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Lst>
  <p:notesMasterIdLst>
    <p:notesMasterId r:id="rId26"/>
  </p:notesMasterIdLst>
  <p:sldIdLst>
    <p:sldId id="256" r:id="rId2"/>
    <p:sldId id="258" r:id="rId3"/>
    <p:sldId id="262" r:id="rId4"/>
    <p:sldId id="261" r:id="rId5"/>
    <p:sldId id="302" r:id="rId6"/>
    <p:sldId id="303" r:id="rId7"/>
    <p:sldId id="263" r:id="rId8"/>
    <p:sldId id="264" r:id="rId9"/>
    <p:sldId id="292" r:id="rId10"/>
    <p:sldId id="293" r:id="rId11"/>
    <p:sldId id="266" r:id="rId12"/>
    <p:sldId id="299" r:id="rId13"/>
    <p:sldId id="297" r:id="rId14"/>
    <p:sldId id="298" r:id="rId15"/>
    <p:sldId id="300" r:id="rId16"/>
    <p:sldId id="301" r:id="rId17"/>
    <p:sldId id="304" r:id="rId18"/>
    <p:sldId id="271" r:id="rId19"/>
    <p:sldId id="305" r:id="rId20"/>
    <p:sldId id="306" r:id="rId21"/>
    <p:sldId id="283" r:id="rId22"/>
    <p:sldId id="307" r:id="rId23"/>
    <p:sldId id="267" r:id="rId24"/>
    <p:sldId id="291"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766653-C6A3-43B1-B86D-347E4DF35059}">
  <a:tblStyle styleId="{EA766653-C6A3-43B1-B86D-347E4DF350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8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4"/>
        <p:cNvGrpSpPr/>
        <p:nvPr/>
      </p:nvGrpSpPr>
      <p:grpSpPr>
        <a:xfrm>
          <a:off x="0" y="0"/>
          <a:ext cx="0" cy="0"/>
          <a:chOff x="0" y="0"/>
          <a:chExt cx="0" cy="0"/>
        </a:xfrm>
      </p:grpSpPr>
      <p:sp>
        <p:nvSpPr>
          <p:cNvPr id="9525" name="Google Shape;95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6" name="Google Shape;95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44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79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27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989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8"/>
        <p:cNvGrpSpPr/>
        <p:nvPr/>
      </p:nvGrpSpPr>
      <p:grpSpPr>
        <a:xfrm>
          <a:off x="0" y="0"/>
          <a:ext cx="0" cy="0"/>
          <a:chOff x="0" y="0"/>
          <a:chExt cx="0" cy="0"/>
        </a:xfrm>
      </p:grpSpPr>
      <p:sp>
        <p:nvSpPr>
          <p:cNvPr id="12869" name="Google Shape;12869;g152a7caf94b_1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0" name="Google Shape;12870;g152a7caf94b_1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721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5"/>
        <p:cNvGrpSpPr/>
        <p:nvPr/>
      </p:nvGrpSpPr>
      <p:grpSpPr>
        <a:xfrm>
          <a:off x="0" y="0"/>
          <a:ext cx="0" cy="0"/>
          <a:chOff x="0" y="0"/>
          <a:chExt cx="0" cy="0"/>
        </a:xfrm>
      </p:grpSpPr>
      <p:sp>
        <p:nvSpPr>
          <p:cNvPr id="13606" name="Google Shape;13606;g157d03485c9_2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7" name="Google Shape;13607;g157d03485c9_2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0"/>
        <p:cNvGrpSpPr/>
        <p:nvPr/>
      </p:nvGrpSpPr>
      <p:grpSpPr>
        <a:xfrm>
          <a:off x="0" y="0"/>
          <a:ext cx="0" cy="0"/>
          <a:chOff x="0" y="0"/>
          <a:chExt cx="0" cy="0"/>
        </a:xfrm>
      </p:grpSpPr>
      <p:sp>
        <p:nvSpPr>
          <p:cNvPr id="15921" name="Google Shape;15921;g157d03485c9_2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2" name="Google Shape;15922;g157d03485c9_2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8"/>
        <p:cNvGrpSpPr/>
        <p:nvPr/>
      </p:nvGrpSpPr>
      <p:grpSpPr>
        <a:xfrm>
          <a:off x="0" y="0"/>
          <a:ext cx="0" cy="0"/>
          <a:chOff x="0" y="0"/>
          <a:chExt cx="0" cy="0"/>
        </a:xfrm>
      </p:grpSpPr>
      <p:sp>
        <p:nvSpPr>
          <p:cNvPr id="12869" name="Google Shape;12869;g152a7caf94b_1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0" name="Google Shape;12870;g152a7caf94b_1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4"/>
        <p:cNvGrpSpPr/>
        <p:nvPr/>
      </p:nvGrpSpPr>
      <p:grpSpPr>
        <a:xfrm>
          <a:off x="0" y="0"/>
          <a:ext cx="0" cy="0"/>
          <a:chOff x="0" y="0"/>
          <a:chExt cx="0" cy="0"/>
        </a:xfrm>
      </p:grpSpPr>
      <p:sp>
        <p:nvSpPr>
          <p:cNvPr id="9525" name="Google Shape;95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6" name="Google Shape;95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04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6"/>
        <p:cNvGrpSpPr/>
        <p:nvPr/>
      </p:nvGrpSpPr>
      <p:grpSpPr>
        <a:xfrm>
          <a:off x="0" y="0"/>
          <a:ext cx="0" cy="0"/>
          <a:chOff x="0" y="0"/>
          <a:chExt cx="0" cy="0"/>
        </a:xfrm>
      </p:grpSpPr>
      <p:sp>
        <p:nvSpPr>
          <p:cNvPr id="9857" name="Google Shape;9857;g1d59139ae6d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8" name="Google Shape;9858;g1d59139ae6d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4"/>
        <p:cNvGrpSpPr/>
        <p:nvPr/>
      </p:nvGrpSpPr>
      <p:grpSpPr>
        <a:xfrm>
          <a:off x="0" y="0"/>
          <a:ext cx="0" cy="0"/>
          <a:chOff x="0" y="0"/>
          <a:chExt cx="0" cy="0"/>
        </a:xfrm>
      </p:grpSpPr>
      <p:sp>
        <p:nvSpPr>
          <p:cNvPr id="11455" name="Google Shape;11455;g152a7caf94b_1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6" name="Google Shape;11456;g152a7caf94b_1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2"/>
        <p:cNvGrpSpPr/>
        <p:nvPr/>
      </p:nvGrpSpPr>
      <p:grpSpPr>
        <a:xfrm>
          <a:off x="0" y="0"/>
          <a:ext cx="0" cy="0"/>
          <a:chOff x="0" y="0"/>
          <a:chExt cx="0" cy="0"/>
        </a:xfrm>
      </p:grpSpPr>
      <p:sp>
        <p:nvSpPr>
          <p:cNvPr id="11053" name="Google Shape;11053;g15207a17831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4" name="Google Shape;11054;g15207a17831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8"/>
        <p:cNvGrpSpPr/>
        <p:nvPr/>
      </p:nvGrpSpPr>
      <p:grpSpPr>
        <a:xfrm>
          <a:off x="0" y="0"/>
          <a:ext cx="0" cy="0"/>
          <a:chOff x="0" y="0"/>
          <a:chExt cx="0" cy="0"/>
        </a:xfrm>
      </p:grpSpPr>
      <p:sp>
        <p:nvSpPr>
          <p:cNvPr id="11689" name="Google Shape;11689;g152a7caf94b_1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0" name="Google Shape;11690;g152a7caf94b_1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2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1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0"/>
        <p:cNvGrpSpPr/>
        <p:nvPr/>
      </p:nvGrpSpPr>
      <p:grpSpPr>
        <a:xfrm>
          <a:off x="0" y="0"/>
          <a:ext cx="0" cy="0"/>
          <a:chOff x="0" y="0"/>
          <a:chExt cx="0" cy="0"/>
        </a:xfrm>
      </p:grpSpPr>
      <p:sp>
        <p:nvSpPr>
          <p:cNvPr id="12541" name="Google Shape;12541;g157d03485c9_2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2" name="Google Shape;12542;g157d03485c9_2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5" y="1042486"/>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94625" y="592750"/>
            <a:ext cx="4938600" cy="22041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52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234725" y="2727150"/>
            <a:ext cx="4658400" cy="435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a:off x="5089048" y="21640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4188625"/>
            <a:ext cx="1783175" cy="207789"/>
          </a:xfrm>
          <a:custGeom>
            <a:avLst/>
            <a:gdLst/>
            <a:ahLst/>
            <a:cxnLst/>
            <a:rect l="l" t="t" r="r" b="b"/>
            <a:pathLst>
              <a:path w="16981" h="1725" extrusionOk="0">
                <a:moveTo>
                  <a:pt x="7691" y="1"/>
                </a:moveTo>
                <a:cubicBezTo>
                  <a:pt x="4977" y="1"/>
                  <a:pt x="2402" y="44"/>
                  <a:pt x="1" y="142"/>
                </a:cubicBezTo>
                <a:lnTo>
                  <a:pt x="1" y="1725"/>
                </a:lnTo>
                <a:lnTo>
                  <a:pt x="16980" y="142"/>
                </a:lnTo>
                <a:cubicBezTo>
                  <a:pt x="13751" y="52"/>
                  <a:pt x="10639" y="1"/>
                  <a:pt x="769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804772"/>
            <a:ext cx="9144061" cy="338726"/>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6290892" y="4309194"/>
            <a:ext cx="2853148" cy="723394"/>
            <a:chOff x="2500650" y="3653650"/>
            <a:chExt cx="772750" cy="195925"/>
          </a:xfrm>
        </p:grpSpPr>
        <p:sp>
          <p:nvSpPr>
            <p:cNvPr id="19" name="Google Shape;19;p2"/>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21" y="4442853"/>
            <a:ext cx="9144022" cy="700647"/>
            <a:chOff x="1329075" y="3400650"/>
            <a:chExt cx="2177200" cy="107000"/>
          </a:xfrm>
        </p:grpSpPr>
        <p:sp>
          <p:nvSpPr>
            <p:cNvPr id="56" name="Google Shape;56;p2"/>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a:off x="26" y="3908148"/>
            <a:ext cx="3105827" cy="338727"/>
            <a:chOff x="639050" y="3656375"/>
            <a:chExt cx="516450" cy="56325"/>
          </a:xfrm>
        </p:grpSpPr>
        <p:sp>
          <p:nvSpPr>
            <p:cNvPr id="133" name="Google Shape;133;p2"/>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2"/>
          <p:cNvGrpSpPr/>
          <p:nvPr/>
        </p:nvGrpSpPr>
        <p:grpSpPr>
          <a:xfrm>
            <a:off x="4839363" y="4039068"/>
            <a:ext cx="1053761" cy="207798"/>
            <a:chOff x="1351400" y="3727300"/>
            <a:chExt cx="271050" cy="53450"/>
          </a:xfrm>
        </p:grpSpPr>
        <p:sp>
          <p:nvSpPr>
            <p:cNvPr id="154" name="Google Shape;154;p2"/>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2"/>
          <p:cNvSpPr/>
          <p:nvPr/>
        </p:nvSpPr>
        <p:spPr>
          <a:xfrm>
            <a:off x="937766" y="331697"/>
            <a:ext cx="296950" cy="142821"/>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5600" y="36185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CUSTOM_2_2_1_1_1">
    <p:spTree>
      <p:nvGrpSpPr>
        <p:cNvPr id="1" name="Shape 6947"/>
        <p:cNvGrpSpPr/>
        <p:nvPr/>
      </p:nvGrpSpPr>
      <p:grpSpPr>
        <a:xfrm>
          <a:off x="0" y="0"/>
          <a:ext cx="0" cy="0"/>
          <a:chOff x="0" y="0"/>
          <a:chExt cx="0" cy="0"/>
        </a:xfrm>
      </p:grpSpPr>
      <p:sp>
        <p:nvSpPr>
          <p:cNvPr id="6948" name="Google Shape;6948;p33"/>
          <p:cNvSpPr/>
          <p:nvPr/>
        </p:nvSpPr>
        <p:spPr>
          <a:xfrm flipH="1">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33"/>
          <p:cNvSpPr txBox="1">
            <a:spLocks noGrp="1"/>
          </p:cNvSpPr>
          <p:nvPr>
            <p:ph type="subTitle" idx="1"/>
          </p:nvPr>
        </p:nvSpPr>
        <p:spPr>
          <a:xfrm>
            <a:off x="827200" y="1476122"/>
            <a:ext cx="2258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6950" name="Google Shape;6950;p33"/>
          <p:cNvSpPr txBox="1">
            <a:spLocks noGrp="1"/>
          </p:cNvSpPr>
          <p:nvPr>
            <p:ph type="subTitle" idx="2"/>
          </p:nvPr>
        </p:nvSpPr>
        <p:spPr>
          <a:xfrm>
            <a:off x="827200" y="1968703"/>
            <a:ext cx="2258100" cy="159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6951" name="Google Shape;6951;p33"/>
          <p:cNvSpPr txBox="1">
            <a:spLocks noGrp="1"/>
          </p:cNvSpPr>
          <p:nvPr>
            <p:ph type="subTitle" idx="3"/>
          </p:nvPr>
        </p:nvSpPr>
        <p:spPr>
          <a:xfrm>
            <a:off x="3442925" y="1476122"/>
            <a:ext cx="2258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6952" name="Google Shape;6952;p33"/>
          <p:cNvSpPr txBox="1">
            <a:spLocks noGrp="1"/>
          </p:cNvSpPr>
          <p:nvPr>
            <p:ph type="subTitle" idx="4"/>
          </p:nvPr>
        </p:nvSpPr>
        <p:spPr>
          <a:xfrm>
            <a:off x="3442925" y="1968703"/>
            <a:ext cx="2258100" cy="159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6953" name="Google Shape;6953;p33"/>
          <p:cNvSpPr txBox="1">
            <a:spLocks noGrp="1"/>
          </p:cNvSpPr>
          <p:nvPr>
            <p:ph type="subTitle" idx="5"/>
          </p:nvPr>
        </p:nvSpPr>
        <p:spPr>
          <a:xfrm>
            <a:off x="6058649" y="1476122"/>
            <a:ext cx="2258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6954" name="Google Shape;6954;p33"/>
          <p:cNvSpPr txBox="1">
            <a:spLocks noGrp="1"/>
          </p:cNvSpPr>
          <p:nvPr>
            <p:ph type="subTitle" idx="6"/>
          </p:nvPr>
        </p:nvSpPr>
        <p:spPr>
          <a:xfrm>
            <a:off x="6058650" y="1968703"/>
            <a:ext cx="2258100" cy="159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6955" name="Google Shape;6955;p3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56" name="Google Shape;6956;p33"/>
          <p:cNvSpPr/>
          <p:nvPr/>
        </p:nvSpPr>
        <p:spPr>
          <a:xfrm flipH="1">
            <a:off x="-559778" y="19625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33"/>
          <p:cNvSpPr/>
          <p:nvPr/>
        </p:nvSpPr>
        <p:spPr>
          <a:xfrm flipH="1">
            <a:off x="6202797" y="44275"/>
            <a:ext cx="3009757"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8" name="Google Shape;6958;p33"/>
          <p:cNvGrpSpPr/>
          <p:nvPr/>
        </p:nvGrpSpPr>
        <p:grpSpPr>
          <a:xfrm>
            <a:off x="3196030" y="3889312"/>
            <a:ext cx="6483755" cy="318018"/>
            <a:chOff x="-88127" y="4115467"/>
            <a:chExt cx="9232173" cy="452824"/>
          </a:xfrm>
        </p:grpSpPr>
        <p:grpSp>
          <p:nvGrpSpPr>
            <p:cNvPr id="6959" name="Google Shape;6959;p33"/>
            <p:cNvGrpSpPr/>
            <p:nvPr/>
          </p:nvGrpSpPr>
          <p:grpSpPr>
            <a:xfrm>
              <a:off x="2987448" y="4115467"/>
              <a:ext cx="6156598" cy="452824"/>
              <a:chOff x="3222925" y="3865650"/>
              <a:chExt cx="2332575" cy="94150"/>
            </a:xfrm>
          </p:grpSpPr>
          <p:sp>
            <p:nvSpPr>
              <p:cNvPr id="6960" name="Google Shape;6960;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33"/>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33"/>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33"/>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33"/>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33"/>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33"/>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33"/>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33"/>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33"/>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33"/>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33"/>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33"/>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33"/>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33"/>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4" name="Google Shape;7034;p33"/>
            <p:cNvGrpSpPr/>
            <p:nvPr/>
          </p:nvGrpSpPr>
          <p:grpSpPr>
            <a:xfrm>
              <a:off x="-88127" y="4115467"/>
              <a:ext cx="6156598" cy="452824"/>
              <a:chOff x="3222925" y="3865650"/>
              <a:chExt cx="2332575" cy="94150"/>
            </a:xfrm>
          </p:grpSpPr>
          <p:sp>
            <p:nvSpPr>
              <p:cNvPr id="7035" name="Google Shape;7035;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33"/>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33"/>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33"/>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33"/>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33"/>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33"/>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33"/>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33"/>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33"/>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33"/>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33"/>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33"/>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33"/>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33"/>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09" name="Google Shape;7109;p33"/>
          <p:cNvGrpSpPr/>
          <p:nvPr/>
        </p:nvGrpSpPr>
        <p:grpSpPr>
          <a:xfrm>
            <a:off x="332970" y="3904572"/>
            <a:ext cx="2915464" cy="318000"/>
            <a:chOff x="639050" y="3656375"/>
            <a:chExt cx="516450" cy="56325"/>
          </a:xfrm>
        </p:grpSpPr>
        <p:sp>
          <p:nvSpPr>
            <p:cNvPr id="7110" name="Google Shape;7110;p33"/>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3"/>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3"/>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3"/>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3"/>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3"/>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3"/>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3"/>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3"/>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3"/>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3"/>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3"/>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33"/>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33"/>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33"/>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33"/>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33"/>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33"/>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33"/>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3"/>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0" name="Google Shape;7130;p33"/>
          <p:cNvGrpSpPr/>
          <p:nvPr/>
        </p:nvGrpSpPr>
        <p:grpSpPr>
          <a:xfrm>
            <a:off x="6058651" y="3901414"/>
            <a:ext cx="1644569" cy="324303"/>
            <a:chOff x="1351400" y="3727300"/>
            <a:chExt cx="271050" cy="53450"/>
          </a:xfrm>
        </p:grpSpPr>
        <p:sp>
          <p:nvSpPr>
            <p:cNvPr id="7131" name="Google Shape;7131;p3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0" name="Google Shape;7150;p33"/>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1" name="Google Shape;7151;p33"/>
          <p:cNvGrpSpPr/>
          <p:nvPr/>
        </p:nvGrpSpPr>
        <p:grpSpPr>
          <a:xfrm>
            <a:off x="7608489" y="3901414"/>
            <a:ext cx="1644569" cy="324303"/>
            <a:chOff x="1351400" y="3727300"/>
            <a:chExt cx="271050" cy="53450"/>
          </a:xfrm>
        </p:grpSpPr>
        <p:sp>
          <p:nvSpPr>
            <p:cNvPr id="7152" name="Google Shape;7152;p3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1" name="Google Shape;7171;p33"/>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3"/>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3"/>
          <p:cNvSpPr/>
          <p:nvPr/>
        </p:nvSpPr>
        <p:spPr>
          <a:xfrm>
            <a:off x="-37" y="4760295"/>
            <a:ext cx="9144061" cy="270655"/>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4" name="Google Shape;7174;p33"/>
          <p:cNvGrpSpPr/>
          <p:nvPr/>
        </p:nvGrpSpPr>
        <p:grpSpPr>
          <a:xfrm>
            <a:off x="21" y="4442853"/>
            <a:ext cx="9144022" cy="700647"/>
            <a:chOff x="1329075" y="3400650"/>
            <a:chExt cx="2177200" cy="107000"/>
          </a:xfrm>
        </p:grpSpPr>
        <p:sp>
          <p:nvSpPr>
            <p:cNvPr id="7175" name="Google Shape;7175;p33"/>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3"/>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3"/>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3"/>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3"/>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3"/>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3"/>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3"/>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3"/>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3"/>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3"/>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3"/>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3"/>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3"/>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3"/>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3"/>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3"/>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3"/>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3"/>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3"/>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3"/>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3"/>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3"/>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3"/>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3"/>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3"/>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3"/>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3"/>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3"/>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3"/>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3"/>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3"/>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3"/>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3"/>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3"/>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3"/>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3"/>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3"/>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3"/>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3"/>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3"/>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3"/>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3"/>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3"/>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3"/>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3"/>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3"/>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3"/>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3"/>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3"/>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3"/>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3"/>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3"/>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3"/>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3"/>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3"/>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3"/>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3"/>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3"/>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3"/>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3"/>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3"/>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3"/>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3"/>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3"/>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3"/>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3"/>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3"/>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3"/>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3"/>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3"/>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3"/>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3"/>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3"/>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3"/>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3"/>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1" name="Google Shape;7251;p33"/>
          <p:cNvGrpSpPr/>
          <p:nvPr/>
        </p:nvGrpSpPr>
        <p:grpSpPr>
          <a:xfrm>
            <a:off x="3196032" y="3675295"/>
            <a:ext cx="2579285" cy="653978"/>
            <a:chOff x="2500650" y="3653650"/>
            <a:chExt cx="772750" cy="195925"/>
          </a:xfrm>
        </p:grpSpPr>
        <p:sp>
          <p:nvSpPr>
            <p:cNvPr id="7252" name="Google Shape;7252;p33"/>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3"/>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3"/>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3"/>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3"/>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3"/>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3"/>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3"/>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3"/>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3"/>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3"/>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3"/>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3"/>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3"/>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3"/>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3"/>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3"/>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3"/>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3"/>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3"/>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3"/>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3"/>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3"/>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3"/>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3"/>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3"/>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3"/>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3"/>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3"/>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3"/>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3"/>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3"/>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3"/>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3"/>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3"/>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3"/>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8" name="Google Shape;7288;p33"/>
          <p:cNvSpPr/>
          <p:nvPr/>
        </p:nvSpPr>
        <p:spPr>
          <a:xfrm>
            <a:off x="18" y="3988486"/>
            <a:ext cx="665673" cy="237242"/>
          </a:xfrm>
          <a:custGeom>
            <a:avLst/>
            <a:gdLst/>
            <a:ahLst/>
            <a:cxnLst/>
            <a:rect l="l" t="t" r="r" b="b"/>
            <a:pathLst>
              <a:path w="16406" h="5847" extrusionOk="0">
                <a:moveTo>
                  <a:pt x="1772" y="0"/>
                </a:moveTo>
                <a:cubicBezTo>
                  <a:pt x="1730" y="0"/>
                  <a:pt x="1693" y="0"/>
                  <a:pt x="1657" y="6"/>
                </a:cubicBezTo>
                <a:lnTo>
                  <a:pt x="1615" y="6"/>
                </a:lnTo>
                <a:cubicBezTo>
                  <a:pt x="1589" y="6"/>
                  <a:pt x="1568" y="11"/>
                  <a:pt x="1542" y="11"/>
                </a:cubicBezTo>
                <a:cubicBezTo>
                  <a:pt x="1526" y="11"/>
                  <a:pt x="1511" y="16"/>
                  <a:pt x="1495" y="16"/>
                </a:cubicBezTo>
                <a:cubicBezTo>
                  <a:pt x="1474" y="21"/>
                  <a:pt x="1453" y="21"/>
                  <a:pt x="1432" y="27"/>
                </a:cubicBezTo>
                <a:cubicBezTo>
                  <a:pt x="1416" y="27"/>
                  <a:pt x="1396" y="32"/>
                  <a:pt x="1380" y="32"/>
                </a:cubicBezTo>
                <a:cubicBezTo>
                  <a:pt x="1359" y="37"/>
                  <a:pt x="1343" y="42"/>
                  <a:pt x="1322" y="42"/>
                </a:cubicBezTo>
                <a:cubicBezTo>
                  <a:pt x="1307" y="47"/>
                  <a:pt x="1286" y="53"/>
                  <a:pt x="1270" y="58"/>
                </a:cubicBezTo>
                <a:cubicBezTo>
                  <a:pt x="1255" y="58"/>
                  <a:pt x="1234" y="63"/>
                  <a:pt x="1218" y="68"/>
                </a:cubicBezTo>
                <a:cubicBezTo>
                  <a:pt x="1197" y="74"/>
                  <a:pt x="1181" y="79"/>
                  <a:pt x="1160" y="84"/>
                </a:cubicBezTo>
                <a:cubicBezTo>
                  <a:pt x="1145" y="89"/>
                  <a:pt x="1129" y="89"/>
                  <a:pt x="1119" y="94"/>
                </a:cubicBezTo>
                <a:cubicBezTo>
                  <a:pt x="1098" y="100"/>
                  <a:pt x="1077" y="110"/>
                  <a:pt x="1056" y="115"/>
                </a:cubicBezTo>
                <a:cubicBezTo>
                  <a:pt x="1046" y="121"/>
                  <a:pt x="1035" y="121"/>
                  <a:pt x="1030" y="126"/>
                </a:cubicBezTo>
                <a:cubicBezTo>
                  <a:pt x="904" y="168"/>
                  <a:pt x="790" y="220"/>
                  <a:pt x="680" y="277"/>
                </a:cubicBezTo>
                <a:lnTo>
                  <a:pt x="675" y="277"/>
                </a:lnTo>
                <a:cubicBezTo>
                  <a:pt x="648" y="293"/>
                  <a:pt x="617" y="309"/>
                  <a:pt x="591" y="330"/>
                </a:cubicBezTo>
                <a:lnTo>
                  <a:pt x="586" y="330"/>
                </a:lnTo>
                <a:cubicBezTo>
                  <a:pt x="560" y="345"/>
                  <a:pt x="534" y="366"/>
                  <a:pt x="502" y="382"/>
                </a:cubicBezTo>
                <a:cubicBezTo>
                  <a:pt x="314" y="507"/>
                  <a:pt x="147" y="659"/>
                  <a:pt x="1" y="831"/>
                </a:cubicBezTo>
                <a:lnTo>
                  <a:pt x="1" y="5847"/>
                </a:lnTo>
                <a:lnTo>
                  <a:pt x="16406" y="5847"/>
                </a:lnTo>
                <a:cubicBezTo>
                  <a:pt x="16134" y="5648"/>
                  <a:pt x="15779" y="5533"/>
                  <a:pt x="15382" y="5533"/>
                </a:cubicBezTo>
                <a:cubicBezTo>
                  <a:pt x="15178" y="5533"/>
                  <a:pt x="14979" y="5565"/>
                  <a:pt x="14796" y="5622"/>
                </a:cubicBezTo>
                <a:cubicBezTo>
                  <a:pt x="14577" y="4807"/>
                  <a:pt x="13882" y="4217"/>
                  <a:pt x="13067" y="4217"/>
                </a:cubicBezTo>
                <a:cubicBezTo>
                  <a:pt x="12404" y="4217"/>
                  <a:pt x="11824" y="4603"/>
                  <a:pt x="11510" y="5183"/>
                </a:cubicBezTo>
                <a:cubicBezTo>
                  <a:pt x="11103" y="4833"/>
                  <a:pt x="10580" y="4624"/>
                  <a:pt x="10011" y="4624"/>
                </a:cubicBezTo>
                <a:cubicBezTo>
                  <a:pt x="9462" y="4624"/>
                  <a:pt x="8961" y="4817"/>
                  <a:pt x="8564" y="5141"/>
                </a:cubicBezTo>
                <a:cubicBezTo>
                  <a:pt x="8532" y="5063"/>
                  <a:pt x="8496" y="4990"/>
                  <a:pt x="8464" y="4922"/>
                </a:cubicBezTo>
                <a:cubicBezTo>
                  <a:pt x="8574" y="4593"/>
                  <a:pt x="8637" y="4238"/>
                  <a:pt x="8637" y="3872"/>
                </a:cubicBezTo>
                <a:cubicBezTo>
                  <a:pt x="8637" y="3161"/>
                  <a:pt x="8407" y="2508"/>
                  <a:pt x="8025" y="1991"/>
                </a:cubicBezTo>
                <a:cubicBezTo>
                  <a:pt x="8025" y="1986"/>
                  <a:pt x="8025" y="1986"/>
                  <a:pt x="8020" y="1986"/>
                </a:cubicBezTo>
                <a:cubicBezTo>
                  <a:pt x="7999" y="1954"/>
                  <a:pt x="7973" y="1918"/>
                  <a:pt x="7947" y="1886"/>
                </a:cubicBezTo>
                <a:lnTo>
                  <a:pt x="7942" y="1881"/>
                </a:lnTo>
                <a:cubicBezTo>
                  <a:pt x="7916" y="1850"/>
                  <a:pt x="7895" y="1819"/>
                  <a:pt x="7864" y="1792"/>
                </a:cubicBezTo>
                <a:cubicBezTo>
                  <a:pt x="7759" y="1667"/>
                  <a:pt x="7644" y="1557"/>
                  <a:pt x="7519" y="1453"/>
                </a:cubicBezTo>
                <a:cubicBezTo>
                  <a:pt x="7513" y="1453"/>
                  <a:pt x="7508" y="1448"/>
                  <a:pt x="7503" y="1442"/>
                </a:cubicBezTo>
                <a:cubicBezTo>
                  <a:pt x="7482" y="1421"/>
                  <a:pt x="7456" y="1406"/>
                  <a:pt x="7430" y="1385"/>
                </a:cubicBezTo>
                <a:cubicBezTo>
                  <a:pt x="7419" y="1380"/>
                  <a:pt x="7409" y="1369"/>
                  <a:pt x="7399" y="1364"/>
                </a:cubicBezTo>
                <a:cubicBezTo>
                  <a:pt x="7378" y="1343"/>
                  <a:pt x="7352" y="1327"/>
                  <a:pt x="7331" y="1312"/>
                </a:cubicBezTo>
                <a:cubicBezTo>
                  <a:pt x="7315" y="1301"/>
                  <a:pt x="7305" y="1296"/>
                  <a:pt x="7289" y="1286"/>
                </a:cubicBezTo>
                <a:cubicBezTo>
                  <a:pt x="7268" y="1270"/>
                  <a:pt x="7247" y="1254"/>
                  <a:pt x="7226" y="1244"/>
                </a:cubicBezTo>
                <a:cubicBezTo>
                  <a:pt x="7210" y="1233"/>
                  <a:pt x="7195" y="1223"/>
                  <a:pt x="7179" y="1213"/>
                </a:cubicBezTo>
                <a:cubicBezTo>
                  <a:pt x="7153" y="1202"/>
                  <a:pt x="7132" y="1186"/>
                  <a:pt x="7111" y="1176"/>
                </a:cubicBezTo>
                <a:cubicBezTo>
                  <a:pt x="7096" y="1165"/>
                  <a:pt x="7075" y="1155"/>
                  <a:pt x="7059" y="1150"/>
                </a:cubicBezTo>
                <a:cubicBezTo>
                  <a:pt x="7038" y="1134"/>
                  <a:pt x="7017" y="1124"/>
                  <a:pt x="6996" y="1113"/>
                </a:cubicBezTo>
                <a:cubicBezTo>
                  <a:pt x="6975" y="1103"/>
                  <a:pt x="6954" y="1092"/>
                  <a:pt x="6939" y="1087"/>
                </a:cubicBezTo>
                <a:cubicBezTo>
                  <a:pt x="6918" y="1077"/>
                  <a:pt x="6897" y="1066"/>
                  <a:pt x="6876" y="1056"/>
                </a:cubicBezTo>
                <a:cubicBezTo>
                  <a:pt x="6840" y="1040"/>
                  <a:pt x="6798" y="1024"/>
                  <a:pt x="6761" y="1009"/>
                </a:cubicBezTo>
                <a:cubicBezTo>
                  <a:pt x="6745" y="1004"/>
                  <a:pt x="6730" y="998"/>
                  <a:pt x="6714" y="993"/>
                </a:cubicBezTo>
                <a:cubicBezTo>
                  <a:pt x="6688" y="983"/>
                  <a:pt x="6662" y="972"/>
                  <a:pt x="6636" y="962"/>
                </a:cubicBezTo>
                <a:cubicBezTo>
                  <a:pt x="6615" y="957"/>
                  <a:pt x="6599" y="951"/>
                  <a:pt x="6578" y="946"/>
                </a:cubicBezTo>
                <a:cubicBezTo>
                  <a:pt x="6557" y="936"/>
                  <a:pt x="6531" y="930"/>
                  <a:pt x="6505" y="925"/>
                </a:cubicBezTo>
                <a:cubicBezTo>
                  <a:pt x="6484" y="920"/>
                  <a:pt x="6469" y="915"/>
                  <a:pt x="6448" y="909"/>
                </a:cubicBezTo>
                <a:cubicBezTo>
                  <a:pt x="6427" y="899"/>
                  <a:pt x="6401" y="894"/>
                  <a:pt x="6375" y="889"/>
                </a:cubicBezTo>
                <a:cubicBezTo>
                  <a:pt x="6354" y="883"/>
                  <a:pt x="6338" y="883"/>
                  <a:pt x="6317" y="878"/>
                </a:cubicBezTo>
                <a:cubicBezTo>
                  <a:pt x="6291" y="873"/>
                  <a:pt x="6265" y="868"/>
                  <a:pt x="6239" y="862"/>
                </a:cubicBezTo>
                <a:cubicBezTo>
                  <a:pt x="6218" y="857"/>
                  <a:pt x="6202" y="857"/>
                  <a:pt x="6181" y="852"/>
                </a:cubicBezTo>
                <a:cubicBezTo>
                  <a:pt x="6155" y="847"/>
                  <a:pt x="6129" y="847"/>
                  <a:pt x="6098" y="842"/>
                </a:cubicBezTo>
                <a:cubicBezTo>
                  <a:pt x="6082" y="842"/>
                  <a:pt x="6066" y="836"/>
                  <a:pt x="6045" y="836"/>
                </a:cubicBezTo>
                <a:cubicBezTo>
                  <a:pt x="6014" y="831"/>
                  <a:pt x="5983" y="831"/>
                  <a:pt x="5957" y="826"/>
                </a:cubicBezTo>
                <a:lnTo>
                  <a:pt x="5910" y="826"/>
                </a:lnTo>
                <a:cubicBezTo>
                  <a:pt x="5863" y="821"/>
                  <a:pt x="5816" y="821"/>
                  <a:pt x="5769" y="821"/>
                </a:cubicBezTo>
                <a:cubicBezTo>
                  <a:pt x="5716" y="821"/>
                  <a:pt x="5659" y="821"/>
                  <a:pt x="5607" y="826"/>
                </a:cubicBezTo>
                <a:cubicBezTo>
                  <a:pt x="5591" y="826"/>
                  <a:pt x="5580" y="826"/>
                  <a:pt x="5565" y="831"/>
                </a:cubicBezTo>
                <a:cubicBezTo>
                  <a:pt x="5523" y="831"/>
                  <a:pt x="5481" y="836"/>
                  <a:pt x="5439" y="842"/>
                </a:cubicBezTo>
                <a:cubicBezTo>
                  <a:pt x="5429" y="842"/>
                  <a:pt x="5418" y="847"/>
                  <a:pt x="5408" y="847"/>
                </a:cubicBezTo>
                <a:cubicBezTo>
                  <a:pt x="5356" y="852"/>
                  <a:pt x="5309" y="862"/>
                  <a:pt x="5262" y="868"/>
                </a:cubicBezTo>
                <a:lnTo>
                  <a:pt x="5257" y="873"/>
                </a:lnTo>
                <a:cubicBezTo>
                  <a:pt x="4765" y="967"/>
                  <a:pt x="4316" y="1192"/>
                  <a:pt x="3950" y="1516"/>
                </a:cubicBezTo>
                <a:cubicBezTo>
                  <a:pt x="3778" y="1087"/>
                  <a:pt x="3501" y="721"/>
                  <a:pt x="3141" y="460"/>
                </a:cubicBezTo>
                <a:cubicBezTo>
                  <a:pt x="3141" y="455"/>
                  <a:pt x="3135" y="455"/>
                  <a:pt x="3135" y="455"/>
                </a:cubicBezTo>
                <a:cubicBezTo>
                  <a:pt x="3099" y="429"/>
                  <a:pt x="3062" y="403"/>
                  <a:pt x="3026" y="377"/>
                </a:cubicBezTo>
                <a:cubicBezTo>
                  <a:pt x="3026" y="377"/>
                  <a:pt x="3020" y="371"/>
                  <a:pt x="3015" y="371"/>
                </a:cubicBezTo>
                <a:cubicBezTo>
                  <a:pt x="2937" y="319"/>
                  <a:pt x="2858" y="272"/>
                  <a:pt x="2775" y="230"/>
                </a:cubicBezTo>
                <a:cubicBezTo>
                  <a:pt x="2770" y="230"/>
                  <a:pt x="2764" y="230"/>
                  <a:pt x="2764" y="225"/>
                </a:cubicBezTo>
                <a:cubicBezTo>
                  <a:pt x="2728" y="209"/>
                  <a:pt x="2686" y="194"/>
                  <a:pt x="2649" y="178"/>
                </a:cubicBezTo>
                <a:cubicBezTo>
                  <a:pt x="2639" y="173"/>
                  <a:pt x="2634" y="168"/>
                  <a:pt x="2623" y="168"/>
                </a:cubicBezTo>
                <a:cubicBezTo>
                  <a:pt x="2587" y="152"/>
                  <a:pt x="2555" y="141"/>
                  <a:pt x="2519" y="126"/>
                </a:cubicBezTo>
                <a:cubicBezTo>
                  <a:pt x="2508" y="126"/>
                  <a:pt x="2503" y="121"/>
                  <a:pt x="2493" y="115"/>
                </a:cubicBezTo>
                <a:cubicBezTo>
                  <a:pt x="2451" y="105"/>
                  <a:pt x="2409" y="89"/>
                  <a:pt x="2362" y="79"/>
                </a:cubicBezTo>
                <a:cubicBezTo>
                  <a:pt x="2315" y="68"/>
                  <a:pt x="2273" y="58"/>
                  <a:pt x="2226" y="47"/>
                </a:cubicBezTo>
                <a:cubicBezTo>
                  <a:pt x="2216" y="42"/>
                  <a:pt x="2205" y="42"/>
                  <a:pt x="2190" y="42"/>
                </a:cubicBezTo>
                <a:cubicBezTo>
                  <a:pt x="2158" y="32"/>
                  <a:pt x="2127" y="27"/>
                  <a:pt x="2090" y="21"/>
                </a:cubicBezTo>
                <a:cubicBezTo>
                  <a:pt x="2080" y="21"/>
                  <a:pt x="2064" y="21"/>
                  <a:pt x="2049" y="16"/>
                </a:cubicBezTo>
                <a:cubicBezTo>
                  <a:pt x="2017" y="16"/>
                  <a:pt x="1981" y="11"/>
                  <a:pt x="1949" y="6"/>
                </a:cubicBezTo>
                <a:lnTo>
                  <a:pt x="1908" y="6"/>
                </a:lnTo>
                <a:cubicBezTo>
                  <a:pt x="1861" y="0"/>
                  <a:pt x="1814" y="0"/>
                  <a:pt x="1772"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9" name="Google Shape;7289;p33"/>
          <p:cNvGrpSpPr/>
          <p:nvPr/>
        </p:nvGrpSpPr>
        <p:grpSpPr>
          <a:xfrm>
            <a:off x="5701001" y="3988380"/>
            <a:ext cx="1326844" cy="340797"/>
            <a:chOff x="1954575" y="3756300"/>
            <a:chExt cx="463575" cy="101250"/>
          </a:xfrm>
        </p:grpSpPr>
        <p:sp>
          <p:nvSpPr>
            <p:cNvPr id="7290" name="Google Shape;7290;p33"/>
            <p:cNvSpPr/>
            <p:nvPr/>
          </p:nvSpPr>
          <p:spPr>
            <a:xfrm>
              <a:off x="2043250" y="3756300"/>
              <a:ext cx="105300" cy="65975"/>
            </a:xfrm>
            <a:custGeom>
              <a:avLst/>
              <a:gdLst/>
              <a:ahLst/>
              <a:cxnLst/>
              <a:rect l="l" t="t" r="r" b="b"/>
              <a:pathLst>
                <a:path w="4212" h="2639" extrusionOk="0">
                  <a:moveTo>
                    <a:pt x="2237" y="0"/>
                  </a:moveTo>
                  <a:cubicBezTo>
                    <a:pt x="1114" y="0"/>
                    <a:pt x="142" y="591"/>
                    <a:pt x="74" y="1317"/>
                  </a:cubicBezTo>
                  <a:cubicBezTo>
                    <a:pt x="1" y="2049"/>
                    <a:pt x="852" y="2639"/>
                    <a:pt x="1976" y="2639"/>
                  </a:cubicBezTo>
                  <a:cubicBezTo>
                    <a:pt x="3104" y="2639"/>
                    <a:pt x="4071" y="2049"/>
                    <a:pt x="4144" y="1317"/>
                  </a:cubicBezTo>
                  <a:cubicBezTo>
                    <a:pt x="4212" y="591"/>
                    <a:pt x="3360" y="0"/>
                    <a:pt x="223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3"/>
            <p:cNvSpPr/>
            <p:nvPr/>
          </p:nvSpPr>
          <p:spPr>
            <a:xfrm>
              <a:off x="1954575" y="3765050"/>
              <a:ext cx="147750" cy="92500"/>
            </a:xfrm>
            <a:custGeom>
              <a:avLst/>
              <a:gdLst/>
              <a:ahLst/>
              <a:cxnLst/>
              <a:rect l="l" t="t" r="r" b="b"/>
              <a:pathLst>
                <a:path w="5910" h="3700" extrusionOk="0">
                  <a:moveTo>
                    <a:pt x="3135" y="1"/>
                  </a:moveTo>
                  <a:cubicBezTo>
                    <a:pt x="1557" y="1"/>
                    <a:pt x="199" y="831"/>
                    <a:pt x="100" y="1850"/>
                  </a:cubicBezTo>
                  <a:cubicBezTo>
                    <a:pt x="0" y="2874"/>
                    <a:pt x="1197" y="3699"/>
                    <a:pt x="2774" y="3699"/>
                  </a:cubicBezTo>
                  <a:cubicBezTo>
                    <a:pt x="4347" y="3699"/>
                    <a:pt x="5705" y="2874"/>
                    <a:pt x="5810" y="1850"/>
                  </a:cubicBezTo>
                  <a:cubicBezTo>
                    <a:pt x="5909" y="831"/>
                    <a:pt x="4713" y="1"/>
                    <a:pt x="3135"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3"/>
            <p:cNvSpPr/>
            <p:nvPr/>
          </p:nvSpPr>
          <p:spPr>
            <a:xfrm>
              <a:off x="1961100" y="3765050"/>
              <a:ext cx="115225" cy="43775"/>
            </a:xfrm>
            <a:custGeom>
              <a:avLst/>
              <a:gdLst/>
              <a:ahLst/>
              <a:cxnLst/>
              <a:rect l="l" t="t" r="r" b="b"/>
              <a:pathLst>
                <a:path w="4609" h="1751" extrusionOk="0">
                  <a:moveTo>
                    <a:pt x="2874" y="1"/>
                  </a:moveTo>
                  <a:cubicBezTo>
                    <a:pt x="1568" y="1"/>
                    <a:pt x="413" y="570"/>
                    <a:pt x="0" y="1348"/>
                  </a:cubicBezTo>
                  <a:cubicBezTo>
                    <a:pt x="460" y="1599"/>
                    <a:pt x="1061" y="1751"/>
                    <a:pt x="1735" y="1751"/>
                  </a:cubicBezTo>
                  <a:cubicBezTo>
                    <a:pt x="3041" y="1751"/>
                    <a:pt x="4196" y="1181"/>
                    <a:pt x="4609" y="403"/>
                  </a:cubicBezTo>
                  <a:cubicBezTo>
                    <a:pt x="4149" y="152"/>
                    <a:pt x="3548" y="1"/>
                    <a:pt x="2874"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3"/>
            <p:cNvSpPr/>
            <p:nvPr/>
          </p:nvSpPr>
          <p:spPr>
            <a:xfrm>
              <a:off x="2116275" y="3767400"/>
              <a:ext cx="128550" cy="82825"/>
            </a:xfrm>
            <a:custGeom>
              <a:avLst/>
              <a:gdLst/>
              <a:ahLst/>
              <a:cxnLst/>
              <a:rect l="l" t="t" r="r" b="b"/>
              <a:pathLst>
                <a:path w="5142" h="3313" extrusionOk="0">
                  <a:moveTo>
                    <a:pt x="2733" y="1"/>
                  </a:moveTo>
                  <a:cubicBezTo>
                    <a:pt x="1364" y="1"/>
                    <a:pt x="178" y="742"/>
                    <a:pt x="89" y="1657"/>
                  </a:cubicBezTo>
                  <a:cubicBezTo>
                    <a:pt x="0" y="2571"/>
                    <a:pt x="1040" y="3313"/>
                    <a:pt x="2409" y="3313"/>
                  </a:cubicBezTo>
                  <a:cubicBezTo>
                    <a:pt x="3778" y="3313"/>
                    <a:pt x="4963" y="2571"/>
                    <a:pt x="5052" y="1657"/>
                  </a:cubicBezTo>
                  <a:cubicBezTo>
                    <a:pt x="5141" y="742"/>
                    <a:pt x="4107" y="1"/>
                    <a:pt x="273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3"/>
            <p:cNvSpPr/>
            <p:nvPr/>
          </p:nvSpPr>
          <p:spPr>
            <a:xfrm>
              <a:off x="2156100" y="3767400"/>
              <a:ext cx="86100" cy="37900"/>
            </a:xfrm>
            <a:custGeom>
              <a:avLst/>
              <a:gdLst/>
              <a:ahLst/>
              <a:cxnLst/>
              <a:rect l="l" t="t" r="r" b="b"/>
              <a:pathLst>
                <a:path w="3444" h="1516" extrusionOk="0">
                  <a:moveTo>
                    <a:pt x="1140" y="1"/>
                  </a:moveTo>
                  <a:cubicBezTo>
                    <a:pt x="737" y="1"/>
                    <a:pt x="351" y="68"/>
                    <a:pt x="1" y="183"/>
                  </a:cubicBezTo>
                  <a:cubicBezTo>
                    <a:pt x="147" y="941"/>
                    <a:pt x="1098" y="1516"/>
                    <a:pt x="2305" y="1516"/>
                  </a:cubicBezTo>
                  <a:cubicBezTo>
                    <a:pt x="2707" y="1516"/>
                    <a:pt x="3099" y="1453"/>
                    <a:pt x="3444" y="1338"/>
                  </a:cubicBezTo>
                  <a:cubicBezTo>
                    <a:pt x="3297" y="575"/>
                    <a:pt x="2346" y="1"/>
                    <a:pt x="1140"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3"/>
            <p:cNvSpPr/>
            <p:nvPr/>
          </p:nvSpPr>
          <p:spPr>
            <a:xfrm>
              <a:off x="2022500" y="3783075"/>
              <a:ext cx="227400" cy="74475"/>
            </a:xfrm>
            <a:custGeom>
              <a:avLst/>
              <a:gdLst/>
              <a:ahLst/>
              <a:cxnLst/>
              <a:rect l="l" t="t" r="r" b="b"/>
              <a:pathLst>
                <a:path w="9096" h="2979" extrusionOk="0">
                  <a:moveTo>
                    <a:pt x="4754" y="1"/>
                  </a:moveTo>
                  <a:cubicBezTo>
                    <a:pt x="2288" y="1"/>
                    <a:pt x="157" y="1296"/>
                    <a:pt x="0" y="2895"/>
                  </a:cubicBezTo>
                  <a:cubicBezTo>
                    <a:pt x="0" y="2921"/>
                    <a:pt x="0" y="2952"/>
                    <a:pt x="0" y="2978"/>
                  </a:cubicBezTo>
                  <a:lnTo>
                    <a:pt x="8929" y="2978"/>
                  </a:lnTo>
                  <a:cubicBezTo>
                    <a:pt x="8929" y="2952"/>
                    <a:pt x="8939" y="2921"/>
                    <a:pt x="8939" y="2895"/>
                  </a:cubicBezTo>
                  <a:cubicBezTo>
                    <a:pt x="9096" y="1296"/>
                    <a:pt x="7226" y="1"/>
                    <a:pt x="4754"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3"/>
            <p:cNvSpPr/>
            <p:nvPr/>
          </p:nvSpPr>
          <p:spPr>
            <a:xfrm>
              <a:off x="2216975" y="3819125"/>
              <a:ext cx="103725" cy="38425"/>
            </a:xfrm>
            <a:custGeom>
              <a:avLst/>
              <a:gdLst/>
              <a:ahLst/>
              <a:cxnLst/>
              <a:rect l="l" t="t" r="r" b="b"/>
              <a:pathLst>
                <a:path w="4149" h="1537" extrusionOk="0">
                  <a:moveTo>
                    <a:pt x="2174" y="0"/>
                  </a:moveTo>
                  <a:cubicBezTo>
                    <a:pt x="1050" y="0"/>
                    <a:pt x="79" y="591"/>
                    <a:pt x="11" y="1317"/>
                  </a:cubicBezTo>
                  <a:cubicBezTo>
                    <a:pt x="0" y="1390"/>
                    <a:pt x="6" y="1463"/>
                    <a:pt x="16" y="1536"/>
                  </a:cubicBezTo>
                  <a:lnTo>
                    <a:pt x="4028" y="1536"/>
                  </a:lnTo>
                  <a:cubicBezTo>
                    <a:pt x="4055" y="1463"/>
                    <a:pt x="4070" y="1390"/>
                    <a:pt x="4081" y="1317"/>
                  </a:cubicBezTo>
                  <a:cubicBezTo>
                    <a:pt x="4149" y="591"/>
                    <a:pt x="3297" y="0"/>
                    <a:pt x="2174"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3"/>
            <p:cNvSpPr/>
            <p:nvPr/>
          </p:nvSpPr>
          <p:spPr>
            <a:xfrm>
              <a:off x="2059725" y="3783075"/>
              <a:ext cx="172950" cy="41725"/>
            </a:xfrm>
            <a:custGeom>
              <a:avLst/>
              <a:gdLst/>
              <a:ahLst/>
              <a:cxnLst/>
              <a:rect l="l" t="t" r="r" b="b"/>
              <a:pathLst>
                <a:path w="6918" h="1669" extrusionOk="0">
                  <a:moveTo>
                    <a:pt x="3265" y="1"/>
                  </a:moveTo>
                  <a:cubicBezTo>
                    <a:pt x="2022" y="1"/>
                    <a:pt x="862" y="330"/>
                    <a:pt x="0" y="863"/>
                  </a:cubicBezTo>
                  <a:cubicBezTo>
                    <a:pt x="679" y="1139"/>
                    <a:pt x="1593" y="1380"/>
                    <a:pt x="2633" y="1526"/>
                  </a:cubicBezTo>
                  <a:cubicBezTo>
                    <a:pt x="3322" y="1622"/>
                    <a:pt x="3994" y="1668"/>
                    <a:pt x="4609" y="1668"/>
                  </a:cubicBezTo>
                  <a:cubicBezTo>
                    <a:pt x="5561" y="1668"/>
                    <a:pt x="6378" y="1559"/>
                    <a:pt x="6917" y="1359"/>
                  </a:cubicBezTo>
                  <a:cubicBezTo>
                    <a:pt x="6207" y="544"/>
                    <a:pt x="4864" y="1"/>
                    <a:pt x="3265"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3"/>
            <p:cNvSpPr/>
            <p:nvPr/>
          </p:nvSpPr>
          <p:spPr>
            <a:xfrm>
              <a:off x="2065725" y="3756300"/>
              <a:ext cx="74350" cy="22500"/>
            </a:xfrm>
            <a:custGeom>
              <a:avLst/>
              <a:gdLst/>
              <a:ahLst/>
              <a:cxnLst/>
              <a:rect l="l" t="t" r="r" b="b"/>
              <a:pathLst>
                <a:path w="2974" h="900" extrusionOk="0">
                  <a:moveTo>
                    <a:pt x="1338" y="0"/>
                  </a:moveTo>
                  <a:cubicBezTo>
                    <a:pt x="841" y="0"/>
                    <a:pt x="376" y="115"/>
                    <a:pt x="0" y="309"/>
                  </a:cubicBezTo>
                  <a:cubicBezTo>
                    <a:pt x="329" y="664"/>
                    <a:pt x="930" y="899"/>
                    <a:pt x="1641" y="899"/>
                  </a:cubicBezTo>
                  <a:cubicBezTo>
                    <a:pt x="2137" y="899"/>
                    <a:pt x="2602" y="779"/>
                    <a:pt x="2973" y="591"/>
                  </a:cubicBezTo>
                  <a:cubicBezTo>
                    <a:pt x="2644" y="236"/>
                    <a:pt x="2048" y="0"/>
                    <a:pt x="1338"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3"/>
            <p:cNvSpPr/>
            <p:nvPr/>
          </p:nvSpPr>
          <p:spPr>
            <a:xfrm>
              <a:off x="2241525" y="3819250"/>
              <a:ext cx="72000" cy="22225"/>
            </a:xfrm>
            <a:custGeom>
              <a:avLst/>
              <a:gdLst/>
              <a:ahLst/>
              <a:cxnLst/>
              <a:rect l="l" t="t" r="r" b="b"/>
              <a:pathLst>
                <a:path w="2880" h="889" extrusionOk="0">
                  <a:moveTo>
                    <a:pt x="1192" y="1"/>
                  </a:moveTo>
                  <a:cubicBezTo>
                    <a:pt x="758" y="1"/>
                    <a:pt x="345" y="90"/>
                    <a:pt x="1" y="236"/>
                  </a:cubicBezTo>
                  <a:cubicBezTo>
                    <a:pt x="314" y="628"/>
                    <a:pt x="941" y="889"/>
                    <a:pt x="1688" y="889"/>
                  </a:cubicBezTo>
                  <a:cubicBezTo>
                    <a:pt x="2122" y="889"/>
                    <a:pt x="2534" y="800"/>
                    <a:pt x="2879" y="649"/>
                  </a:cubicBezTo>
                  <a:cubicBezTo>
                    <a:pt x="2566" y="262"/>
                    <a:pt x="1939" y="1"/>
                    <a:pt x="1192" y="1"/>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3"/>
            <p:cNvSpPr/>
            <p:nvPr/>
          </p:nvSpPr>
          <p:spPr>
            <a:xfrm>
              <a:off x="2351900" y="3831400"/>
              <a:ext cx="66250" cy="26150"/>
            </a:xfrm>
            <a:custGeom>
              <a:avLst/>
              <a:gdLst/>
              <a:ahLst/>
              <a:cxnLst/>
              <a:rect l="l" t="t" r="r" b="b"/>
              <a:pathLst>
                <a:path w="2650" h="1046" extrusionOk="0">
                  <a:moveTo>
                    <a:pt x="1379" y="1"/>
                  </a:moveTo>
                  <a:cubicBezTo>
                    <a:pt x="659" y="1"/>
                    <a:pt x="52" y="283"/>
                    <a:pt x="16" y="638"/>
                  </a:cubicBezTo>
                  <a:cubicBezTo>
                    <a:pt x="0" y="795"/>
                    <a:pt x="99" y="936"/>
                    <a:pt x="277" y="1045"/>
                  </a:cubicBezTo>
                  <a:lnTo>
                    <a:pt x="2273" y="1045"/>
                  </a:lnTo>
                  <a:cubicBezTo>
                    <a:pt x="2471" y="936"/>
                    <a:pt x="2602" y="795"/>
                    <a:pt x="2618" y="638"/>
                  </a:cubicBezTo>
                  <a:cubicBezTo>
                    <a:pt x="2649" y="283"/>
                    <a:pt x="2095" y="1"/>
                    <a:pt x="1379"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3"/>
            <p:cNvSpPr/>
            <p:nvPr/>
          </p:nvSpPr>
          <p:spPr>
            <a:xfrm>
              <a:off x="2295600" y="3813500"/>
              <a:ext cx="80350" cy="44050"/>
            </a:xfrm>
            <a:custGeom>
              <a:avLst/>
              <a:gdLst/>
              <a:ahLst/>
              <a:cxnLst/>
              <a:rect l="l" t="t" r="r" b="b"/>
              <a:pathLst>
                <a:path w="3214" h="1762" extrusionOk="0">
                  <a:moveTo>
                    <a:pt x="1698" y="1"/>
                  </a:moveTo>
                  <a:cubicBezTo>
                    <a:pt x="831" y="1"/>
                    <a:pt x="84" y="481"/>
                    <a:pt x="27" y="1072"/>
                  </a:cubicBezTo>
                  <a:cubicBezTo>
                    <a:pt x="0" y="1338"/>
                    <a:pt x="110" y="1573"/>
                    <a:pt x="319" y="1761"/>
                  </a:cubicBezTo>
                  <a:lnTo>
                    <a:pt x="2728" y="1761"/>
                  </a:lnTo>
                  <a:cubicBezTo>
                    <a:pt x="2973" y="1573"/>
                    <a:pt x="3130" y="1338"/>
                    <a:pt x="3156" y="1072"/>
                  </a:cubicBezTo>
                  <a:cubicBezTo>
                    <a:pt x="3214" y="481"/>
                    <a:pt x="2560" y="1"/>
                    <a:pt x="169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33"/>
            <p:cNvSpPr/>
            <p:nvPr/>
          </p:nvSpPr>
          <p:spPr>
            <a:xfrm>
              <a:off x="2296000" y="3822525"/>
              <a:ext cx="79175" cy="35025"/>
            </a:xfrm>
            <a:custGeom>
              <a:avLst/>
              <a:gdLst/>
              <a:ahLst/>
              <a:cxnLst/>
              <a:rect l="l" t="t" r="r" b="b"/>
              <a:pathLst>
                <a:path w="3167" h="1401" extrusionOk="0">
                  <a:moveTo>
                    <a:pt x="2816" y="0"/>
                  </a:moveTo>
                  <a:cubicBezTo>
                    <a:pt x="2576" y="293"/>
                    <a:pt x="2116" y="554"/>
                    <a:pt x="1526" y="706"/>
                  </a:cubicBezTo>
                  <a:cubicBezTo>
                    <a:pt x="1208" y="784"/>
                    <a:pt x="891" y="823"/>
                    <a:pt x="598" y="823"/>
                  </a:cubicBezTo>
                  <a:cubicBezTo>
                    <a:pt x="386" y="823"/>
                    <a:pt x="185" y="803"/>
                    <a:pt x="5" y="763"/>
                  </a:cubicBezTo>
                  <a:lnTo>
                    <a:pt x="5" y="763"/>
                  </a:lnTo>
                  <a:cubicBezTo>
                    <a:pt x="0" y="1009"/>
                    <a:pt x="110" y="1228"/>
                    <a:pt x="303" y="1400"/>
                  </a:cubicBezTo>
                  <a:lnTo>
                    <a:pt x="2712" y="1400"/>
                  </a:lnTo>
                  <a:cubicBezTo>
                    <a:pt x="2957" y="1212"/>
                    <a:pt x="3114" y="977"/>
                    <a:pt x="3140" y="711"/>
                  </a:cubicBezTo>
                  <a:cubicBezTo>
                    <a:pt x="3166" y="439"/>
                    <a:pt x="3041" y="194"/>
                    <a:pt x="281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3" name="Google Shape;7303;p33"/>
          <p:cNvSpPr/>
          <p:nvPr/>
        </p:nvSpPr>
        <p:spPr>
          <a:xfrm>
            <a:off x="4046850" y="3988475"/>
            <a:ext cx="2483055" cy="382259"/>
          </a:xfrm>
          <a:custGeom>
            <a:avLst/>
            <a:gdLst/>
            <a:ahLst/>
            <a:cxnLst/>
            <a:rect l="l" t="t" r="r" b="b"/>
            <a:pathLst>
              <a:path w="17519" h="2697" extrusionOk="0">
                <a:moveTo>
                  <a:pt x="17518" y="1437"/>
                </a:moveTo>
                <a:cubicBezTo>
                  <a:pt x="17518" y="1437"/>
                  <a:pt x="17516" y="1442"/>
                  <a:pt x="17512" y="1452"/>
                </a:cubicBezTo>
                <a:lnTo>
                  <a:pt x="17512" y="1452"/>
                </a:lnTo>
                <a:cubicBezTo>
                  <a:pt x="17515" y="1447"/>
                  <a:pt x="17518" y="1442"/>
                  <a:pt x="17518" y="1437"/>
                </a:cubicBezTo>
                <a:close/>
                <a:moveTo>
                  <a:pt x="1" y="1599"/>
                </a:moveTo>
                <a:cubicBezTo>
                  <a:pt x="6" y="1613"/>
                  <a:pt x="20" y="1629"/>
                  <a:pt x="40" y="1648"/>
                </a:cubicBezTo>
                <a:lnTo>
                  <a:pt x="40" y="1648"/>
                </a:lnTo>
                <a:cubicBezTo>
                  <a:pt x="15" y="1617"/>
                  <a:pt x="1" y="1599"/>
                  <a:pt x="1" y="1599"/>
                </a:cubicBezTo>
                <a:close/>
                <a:moveTo>
                  <a:pt x="11468" y="1840"/>
                </a:moveTo>
                <a:lnTo>
                  <a:pt x="11468" y="1840"/>
                </a:lnTo>
                <a:cubicBezTo>
                  <a:pt x="11468" y="1840"/>
                  <a:pt x="11468" y="1845"/>
                  <a:pt x="11463" y="1850"/>
                </a:cubicBezTo>
                <a:cubicBezTo>
                  <a:pt x="11468" y="1845"/>
                  <a:pt x="11468" y="1845"/>
                  <a:pt x="11468" y="1840"/>
                </a:cubicBezTo>
                <a:close/>
                <a:moveTo>
                  <a:pt x="3365" y="1"/>
                </a:moveTo>
                <a:lnTo>
                  <a:pt x="3365" y="1"/>
                </a:lnTo>
                <a:cubicBezTo>
                  <a:pt x="3365" y="1"/>
                  <a:pt x="3182" y="1474"/>
                  <a:pt x="3303" y="1944"/>
                </a:cubicBezTo>
                <a:cubicBezTo>
                  <a:pt x="3303" y="1944"/>
                  <a:pt x="2890" y="1275"/>
                  <a:pt x="2770" y="878"/>
                </a:cubicBezTo>
                <a:lnTo>
                  <a:pt x="2770" y="878"/>
                </a:lnTo>
                <a:cubicBezTo>
                  <a:pt x="2770" y="879"/>
                  <a:pt x="2791" y="1756"/>
                  <a:pt x="2827" y="1934"/>
                </a:cubicBezTo>
                <a:cubicBezTo>
                  <a:pt x="2827" y="1934"/>
                  <a:pt x="2075" y="272"/>
                  <a:pt x="1934" y="110"/>
                </a:cubicBezTo>
                <a:lnTo>
                  <a:pt x="1934" y="110"/>
                </a:lnTo>
                <a:cubicBezTo>
                  <a:pt x="1934" y="111"/>
                  <a:pt x="2137" y="925"/>
                  <a:pt x="2273" y="1631"/>
                </a:cubicBezTo>
                <a:cubicBezTo>
                  <a:pt x="2169" y="1772"/>
                  <a:pt x="2043" y="1960"/>
                  <a:pt x="2012" y="2122"/>
                </a:cubicBezTo>
                <a:cubicBezTo>
                  <a:pt x="2012" y="2122"/>
                  <a:pt x="1934" y="1370"/>
                  <a:pt x="2017" y="1155"/>
                </a:cubicBezTo>
                <a:lnTo>
                  <a:pt x="2017" y="1155"/>
                </a:lnTo>
                <a:cubicBezTo>
                  <a:pt x="2017" y="1155"/>
                  <a:pt x="1652" y="1678"/>
                  <a:pt x="1620" y="2017"/>
                </a:cubicBezTo>
                <a:cubicBezTo>
                  <a:pt x="1620" y="2017"/>
                  <a:pt x="1484" y="1103"/>
                  <a:pt x="1563" y="905"/>
                </a:cubicBezTo>
                <a:lnTo>
                  <a:pt x="1563" y="905"/>
                </a:lnTo>
                <a:cubicBezTo>
                  <a:pt x="1563" y="905"/>
                  <a:pt x="1249" y="1573"/>
                  <a:pt x="1249" y="1704"/>
                </a:cubicBezTo>
                <a:cubicBezTo>
                  <a:pt x="1249" y="1704"/>
                  <a:pt x="999" y="1093"/>
                  <a:pt x="988" y="925"/>
                </a:cubicBezTo>
                <a:lnTo>
                  <a:pt x="988" y="925"/>
                </a:lnTo>
                <a:cubicBezTo>
                  <a:pt x="988" y="926"/>
                  <a:pt x="936" y="1741"/>
                  <a:pt x="1030" y="2059"/>
                </a:cubicBezTo>
                <a:cubicBezTo>
                  <a:pt x="1030" y="2059"/>
                  <a:pt x="763" y="1657"/>
                  <a:pt x="706" y="1453"/>
                </a:cubicBezTo>
                <a:lnTo>
                  <a:pt x="706" y="1453"/>
                </a:lnTo>
                <a:cubicBezTo>
                  <a:pt x="706" y="1453"/>
                  <a:pt x="711" y="1976"/>
                  <a:pt x="732" y="2096"/>
                </a:cubicBezTo>
                <a:cubicBezTo>
                  <a:pt x="732" y="2096"/>
                  <a:pt x="195" y="1796"/>
                  <a:pt x="40" y="1648"/>
                </a:cubicBezTo>
                <a:lnTo>
                  <a:pt x="40" y="1648"/>
                </a:lnTo>
                <a:cubicBezTo>
                  <a:pt x="155" y="1797"/>
                  <a:pt x="489" y="2261"/>
                  <a:pt x="523" y="2697"/>
                </a:cubicBezTo>
                <a:lnTo>
                  <a:pt x="17147" y="2608"/>
                </a:lnTo>
                <a:cubicBezTo>
                  <a:pt x="17152" y="2271"/>
                  <a:pt x="17463" y="1562"/>
                  <a:pt x="17512" y="1452"/>
                </a:cubicBezTo>
                <a:lnTo>
                  <a:pt x="17512" y="1452"/>
                </a:lnTo>
                <a:cubicBezTo>
                  <a:pt x="17455" y="1540"/>
                  <a:pt x="17064" y="1735"/>
                  <a:pt x="17064" y="1735"/>
                </a:cubicBezTo>
                <a:cubicBezTo>
                  <a:pt x="17069" y="1652"/>
                  <a:pt x="17059" y="1286"/>
                  <a:pt x="17059" y="1286"/>
                </a:cubicBezTo>
                <a:cubicBezTo>
                  <a:pt x="17033" y="1427"/>
                  <a:pt x="16918" y="1720"/>
                  <a:pt x="16918" y="1720"/>
                </a:cubicBezTo>
                <a:cubicBezTo>
                  <a:pt x="16954" y="1490"/>
                  <a:pt x="16902" y="921"/>
                  <a:pt x="16902" y="920"/>
                </a:cubicBezTo>
                <a:lnTo>
                  <a:pt x="16902" y="920"/>
                </a:lnTo>
                <a:cubicBezTo>
                  <a:pt x="16907" y="1040"/>
                  <a:pt x="16797" y="1469"/>
                  <a:pt x="16797" y="1469"/>
                </a:cubicBezTo>
                <a:cubicBezTo>
                  <a:pt x="16797" y="1380"/>
                  <a:pt x="16615" y="905"/>
                  <a:pt x="16615" y="905"/>
                </a:cubicBezTo>
                <a:lnTo>
                  <a:pt x="16615" y="905"/>
                </a:lnTo>
                <a:cubicBezTo>
                  <a:pt x="16662" y="1046"/>
                  <a:pt x="16620" y="1704"/>
                  <a:pt x="16620" y="1704"/>
                </a:cubicBezTo>
                <a:cubicBezTo>
                  <a:pt x="16594" y="1458"/>
                  <a:pt x="16390" y="1088"/>
                  <a:pt x="16390" y="1087"/>
                </a:cubicBezTo>
                <a:lnTo>
                  <a:pt x="16390" y="1087"/>
                </a:lnTo>
                <a:cubicBezTo>
                  <a:pt x="16442" y="1244"/>
                  <a:pt x="16421" y="1787"/>
                  <a:pt x="16421" y="1787"/>
                </a:cubicBezTo>
                <a:cubicBezTo>
                  <a:pt x="16400" y="1667"/>
                  <a:pt x="16327" y="1537"/>
                  <a:pt x="16265" y="1437"/>
                </a:cubicBezTo>
                <a:cubicBezTo>
                  <a:pt x="16322" y="920"/>
                  <a:pt x="16406" y="335"/>
                  <a:pt x="16406" y="335"/>
                </a:cubicBezTo>
                <a:lnTo>
                  <a:pt x="16406" y="335"/>
                </a:lnTo>
                <a:cubicBezTo>
                  <a:pt x="16332" y="450"/>
                  <a:pt x="15972" y="1673"/>
                  <a:pt x="15972" y="1673"/>
                </a:cubicBezTo>
                <a:cubicBezTo>
                  <a:pt x="15988" y="1542"/>
                  <a:pt x="15977" y="884"/>
                  <a:pt x="15977" y="884"/>
                </a:cubicBezTo>
                <a:lnTo>
                  <a:pt x="15977" y="884"/>
                </a:lnTo>
                <a:cubicBezTo>
                  <a:pt x="15920" y="1181"/>
                  <a:pt x="15705" y="1693"/>
                  <a:pt x="15705" y="1693"/>
                </a:cubicBezTo>
                <a:cubicBezTo>
                  <a:pt x="15763" y="1333"/>
                  <a:pt x="15617" y="221"/>
                  <a:pt x="15617" y="220"/>
                </a:cubicBezTo>
                <a:lnTo>
                  <a:pt x="15617" y="220"/>
                </a:lnTo>
                <a:cubicBezTo>
                  <a:pt x="15632" y="497"/>
                  <a:pt x="15486" y="1375"/>
                  <a:pt x="15486" y="1375"/>
                </a:cubicBezTo>
                <a:cubicBezTo>
                  <a:pt x="15470" y="1228"/>
                  <a:pt x="15079" y="513"/>
                  <a:pt x="15079" y="513"/>
                </a:cubicBezTo>
                <a:lnTo>
                  <a:pt x="15079" y="513"/>
                </a:lnTo>
                <a:cubicBezTo>
                  <a:pt x="15188" y="748"/>
                  <a:pt x="15267" y="1746"/>
                  <a:pt x="15267" y="1746"/>
                </a:cubicBezTo>
                <a:cubicBezTo>
                  <a:pt x="15183" y="1443"/>
                  <a:pt x="14828" y="1004"/>
                  <a:pt x="14828" y="1004"/>
                </a:cubicBezTo>
                <a:lnTo>
                  <a:pt x="14828" y="1004"/>
                </a:lnTo>
                <a:cubicBezTo>
                  <a:pt x="14937" y="1202"/>
                  <a:pt x="15052" y="1876"/>
                  <a:pt x="15052" y="1876"/>
                </a:cubicBezTo>
                <a:cubicBezTo>
                  <a:pt x="14958" y="1646"/>
                  <a:pt x="14661" y="1380"/>
                  <a:pt x="14661" y="1380"/>
                </a:cubicBezTo>
                <a:lnTo>
                  <a:pt x="14661" y="1380"/>
                </a:lnTo>
                <a:cubicBezTo>
                  <a:pt x="14749" y="1484"/>
                  <a:pt x="14802" y="1626"/>
                  <a:pt x="14833" y="1772"/>
                </a:cubicBezTo>
                <a:cubicBezTo>
                  <a:pt x="14697" y="1505"/>
                  <a:pt x="14546" y="1249"/>
                  <a:pt x="14546" y="1249"/>
                </a:cubicBezTo>
                <a:lnTo>
                  <a:pt x="14546" y="1249"/>
                </a:lnTo>
                <a:cubicBezTo>
                  <a:pt x="14535" y="1370"/>
                  <a:pt x="14624" y="1960"/>
                  <a:pt x="14624" y="1960"/>
                </a:cubicBezTo>
                <a:cubicBezTo>
                  <a:pt x="14608" y="1892"/>
                  <a:pt x="14426" y="1547"/>
                  <a:pt x="14425" y="1547"/>
                </a:cubicBezTo>
                <a:lnTo>
                  <a:pt x="14425" y="1547"/>
                </a:lnTo>
                <a:cubicBezTo>
                  <a:pt x="14441" y="1699"/>
                  <a:pt x="14347" y="1970"/>
                  <a:pt x="14347" y="1970"/>
                </a:cubicBezTo>
                <a:cubicBezTo>
                  <a:pt x="14311" y="1782"/>
                  <a:pt x="13867" y="1192"/>
                  <a:pt x="13866" y="1192"/>
                </a:cubicBezTo>
                <a:lnTo>
                  <a:pt x="13866" y="1192"/>
                </a:lnTo>
                <a:cubicBezTo>
                  <a:pt x="13955" y="1343"/>
                  <a:pt x="14028" y="1803"/>
                  <a:pt x="14028" y="1803"/>
                </a:cubicBezTo>
                <a:cubicBezTo>
                  <a:pt x="13971" y="1725"/>
                  <a:pt x="13365" y="1349"/>
                  <a:pt x="13365" y="1349"/>
                </a:cubicBezTo>
                <a:lnTo>
                  <a:pt x="13365" y="1349"/>
                </a:lnTo>
                <a:cubicBezTo>
                  <a:pt x="13548" y="1474"/>
                  <a:pt x="13887" y="1996"/>
                  <a:pt x="13887" y="1996"/>
                </a:cubicBezTo>
                <a:cubicBezTo>
                  <a:pt x="13830" y="1939"/>
                  <a:pt x="13720" y="1871"/>
                  <a:pt x="13610" y="1808"/>
                </a:cubicBezTo>
                <a:cubicBezTo>
                  <a:pt x="13590" y="1725"/>
                  <a:pt x="13569" y="1667"/>
                  <a:pt x="13569" y="1667"/>
                </a:cubicBezTo>
                <a:lnTo>
                  <a:pt x="13569" y="1667"/>
                </a:lnTo>
                <a:cubicBezTo>
                  <a:pt x="13569" y="1683"/>
                  <a:pt x="13574" y="1735"/>
                  <a:pt x="13584" y="1793"/>
                </a:cubicBezTo>
                <a:cubicBezTo>
                  <a:pt x="13527" y="1761"/>
                  <a:pt x="13469" y="1730"/>
                  <a:pt x="13422" y="1704"/>
                </a:cubicBezTo>
                <a:cubicBezTo>
                  <a:pt x="13396" y="1631"/>
                  <a:pt x="13375" y="1579"/>
                  <a:pt x="13375" y="1578"/>
                </a:cubicBezTo>
                <a:lnTo>
                  <a:pt x="13375" y="1578"/>
                </a:lnTo>
                <a:cubicBezTo>
                  <a:pt x="13381" y="1599"/>
                  <a:pt x="13386" y="1641"/>
                  <a:pt x="13386" y="1688"/>
                </a:cubicBezTo>
                <a:cubicBezTo>
                  <a:pt x="13292" y="1641"/>
                  <a:pt x="13224" y="1610"/>
                  <a:pt x="13224" y="1610"/>
                </a:cubicBezTo>
                <a:lnTo>
                  <a:pt x="13224" y="1610"/>
                </a:lnTo>
                <a:cubicBezTo>
                  <a:pt x="13271" y="1636"/>
                  <a:pt x="13328" y="1688"/>
                  <a:pt x="13386" y="1740"/>
                </a:cubicBezTo>
                <a:cubicBezTo>
                  <a:pt x="13386" y="1814"/>
                  <a:pt x="13386" y="1882"/>
                  <a:pt x="13386" y="1882"/>
                </a:cubicBezTo>
                <a:cubicBezTo>
                  <a:pt x="13370" y="1834"/>
                  <a:pt x="13172" y="1568"/>
                  <a:pt x="13172" y="1568"/>
                </a:cubicBezTo>
                <a:lnTo>
                  <a:pt x="13172" y="1568"/>
                </a:lnTo>
                <a:cubicBezTo>
                  <a:pt x="13198" y="1615"/>
                  <a:pt x="13234" y="1746"/>
                  <a:pt x="13260" y="1850"/>
                </a:cubicBezTo>
                <a:cubicBezTo>
                  <a:pt x="13219" y="1834"/>
                  <a:pt x="13187" y="1824"/>
                  <a:pt x="13166" y="1814"/>
                </a:cubicBezTo>
                <a:cubicBezTo>
                  <a:pt x="13104" y="1735"/>
                  <a:pt x="13041" y="1673"/>
                  <a:pt x="13041" y="1673"/>
                </a:cubicBezTo>
                <a:lnTo>
                  <a:pt x="13041" y="1673"/>
                </a:lnTo>
                <a:cubicBezTo>
                  <a:pt x="13104" y="1761"/>
                  <a:pt x="13177" y="2064"/>
                  <a:pt x="13177" y="2064"/>
                </a:cubicBezTo>
                <a:cubicBezTo>
                  <a:pt x="13140" y="1996"/>
                  <a:pt x="13072" y="1923"/>
                  <a:pt x="13015" y="1871"/>
                </a:cubicBezTo>
                <a:cubicBezTo>
                  <a:pt x="12968" y="1584"/>
                  <a:pt x="12931" y="1255"/>
                  <a:pt x="12931" y="1255"/>
                </a:cubicBezTo>
                <a:cubicBezTo>
                  <a:pt x="12900" y="1317"/>
                  <a:pt x="12848" y="2002"/>
                  <a:pt x="12848" y="2002"/>
                </a:cubicBezTo>
                <a:cubicBezTo>
                  <a:pt x="12837" y="1929"/>
                  <a:pt x="12722" y="1568"/>
                  <a:pt x="12722" y="1568"/>
                </a:cubicBezTo>
                <a:lnTo>
                  <a:pt x="12722" y="1568"/>
                </a:lnTo>
                <a:cubicBezTo>
                  <a:pt x="12733" y="1730"/>
                  <a:pt x="12670" y="2012"/>
                  <a:pt x="12670" y="2012"/>
                </a:cubicBezTo>
                <a:cubicBezTo>
                  <a:pt x="12649" y="1819"/>
                  <a:pt x="12372" y="1203"/>
                  <a:pt x="12372" y="1202"/>
                </a:cubicBezTo>
                <a:lnTo>
                  <a:pt x="12372" y="1202"/>
                </a:lnTo>
                <a:cubicBezTo>
                  <a:pt x="12425" y="1359"/>
                  <a:pt x="12472" y="1840"/>
                  <a:pt x="12472" y="1840"/>
                </a:cubicBezTo>
                <a:cubicBezTo>
                  <a:pt x="12435" y="1761"/>
                  <a:pt x="12054" y="1370"/>
                  <a:pt x="12054" y="1370"/>
                </a:cubicBezTo>
                <a:lnTo>
                  <a:pt x="12054" y="1370"/>
                </a:lnTo>
                <a:cubicBezTo>
                  <a:pt x="12169" y="1500"/>
                  <a:pt x="12377" y="2049"/>
                  <a:pt x="12377" y="2049"/>
                </a:cubicBezTo>
                <a:cubicBezTo>
                  <a:pt x="12273" y="1882"/>
                  <a:pt x="11965" y="1647"/>
                  <a:pt x="11965" y="1646"/>
                </a:cubicBezTo>
                <a:lnTo>
                  <a:pt x="11965" y="1646"/>
                </a:lnTo>
                <a:cubicBezTo>
                  <a:pt x="12069" y="1751"/>
                  <a:pt x="12252" y="2122"/>
                  <a:pt x="12252" y="2122"/>
                </a:cubicBezTo>
                <a:cubicBezTo>
                  <a:pt x="12153" y="1991"/>
                  <a:pt x="11913" y="1850"/>
                  <a:pt x="11913" y="1850"/>
                </a:cubicBezTo>
                <a:lnTo>
                  <a:pt x="11913" y="1850"/>
                </a:lnTo>
                <a:cubicBezTo>
                  <a:pt x="11986" y="1908"/>
                  <a:pt x="12048" y="1986"/>
                  <a:pt x="12090" y="2064"/>
                </a:cubicBezTo>
                <a:cubicBezTo>
                  <a:pt x="11960" y="1918"/>
                  <a:pt x="11813" y="1782"/>
                  <a:pt x="11813" y="1782"/>
                </a:cubicBezTo>
                <a:lnTo>
                  <a:pt x="11813" y="1782"/>
                </a:lnTo>
                <a:cubicBezTo>
                  <a:pt x="11824" y="1814"/>
                  <a:pt x="11871" y="1929"/>
                  <a:pt x="11913" y="2023"/>
                </a:cubicBezTo>
                <a:cubicBezTo>
                  <a:pt x="11902" y="2028"/>
                  <a:pt x="11892" y="2033"/>
                  <a:pt x="11871" y="2043"/>
                </a:cubicBezTo>
                <a:cubicBezTo>
                  <a:pt x="11824" y="1991"/>
                  <a:pt x="11782" y="1944"/>
                  <a:pt x="11782" y="1944"/>
                </a:cubicBezTo>
                <a:lnTo>
                  <a:pt x="11782" y="1944"/>
                </a:lnTo>
                <a:cubicBezTo>
                  <a:pt x="11798" y="1981"/>
                  <a:pt x="11803" y="2028"/>
                  <a:pt x="11803" y="2075"/>
                </a:cubicBezTo>
                <a:cubicBezTo>
                  <a:pt x="11782" y="2080"/>
                  <a:pt x="11761" y="2090"/>
                  <a:pt x="11740" y="2101"/>
                </a:cubicBezTo>
                <a:cubicBezTo>
                  <a:pt x="11724" y="2085"/>
                  <a:pt x="11704" y="2064"/>
                  <a:pt x="11677" y="2038"/>
                </a:cubicBezTo>
                <a:cubicBezTo>
                  <a:pt x="11719" y="1981"/>
                  <a:pt x="11771" y="1929"/>
                  <a:pt x="11808" y="1902"/>
                </a:cubicBezTo>
                <a:lnTo>
                  <a:pt x="11808" y="1902"/>
                </a:lnTo>
                <a:cubicBezTo>
                  <a:pt x="11808" y="1902"/>
                  <a:pt x="11724" y="1949"/>
                  <a:pt x="11636" y="2002"/>
                </a:cubicBezTo>
                <a:cubicBezTo>
                  <a:pt x="11578" y="1949"/>
                  <a:pt x="11515" y="1892"/>
                  <a:pt x="11463" y="1850"/>
                </a:cubicBezTo>
                <a:cubicBezTo>
                  <a:pt x="11401" y="1793"/>
                  <a:pt x="11354" y="1756"/>
                  <a:pt x="11353" y="1756"/>
                </a:cubicBezTo>
                <a:lnTo>
                  <a:pt x="11353" y="1756"/>
                </a:lnTo>
                <a:cubicBezTo>
                  <a:pt x="11380" y="1782"/>
                  <a:pt x="11411" y="1829"/>
                  <a:pt x="11442" y="1876"/>
                </a:cubicBezTo>
                <a:cubicBezTo>
                  <a:pt x="11421" y="1902"/>
                  <a:pt x="11395" y="1944"/>
                  <a:pt x="11364" y="1986"/>
                </a:cubicBezTo>
                <a:cubicBezTo>
                  <a:pt x="11223" y="1918"/>
                  <a:pt x="11051" y="1845"/>
                  <a:pt x="11050" y="1845"/>
                </a:cubicBezTo>
                <a:lnTo>
                  <a:pt x="11050" y="1845"/>
                </a:lnTo>
                <a:cubicBezTo>
                  <a:pt x="11124" y="1876"/>
                  <a:pt x="11233" y="1965"/>
                  <a:pt x="11327" y="2043"/>
                </a:cubicBezTo>
                <a:cubicBezTo>
                  <a:pt x="11317" y="2064"/>
                  <a:pt x="11306" y="2080"/>
                  <a:pt x="11301" y="2096"/>
                </a:cubicBezTo>
                <a:cubicBezTo>
                  <a:pt x="11249" y="2075"/>
                  <a:pt x="11197" y="2054"/>
                  <a:pt x="11150" y="2038"/>
                </a:cubicBezTo>
                <a:cubicBezTo>
                  <a:pt x="11145" y="2033"/>
                  <a:pt x="11145" y="2023"/>
                  <a:pt x="11145" y="2017"/>
                </a:cubicBezTo>
                <a:cubicBezTo>
                  <a:pt x="11145" y="2017"/>
                  <a:pt x="11139" y="2023"/>
                  <a:pt x="11134" y="2033"/>
                </a:cubicBezTo>
                <a:cubicBezTo>
                  <a:pt x="11097" y="2023"/>
                  <a:pt x="11066" y="2007"/>
                  <a:pt x="11040" y="2002"/>
                </a:cubicBezTo>
                <a:cubicBezTo>
                  <a:pt x="11035" y="1944"/>
                  <a:pt x="11030" y="1897"/>
                  <a:pt x="11019" y="1876"/>
                </a:cubicBezTo>
                <a:cubicBezTo>
                  <a:pt x="11019" y="1876"/>
                  <a:pt x="10951" y="2007"/>
                  <a:pt x="10894" y="2132"/>
                </a:cubicBezTo>
                <a:cubicBezTo>
                  <a:pt x="10894" y="2064"/>
                  <a:pt x="10915" y="1996"/>
                  <a:pt x="10956" y="1944"/>
                </a:cubicBezTo>
                <a:lnTo>
                  <a:pt x="10956" y="1944"/>
                </a:lnTo>
                <a:cubicBezTo>
                  <a:pt x="10956" y="1944"/>
                  <a:pt x="10789" y="2075"/>
                  <a:pt x="10758" y="2190"/>
                </a:cubicBezTo>
                <a:cubicBezTo>
                  <a:pt x="10758" y="2190"/>
                  <a:pt x="10737" y="1866"/>
                  <a:pt x="10789" y="1767"/>
                </a:cubicBezTo>
                <a:lnTo>
                  <a:pt x="10789" y="1767"/>
                </a:lnTo>
                <a:cubicBezTo>
                  <a:pt x="10789" y="1767"/>
                  <a:pt x="10596" y="1986"/>
                  <a:pt x="10580" y="2138"/>
                </a:cubicBezTo>
                <a:cubicBezTo>
                  <a:pt x="10580" y="2138"/>
                  <a:pt x="10486" y="1646"/>
                  <a:pt x="10533" y="1531"/>
                </a:cubicBezTo>
                <a:lnTo>
                  <a:pt x="10533" y="1531"/>
                </a:lnTo>
                <a:cubicBezTo>
                  <a:pt x="10533" y="1532"/>
                  <a:pt x="10350" y="1887"/>
                  <a:pt x="10361" y="1960"/>
                </a:cubicBezTo>
                <a:cubicBezTo>
                  <a:pt x="10361" y="1960"/>
                  <a:pt x="10121" y="1531"/>
                  <a:pt x="10094" y="1390"/>
                </a:cubicBezTo>
                <a:lnTo>
                  <a:pt x="10094" y="1390"/>
                </a:lnTo>
                <a:cubicBezTo>
                  <a:pt x="10094" y="1391"/>
                  <a:pt x="10147" y="1944"/>
                  <a:pt x="10246" y="2122"/>
                </a:cubicBezTo>
                <a:cubicBezTo>
                  <a:pt x="10246" y="2122"/>
                  <a:pt x="10000" y="1876"/>
                  <a:pt x="9917" y="1725"/>
                </a:cubicBezTo>
                <a:lnTo>
                  <a:pt x="9917" y="1725"/>
                </a:lnTo>
                <a:cubicBezTo>
                  <a:pt x="9917" y="1725"/>
                  <a:pt x="10006" y="2054"/>
                  <a:pt x="10037" y="2122"/>
                </a:cubicBezTo>
                <a:cubicBezTo>
                  <a:pt x="10037" y="2122"/>
                  <a:pt x="9561" y="1505"/>
                  <a:pt x="9488" y="1448"/>
                </a:cubicBezTo>
                <a:lnTo>
                  <a:pt x="9488" y="1448"/>
                </a:lnTo>
                <a:cubicBezTo>
                  <a:pt x="9488" y="1448"/>
                  <a:pt x="9645" y="1751"/>
                  <a:pt x="9770" y="2012"/>
                </a:cubicBezTo>
                <a:cubicBezTo>
                  <a:pt x="9734" y="2064"/>
                  <a:pt x="9703" y="2132"/>
                  <a:pt x="9703" y="2195"/>
                </a:cubicBezTo>
                <a:cubicBezTo>
                  <a:pt x="9703" y="2195"/>
                  <a:pt x="9598" y="1918"/>
                  <a:pt x="9619" y="1834"/>
                </a:cubicBezTo>
                <a:lnTo>
                  <a:pt x="9619" y="1834"/>
                </a:lnTo>
                <a:cubicBezTo>
                  <a:pt x="9619" y="1835"/>
                  <a:pt x="9556" y="1944"/>
                  <a:pt x="9535" y="2054"/>
                </a:cubicBezTo>
                <a:cubicBezTo>
                  <a:pt x="9520" y="2059"/>
                  <a:pt x="9509" y="2064"/>
                  <a:pt x="9494" y="2070"/>
                </a:cubicBezTo>
                <a:cubicBezTo>
                  <a:pt x="9478" y="2033"/>
                  <a:pt x="9462" y="1991"/>
                  <a:pt x="9447" y="1949"/>
                </a:cubicBezTo>
                <a:cubicBezTo>
                  <a:pt x="9488" y="1918"/>
                  <a:pt x="9530" y="1892"/>
                  <a:pt x="9556" y="1876"/>
                </a:cubicBezTo>
                <a:lnTo>
                  <a:pt x="9556" y="1876"/>
                </a:lnTo>
                <a:cubicBezTo>
                  <a:pt x="9556" y="1876"/>
                  <a:pt x="9509" y="1902"/>
                  <a:pt x="9441" y="1934"/>
                </a:cubicBezTo>
                <a:cubicBezTo>
                  <a:pt x="9415" y="1855"/>
                  <a:pt x="9394" y="1777"/>
                  <a:pt x="9400" y="1746"/>
                </a:cubicBezTo>
                <a:lnTo>
                  <a:pt x="9400" y="1746"/>
                </a:lnTo>
                <a:cubicBezTo>
                  <a:pt x="9399" y="1746"/>
                  <a:pt x="9358" y="1892"/>
                  <a:pt x="9347" y="1981"/>
                </a:cubicBezTo>
                <a:cubicBezTo>
                  <a:pt x="9332" y="1986"/>
                  <a:pt x="9321" y="1991"/>
                  <a:pt x="9311" y="1996"/>
                </a:cubicBezTo>
                <a:cubicBezTo>
                  <a:pt x="9279" y="1955"/>
                  <a:pt x="9232" y="1887"/>
                  <a:pt x="9201" y="1829"/>
                </a:cubicBezTo>
                <a:cubicBezTo>
                  <a:pt x="9206" y="1819"/>
                  <a:pt x="9217" y="1808"/>
                  <a:pt x="9227" y="1798"/>
                </a:cubicBezTo>
                <a:lnTo>
                  <a:pt x="9227" y="1798"/>
                </a:lnTo>
                <a:cubicBezTo>
                  <a:pt x="9227" y="1798"/>
                  <a:pt x="9216" y="1809"/>
                  <a:pt x="9196" y="1824"/>
                </a:cubicBezTo>
                <a:cubicBezTo>
                  <a:pt x="9180" y="1798"/>
                  <a:pt x="9170" y="1772"/>
                  <a:pt x="9164" y="1756"/>
                </a:cubicBezTo>
                <a:lnTo>
                  <a:pt x="9164" y="1756"/>
                </a:lnTo>
                <a:cubicBezTo>
                  <a:pt x="9164" y="1756"/>
                  <a:pt x="9170" y="1793"/>
                  <a:pt x="9180" y="1840"/>
                </a:cubicBezTo>
                <a:cubicBezTo>
                  <a:pt x="9144" y="1871"/>
                  <a:pt x="9096" y="1913"/>
                  <a:pt x="9044" y="1960"/>
                </a:cubicBezTo>
                <a:cubicBezTo>
                  <a:pt x="9013" y="1908"/>
                  <a:pt x="8992" y="1866"/>
                  <a:pt x="8982" y="1850"/>
                </a:cubicBezTo>
                <a:lnTo>
                  <a:pt x="8982" y="1850"/>
                </a:lnTo>
                <a:cubicBezTo>
                  <a:pt x="8982" y="1850"/>
                  <a:pt x="8997" y="1902"/>
                  <a:pt x="9018" y="1981"/>
                </a:cubicBezTo>
                <a:cubicBezTo>
                  <a:pt x="8903" y="2085"/>
                  <a:pt x="8778" y="2205"/>
                  <a:pt x="8752" y="2263"/>
                </a:cubicBezTo>
                <a:cubicBezTo>
                  <a:pt x="8752" y="2263"/>
                  <a:pt x="8715" y="2111"/>
                  <a:pt x="8757" y="2017"/>
                </a:cubicBezTo>
                <a:lnTo>
                  <a:pt x="8757" y="2017"/>
                </a:lnTo>
                <a:cubicBezTo>
                  <a:pt x="8757" y="2017"/>
                  <a:pt x="8558" y="2226"/>
                  <a:pt x="8537" y="2268"/>
                </a:cubicBezTo>
                <a:cubicBezTo>
                  <a:pt x="8537" y="2268"/>
                  <a:pt x="8694" y="1913"/>
                  <a:pt x="8710" y="1845"/>
                </a:cubicBezTo>
                <a:lnTo>
                  <a:pt x="8710" y="1845"/>
                </a:lnTo>
                <a:cubicBezTo>
                  <a:pt x="8710" y="1845"/>
                  <a:pt x="8548" y="2002"/>
                  <a:pt x="8402" y="2164"/>
                </a:cubicBezTo>
                <a:cubicBezTo>
                  <a:pt x="8449" y="2080"/>
                  <a:pt x="8517" y="1986"/>
                  <a:pt x="8600" y="1929"/>
                </a:cubicBezTo>
                <a:lnTo>
                  <a:pt x="8600" y="1929"/>
                </a:lnTo>
                <a:cubicBezTo>
                  <a:pt x="8600" y="1929"/>
                  <a:pt x="8323" y="2091"/>
                  <a:pt x="8208" y="2237"/>
                </a:cubicBezTo>
                <a:cubicBezTo>
                  <a:pt x="8208" y="2237"/>
                  <a:pt x="8407" y="1824"/>
                  <a:pt x="8527" y="1704"/>
                </a:cubicBezTo>
                <a:lnTo>
                  <a:pt x="8527" y="1704"/>
                </a:lnTo>
                <a:cubicBezTo>
                  <a:pt x="8527" y="1704"/>
                  <a:pt x="8172" y="1976"/>
                  <a:pt x="8057" y="2164"/>
                </a:cubicBezTo>
                <a:cubicBezTo>
                  <a:pt x="8057" y="2164"/>
                  <a:pt x="8281" y="1552"/>
                  <a:pt x="8407" y="1411"/>
                </a:cubicBezTo>
                <a:lnTo>
                  <a:pt x="8407" y="1411"/>
                </a:lnTo>
                <a:cubicBezTo>
                  <a:pt x="8407" y="1412"/>
                  <a:pt x="7973" y="1855"/>
                  <a:pt x="7931" y="1944"/>
                </a:cubicBezTo>
                <a:cubicBezTo>
                  <a:pt x="7931" y="1944"/>
                  <a:pt x="7963" y="1406"/>
                  <a:pt x="8020" y="1234"/>
                </a:cubicBezTo>
                <a:lnTo>
                  <a:pt x="8020" y="1234"/>
                </a:lnTo>
                <a:cubicBezTo>
                  <a:pt x="8020" y="1234"/>
                  <a:pt x="7707" y="1923"/>
                  <a:pt x="7696" y="2148"/>
                </a:cubicBezTo>
                <a:cubicBezTo>
                  <a:pt x="7696" y="2148"/>
                  <a:pt x="7597" y="1834"/>
                  <a:pt x="7602" y="1646"/>
                </a:cubicBezTo>
                <a:lnTo>
                  <a:pt x="7602" y="1646"/>
                </a:lnTo>
                <a:cubicBezTo>
                  <a:pt x="7602" y="1647"/>
                  <a:pt x="7477" y="2059"/>
                  <a:pt x="7466" y="2143"/>
                </a:cubicBezTo>
                <a:cubicBezTo>
                  <a:pt x="7466" y="2143"/>
                  <a:pt x="7362" y="1375"/>
                  <a:pt x="7320" y="1302"/>
                </a:cubicBezTo>
                <a:cubicBezTo>
                  <a:pt x="7320" y="1302"/>
                  <a:pt x="7294" y="1678"/>
                  <a:pt x="7247" y="2002"/>
                </a:cubicBezTo>
                <a:cubicBezTo>
                  <a:pt x="7179" y="2070"/>
                  <a:pt x="7090" y="2158"/>
                  <a:pt x="7048" y="2237"/>
                </a:cubicBezTo>
                <a:cubicBezTo>
                  <a:pt x="7048" y="2237"/>
                  <a:pt x="7080" y="2096"/>
                  <a:pt x="7122" y="1970"/>
                </a:cubicBezTo>
                <a:cubicBezTo>
                  <a:pt x="7143" y="1960"/>
                  <a:pt x="7163" y="1949"/>
                  <a:pt x="7190" y="1939"/>
                </a:cubicBezTo>
                <a:lnTo>
                  <a:pt x="7190" y="1939"/>
                </a:lnTo>
                <a:cubicBezTo>
                  <a:pt x="7190" y="1939"/>
                  <a:pt x="7163" y="1944"/>
                  <a:pt x="7122" y="1960"/>
                </a:cubicBezTo>
                <a:cubicBezTo>
                  <a:pt x="7148" y="1887"/>
                  <a:pt x="7174" y="1819"/>
                  <a:pt x="7200" y="1782"/>
                </a:cubicBezTo>
                <a:lnTo>
                  <a:pt x="7200" y="1782"/>
                </a:lnTo>
                <a:cubicBezTo>
                  <a:pt x="7200" y="1782"/>
                  <a:pt x="7090" y="1892"/>
                  <a:pt x="6996" y="2012"/>
                </a:cubicBezTo>
                <a:cubicBezTo>
                  <a:pt x="6970" y="2023"/>
                  <a:pt x="6939" y="2033"/>
                  <a:pt x="6907" y="2049"/>
                </a:cubicBezTo>
                <a:cubicBezTo>
                  <a:pt x="6928" y="1965"/>
                  <a:pt x="6954" y="1861"/>
                  <a:pt x="6981" y="1777"/>
                </a:cubicBezTo>
                <a:cubicBezTo>
                  <a:pt x="7012" y="1751"/>
                  <a:pt x="7043" y="1730"/>
                  <a:pt x="7075" y="1714"/>
                </a:cubicBezTo>
                <a:lnTo>
                  <a:pt x="7075" y="1714"/>
                </a:lnTo>
                <a:cubicBezTo>
                  <a:pt x="7075" y="1714"/>
                  <a:pt x="7038" y="1730"/>
                  <a:pt x="6986" y="1751"/>
                </a:cubicBezTo>
                <a:cubicBezTo>
                  <a:pt x="7001" y="1714"/>
                  <a:pt x="7012" y="1688"/>
                  <a:pt x="7028" y="1667"/>
                </a:cubicBezTo>
                <a:lnTo>
                  <a:pt x="7028" y="1667"/>
                </a:lnTo>
                <a:cubicBezTo>
                  <a:pt x="7027" y="1667"/>
                  <a:pt x="6991" y="1714"/>
                  <a:pt x="6944" y="1772"/>
                </a:cubicBezTo>
                <a:cubicBezTo>
                  <a:pt x="6892" y="1798"/>
                  <a:pt x="6819" y="1829"/>
                  <a:pt x="6745" y="1866"/>
                </a:cubicBezTo>
                <a:cubicBezTo>
                  <a:pt x="6745" y="1793"/>
                  <a:pt x="6745" y="1720"/>
                  <a:pt x="6756" y="1683"/>
                </a:cubicBezTo>
                <a:lnTo>
                  <a:pt x="6756" y="1683"/>
                </a:lnTo>
                <a:cubicBezTo>
                  <a:pt x="6756" y="1683"/>
                  <a:pt x="6714" y="1788"/>
                  <a:pt x="6672" y="1902"/>
                </a:cubicBezTo>
                <a:cubicBezTo>
                  <a:pt x="6631" y="1929"/>
                  <a:pt x="6589" y="1949"/>
                  <a:pt x="6547" y="1970"/>
                </a:cubicBezTo>
                <a:cubicBezTo>
                  <a:pt x="6542" y="1955"/>
                  <a:pt x="6542" y="1939"/>
                  <a:pt x="6542" y="1929"/>
                </a:cubicBezTo>
                <a:cubicBezTo>
                  <a:pt x="6542" y="1929"/>
                  <a:pt x="6536" y="1949"/>
                  <a:pt x="6526" y="1986"/>
                </a:cubicBezTo>
                <a:cubicBezTo>
                  <a:pt x="6510" y="1991"/>
                  <a:pt x="6495" y="2002"/>
                  <a:pt x="6479" y="2012"/>
                </a:cubicBezTo>
                <a:cubicBezTo>
                  <a:pt x="6484" y="1918"/>
                  <a:pt x="6495" y="1829"/>
                  <a:pt x="6489" y="1803"/>
                </a:cubicBezTo>
                <a:cubicBezTo>
                  <a:pt x="6620" y="1641"/>
                  <a:pt x="6766" y="1484"/>
                  <a:pt x="6871" y="1417"/>
                </a:cubicBezTo>
                <a:lnTo>
                  <a:pt x="6871" y="1417"/>
                </a:lnTo>
                <a:cubicBezTo>
                  <a:pt x="6870" y="1417"/>
                  <a:pt x="6051" y="1887"/>
                  <a:pt x="5972" y="1981"/>
                </a:cubicBezTo>
                <a:cubicBezTo>
                  <a:pt x="5972" y="1981"/>
                  <a:pt x="6056" y="1427"/>
                  <a:pt x="6171" y="1249"/>
                </a:cubicBezTo>
                <a:lnTo>
                  <a:pt x="6171" y="1249"/>
                </a:lnTo>
                <a:cubicBezTo>
                  <a:pt x="6171" y="1250"/>
                  <a:pt x="5559" y="1970"/>
                  <a:pt x="5523" y="2200"/>
                </a:cubicBezTo>
                <a:cubicBezTo>
                  <a:pt x="5523" y="2200"/>
                  <a:pt x="5356" y="1882"/>
                  <a:pt x="5377" y="1688"/>
                </a:cubicBezTo>
                <a:lnTo>
                  <a:pt x="5377" y="1688"/>
                </a:lnTo>
                <a:cubicBezTo>
                  <a:pt x="5377" y="1688"/>
                  <a:pt x="5121" y="2122"/>
                  <a:pt x="5095" y="2211"/>
                </a:cubicBezTo>
                <a:cubicBezTo>
                  <a:pt x="5095" y="2211"/>
                  <a:pt x="5194" y="1474"/>
                  <a:pt x="5173" y="1328"/>
                </a:cubicBezTo>
                <a:lnTo>
                  <a:pt x="5173" y="1328"/>
                </a:lnTo>
                <a:cubicBezTo>
                  <a:pt x="5173" y="1328"/>
                  <a:pt x="4953" y="1652"/>
                  <a:pt x="4760" y="1991"/>
                </a:cubicBezTo>
                <a:cubicBezTo>
                  <a:pt x="4802" y="1808"/>
                  <a:pt x="4875" y="1626"/>
                  <a:pt x="5006" y="1495"/>
                </a:cubicBezTo>
                <a:lnTo>
                  <a:pt x="5006" y="1495"/>
                </a:lnTo>
                <a:cubicBezTo>
                  <a:pt x="5006" y="1495"/>
                  <a:pt x="4556" y="1840"/>
                  <a:pt x="4421" y="2138"/>
                </a:cubicBezTo>
                <a:cubicBezTo>
                  <a:pt x="4421" y="2138"/>
                  <a:pt x="4556" y="1281"/>
                  <a:pt x="4718" y="1030"/>
                </a:cubicBezTo>
                <a:lnTo>
                  <a:pt x="4718" y="1030"/>
                </a:lnTo>
                <a:cubicBezTo>
                  <a:pt x="4718" y="1030"/>
                  <a:pt x="4170" y="1589"/>
                  <a:pt x="4055" y="1986"/>
                </a:cubicBezTo>
                <a:cubicBezTo>
                  <a:pt x="4055" y="1986"/>
                  <a:pt x="4118" y="701"/>
                  <a:pt x="4285" y="403"/>
                </a:cubicBezTo>
                <a:lnTo>
                  <a:pt x="4285" y="403"/>
                </a:lnTo>
                <a:cubicBezTo>
                  <a:pt x="4284" y="403"/>
                  <a:pt x="3679" y="1328"/>
                  <a:pt x="3658" y="1516"/>
                </a:cubicBezTo>
                <a:cubicBezTo>
                  <a:pt x="3658" y="1516"/>
                  <a:pt x="3355" y="366"/>
                  <a:pt x="336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4" name="Google Shape;7304;p33"/>
          <p:cNvGrpSpPr/>
          <p:nvPr/>
        </p:nvGrpSpPr>
        <p:grpSpPr>
          <a:xfrm>
            <a:off x="5369400" y="4584675"/>
            <a:ext cx="139175" cy="179750"/>
            <a:chOff x="5829225" y="3964500"/>
            <a:chExt cx="139175" cy="179750"/>
          </a:xfrm>
        </p:grpSpPr>
        <p:sp>
          <p:nvSpPr>
            <p:cNvPr id="7305" name="Google Shape;7305;p33"/>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33"/>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33"/>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8" name="Google Shape;7308;p33"/>
          <p:cNvGrpSpPr/>
          <p:nvPr/>
        </p:nvGrpSpPr>
        <p:grpSpPr>
          <a:xfrm>
            <a:off x="7257775" y="4474725"/>
            <a:ext cx="139175" cy="179750"/>
            <a:chOff x="5829225" y="3964500"/>
            <a:chExt cx="139175" cy="179750"/>
          </a:xfrm>
        </p:grpSpPr>
        <p:sp>
          <p:nvSpPr>
            <p:cNvPr id="7309" name="Google Shape;7309;p33"/>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33"/>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33"/>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2" name="Google Shape;7312;p33"/>
          <p:cNvGrpSpPr/>
          <p:nvPr/>
        </p:nvGrpSpPr>
        <p:grpSpPr>
          <a:xfrm>
            <a:off x="1640300" y="4518700"/>
            <a:ext cx="139175" cy="179750"/>
            <a:chOff x="5829225" y="3964500"/>
            <a:chExt cx="139175" cy="179750"/>
          </a:xfrm>
        </p:grpSpPr>
        <p:sp>
          <p:nvSpPr>
            <p:cNvPr id="7313" name="Google Shape;7313;p33"/>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33"/>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33"/>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7498"/>
        <p:cNvGrpSpPr/>
        <p:nvPr/>
      </p:nvGrpSpPr>
      <p:grpSpPr>
        <a:xfrm>
          <a:off x="0" y="0"/>
          <a:ext cx="0" cy="0"/>
          <a:chOff x="0" y="0"/>
          <a:chExt cx="0" cy="0"/>
        </a:xfrm>
      </p:grpSpPr>
      <p:sp>
        <p:nvSpPr>
          <p:cNvPr id="7499" name="Google Shape;7499;p35"/>
          <p:cNvSpPr/>
          <p:nvPr/>
        </p:nvSpPr>
        <p:spPr>
          <a:xfrm flipH="1">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35"/>
          <p:cNvSpPr txBox="1">
            <a:spLocks noGrp="1"/>
          </p:cNvSpPr>
          <p:nvPr>
            <p:ph type="subTitle" idx="1"/>
          </p:nvPr>
        </p:nvSpPr>
        <p:spPr>
          <a:xfrm>
            <a:off x="714033" y="1476125"/>
            <a:ext cx="2308500" cy="492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1" name="Google Shape;7501;p35"/>
          <p:cNvSpPr txBox="1">
            <a:spLocks noGrp="1"/>
          </p:cNvSpPr>
          <p:nvPr>
            <p:ph type="subTitle" idx="2"/>
          </p:nvPr>
        </p:nvSpPr>
        <p:spPr>
          <a:xfrm>
            <a:off x="714023" y="1900825"/>
            <a:ext cx="23085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2" name="Google Shape;7502;p35"/>
          <p:cNvSpPr txBox="1">
            <a:spLocks noGrp="1"/>
          </p:cNvSpPr>
          <p:nvPr>
            <p:ph type="subTitle" idx="3"/>
          </p:nvPr>
        </p:nvSpPr>
        <p:spPr>
          <a:xfrm>
            <a:off x="714033" y="2732575"/>
            <a:ext cx="2308500" cy="490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3" name="Google Shape;7503;p35"/>
          <p:cNvSpPr txBox="1">
            <a:spLocks noGrp="1"/>
          </p:cNvSpPr>
          <p:nvPr>
            <p:ph type="subTitle" idx="4"/>
          </p:nvPr>
        </p:nvSpPr>
        <p:spPr>
          <a:xfrm>
            <a:off x="714023" y="3157275"/>
            <a:ext cx="23085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4" name="Google Shape;7504;p35"/>
          <p:cNvSpPr txBox="1">
            <a:spLocks noGrp="1"/>
          </p:cNvSpPr>
          <p:nvPr>
            <p:ph type="subTitle" idx="5"/>
          </p:nvPr>
        </p:nvSpPr>
        <p:spPr>
          <a:xfrm>
            <a:off x="6121704" y="1476150"/>
            <a:ext cx="2308200" cy="492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5" name="Google Shape;7505;p35"/>
          <p:cNvSpPr txBox="1">
            <a:spLocks noGrp="1"/>
          </p:cNvSpPr>
          <p:nvPr>
            <p:ph type="subTitle" idx="6"/>
          </p:nvPr>
        </p:nvSpPr>
        <p:spPr>
          <a:xfrm>
            <a:off x="6121450" y="1900819"/>
            <a:ext cx="23082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6" name="Google Shape;7506;p35"/>
          <p:cNvSpPr txBox="1">
            <a:spLocks noGrp="1"/>
          </p:cNvSpPr>
          <p:nvPr>
            <p:ph type="subTitle" idx="7"/>
          </p:nvPr>
        </p:nvSpPr>
        <p:spPr>
          <a:xfrm>
            <a:off x="6121460" y="2733765"/>
            <a:ext cx="2308200" cy="490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7" name="Google Shape;7507;p35"/>
          <p:cNvSpPr txBox="1">
            <a:spLocks noGrp="1"/>
          </p:cNvSpPr>
          <p:nvPr>
            <p:ph type="subTitle" idx="8"/>
          </p:nvPr>
        </p:nvSpPr>
        <p:spPr>
          <a:xfrm>
            <a:off x="6121450" y="3157273"/>
            <a:ext cx="23082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8" name="Google Shape;7508;p3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Abhaya Libre"/>
              <a:buNone/>
              <a:defRPr/>
            </a:lvl1pPr>
            <a:lvl2pPr lvl="1" rtl="0">
              <a:spcBef>
                <a:spcPts val="0"/>
              </a:spcBef>
              <a:spcAft>
                <a:spcPts val="0"/>
              </a:spcAft>
              <a:buSzPts val="3500"/>
              <a:buFont typeface="Abhaya Libre"/>
              <a:buNone/>
              <a:defRPr sz="3500">
                <a:latin typeface="Abhaya Libre"/>
                <a:ea typeface="Abhaya Libre"/>
                <a:cs typeface="Abhaya Libre"/>
                <a:sym typeface="Abhaya Libre"/>
              </a:defRPr>
            </a:lvl2pPr>
            <a:lvl3pPr lvl="2" rtl="0">
              <a:spcBef>
                <a:spcPts val="0"/>
              </a:spcBef>
              <a:spcAft>
                <a:spcPts val="0"/>
              </a:spcAft>
              <a:buSzPts val="3500"/>
              <a:buFont typeface="Abhaya Libre"/>
              <a:buNone/>
              <a:defRPr sz="3500">
                <a:latin typeface="Abhaya Libre"/>
                <a:ea typeface="Abhaya Libre"/>
                <a:cs typeface="Abhaya Libre"/>
                <a:sym typeface="Abhaya Libre"/>
              </a:defRPr>
            </a:lvl3pPr>
            <a:lvl4pPr lvl="3" rtl="0">
              <a:spcBef>
                <a:spcPts val="0"/>
              </a:spcBef>
              <a:spcAft>
                <a:spcPts val="0"/>
              </a:spcAft>
              <a:buSzPts val="3500"/>
              <a:buFont typeface="Abhaya Libre"/>
              <a:buNone/>
              <a:defRPr sz="3500">
                <a:latin typeface="Abhaya Libre"/>
                <a:ea typeface="Abhaya Libre"/>
                <a:cs typeface="Abhaya Libre"/>
                <a:sym typeface="Abhaya Libre"/>
              </a:defRPr>
            </a:lvl4pPr>
            <a:lvl5pPr lvl="4" rtl="0">
              <a:spcBef>
                <a:spcPts val="0"/>
              </a:spcBef>
              <a:spcAft>
                <a:spcPts val="0"/>
              </a:spcAft>
              <a:buSzPts val="3500"/>
              <a:buFont typeface="Abhaya Libre"/>
              <a:buNone/>
              <a:defRPr sz="3500">
                <a:latin typeface="Abhaya Libre"/>
                <a:ea typeface="Abhaya Libre"/>
                <a:cs typeface="Abhaya Libre"/>
                <a:sym typeface="Abhaya Libre"/>
              </a:defRPr>
            </a:lvl5pPr>
            <a:lvl6pPr lvl="5" rtl="0">
              <a:spcBef>
                <a:spcPts val="0"/>
              </a:spcBef>
              <a:spcAft>
                <a:spcPts val="0"/>
              </a:spcAft>
              <a:buSzPts val="3500"/>
              <a:buFont typeface="Abhaya Libre"/>
              <a:buNone/>
              <a:defRPr sz="3500">
                <a:latin typeface="Abhaya Libre"/>
                <a:ea typeface="Abhaya Libre"/>
                <a:cs typeface="Abhaya Libre"/>
                <a:sym typeface="Abhaya Libre"/>
              </a:defRPr>
            </a:lvl6pPr>
            <a:lvl7pPr lvl="6" rtl="0">
              <a:spcBef>
                <a:spcPts val="0"/>
              </a:spcBef>
              <a:spcAft>
                <a:spcPts val="0"/>
              </a:spcAft>
              <a:buSzPts val="3500"/>
              <a:buFont typeface="Abhaya Libre"/>
              <a:buNone/>
              <a:defRPr sz="3500">
                <a:latin typeface="Abhaya Libre"/>
                <a:ea typeface="Abhaya Libre"/>
                <a:cs typeface="Abhaya Libre"/>
                <a:sym typeface="Abhaya Libre"/>
              </a:defRPr>
            </a:lvl7pPr>
            <a:lvl8pPr lvl="7" rtl="0">
              <a:spcBef>
                <a:spcPts val="0"/>
              </a:spcBef>
              <a:spcAft>
                <a:spcPts val="0"/>
              </a:spcAft>
              <a:buSzPts val="3500"/>
              <a:buFont typeface="Abhaya Libre"/>
              <a:buNone/>
              <a:defRPr sz="3500">
                <a:latin typeface="Abhaya Libre"/>
                <a:ea typeface="Abhaya Libre"/>
                <a:cs typeface="Abhaya Libre"/>
                <a:sym typeface="Abhaya Libre"/>
              </a:defRPr>
            </a:lvl8pPr>
            <a:lvl9pPr lvl="8" rtl="0">
              <a:spcBef>
                <a:spcPts val="0"/>
              </a:spcBef>
              <a:spcAft>
                <a:spcPts val="0"/>
              </a:spcAft>
              <a:buSzPts val="3500"/>
              <a:buFont typeface="Abhaya Libre"/>
              <a:buNone/>
              <a:defRPr sz="3500">
                <a:latin typeface="Abhaya Libre"/>
                <a:ea typeface="Abhaya Libre"/>
                <a:cs typeface="Abhaya Libre"/>
                <a:sym typeface="Abhaya Libre"/>
              </a:defRPr>
            </a:lvl9pPr>
          </a:lstStyle>
          <a:p>
            <a:endParaRPr/>
          </a:p>
        </p:txBody>
      </p:sp>
      <p:grpSp>
        <p:nvGrpSpPr>
          <p:cNvPr id="7509" name="Google Shape;7509;p35"/>
          <p:cNvGrpSpPr/>
          <p:nvPr/>
        </p:nvGrpSpPr>
        <p:grpSpPr>
          <a:xfrm flipH="1">
            <a:off x="-76224" y="3896914"/>
            <a:ext cx="1644569" cy="324303"/>
            <a:chOff x="1351400" y="3727300"/>
            <a:chExt cx="271050" cy="53450"/>
          </a:xfrm>
        </p:grpSpPr>
        <p:sp>
          <p:nvSpPr>
            <p:cNvPr id="7510" name="Google Shape;7510;p3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3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3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3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3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3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3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3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3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3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3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3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3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3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3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3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3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3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3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9" name="Google Shape;7529;p35"/>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0" name="Google Shape;7530;p35"/>
          <p:cNvGrpSpPr/>
          <p:nvPr/>
        </p:nvGrpSpPr>
        <p:grpSpPr>
          <a:xfrm>
            <a:off x="7546139" y="3896914"/>
            <a:ext cx="1644569" cy="324303"/>
            <a:chOff x="1351400" y="3727300"/>
            <a:chExt cx="271050" cy="53450"/>
          </a:xfrm>
        </p:grpSpPr>
        <p:sp>
          <p:nvSpPr>
            <p:cNvPr id="7531" name="Google Shape;7531;p3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3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3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3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3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3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3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3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3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3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3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3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3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3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3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3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3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3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3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0" name="Google Shape;7550;p35"/>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35"/>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35"/>
          <p:cNvSpPr/>
          <p:nvPr/>
        </p:nvSpPr>
        <p:spPr>
          <a:xfrm>
            <a:off x="-37" y="4760295"/>
            <a:ext cx="9144061" cy="270655"/>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3" name="Google Shape;7553;p35"/>
          <p:cNvGrpSpPr/>
          <p:nvPr/>
        </p:nvGrpSpPr>
        <p:grpSpPr>
          <a:xfrm>
            <a:off x="21" y="4442853"/>
            <a:ext cx="9144022" cy="700647"/>
            <a:chOff x="1329075" y="3400650"/>
            <a:chExt cx="2177200" cy="107000"/>
          </a:xfrm>
        </p:grpSpPr>
        <p:sp>
          <p:nvSpPr>
            <p:cNvPr id="7554" name="Google Shape;7554;p35"/>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35"/>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35"/>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35"/>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35"/>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35"/>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35"/>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35"/>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35"/>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35"/>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35"/>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35"/>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35"/>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35"/>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35"/>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35"/>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35"/>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35"/>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35"/>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35"/>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35"/>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35"/>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35"/>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35"/>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35"/>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35"/>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35"/>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35"/>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35"/>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35"/>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35"/>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35"/>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35"/>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35"/>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35"/>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35"/>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35"/>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35"/>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35"/>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35"/>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35"/>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35"/>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35"/>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35"/>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35"/>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35"/>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35"/>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35"/>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35"/>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35"/>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35"/>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35"/>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35"/>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35"/>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35"/>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35"/>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35"/>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35"/>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35"/>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35"/>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35"/>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35"/>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35"/>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35"/>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35"/>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35"/>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35"/>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35"/>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35"/>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35"/>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35"/>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35"/>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35"/>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35"/>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35"/>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35"/>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0" name="Google Shape;7630;p35"/>
          <p:cNvGrpSpPr/>
          <p:nvPr/>
        </p:nvGrpSpPr>
        <p:grpSpPr>
          <a:xfrm>
            <a:off x="2573150" y="4011850"/>
            <a:ext cx="772750" cy="195925"/>
            <a:chOff x="2500650" y="3653650"/>
            <a:chExt cx="772750" cy="195925"/>
          </a:xfrm>
        </p:grpSpPr>
        <p:sp>
          <p:nvSpPr>
            <p:cNvPr id="7631" name="Google Shape;7631;p35"/>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35"/>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35"/>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35"/>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35"/>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35"/>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35"/>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35"/>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35"/>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35"/>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35"/>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35"/>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35"/>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35"/>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35"/>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35"/>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35"/>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35"/>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35"/>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35"/>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35"/>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35"/>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35"/>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35"/>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35"/>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35"/>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35"/>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35"/>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35"/>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35"/>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35"/>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35"/>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35"/>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35"/>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35"/>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35"/>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7" name="Google Shape;7667;p35"/>
          <p:cNvGrpSpPr/>
          <p:nvPr/>
        </p:nvGrpSpPr>
        <p:grpSpPr>
          <a:xfrm>
            <a:off x="5927275" y="4104350"/>
            <a:ext cx="463575" cy="101250"/>
            <a:chOff x="1954575" y="3756300"/>
            <a:chExt cx="463575" cy="101250"/>
          </a:xfrm>
        </p:grpSpPr>
        <p:sp>
          <p:nvSpPr>
            <p:cNvPr id="7668" name="Google Shape;7668;p35"/>
            <p:cNvSpPr/>
            <p:nvPr/>
          </p:nvSpPr>
          <p:spPr>
            <a:xfrm>
              <a:off x="2043250" y="3756300"/>
              <a:ext cx="105300" cy="65975"/>
            </a:xfrm>
            <a:custGeom>
              <a:avLst/>
              <a:gdLst/>
              <a:ahLst/>
              <a:cxnLst/>
              <a:rect l="l" t="t" r="r" b="b"/>
              <a:pathLst>
                <a:path w="4212" h="2639" extrusionOk="0">
                  <a:moveTo>
                    <a:pt x="2237" y="0"/>
                  </a:moveTo>
                  <a:cubicBezTo>
                    <a:pt x="1114" y="0"/>
                    <a:pt x="142" y="591"/>
                    <a:pt x="74" y="1317"/>
                  </a:cubicBezTo>
                  <a:cubicBezTo>
                    <a:pt x="1" y="2049"/>
                    <a:pt x="852" y="2639"/>
                    <a:pt x="1976" y="2639"/>
                  </a:cubicBezTo>
                  <a:cubicBezTo>
                    <a:pt x="3104" y="2639"/>
                    <a:pt x="4071" y="2049"/>
                    <a:pt x="4144" y="1317"/>
                  </a:cubicBezTo>
                  <a:cubicBezTo>
                    <a:pt x="4212" y="591"/>
                    <a:pt x="3360" y="0"/>
                    <a:pt x="223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35"/>
            <p:cNvSpPr/>
            <p:nvPr/>
          </p:nvSpPr>
          <p:spPr>
            <a:xfrm>
              <a:off x="1954575" y="3765050"/>
              <a:ext cx="147750" cy="92500"/>
            </a:xfrm>
            <a:custGeom>
              <a:avLst/>
              <a:gdLst/>
              <a:ahLst/>
              <a:cxnLst/>
              <a:rect l="l" t="t" r="r" b="b"/>
              <a:pathLst>
                <a:path w="5910" h="3700" extrusionOk="0">
                  <a:moveTo>
                    <a:pt x="3135" y="1"/>
                  </a:moveTo>
                  <a:cubicBezTo>
                    <a:pt x="1557" y="1"/>
                    <a:pt x="199" y="831"/>
                    <a:pt x="100" y="1850"/>
                  </a:cubicBezTo>
                  <a:cubicBezTo>
                    <a:pt x="0" y="2874"/>
                    <a:pt x="1197" y="3699"/>
                    <a:pt x="2774" y="3699"/>
                  </a:cubicBezTo>
                  <a:cubicBezTo>
                    <a:pt x="4347" y="3699"/>
                    <a:pt x="5705" y="2874"/>
                    <a:pt x="5810" y="1850"/>
                  </a:cubicBezTo>
                  <a:cubicBezTo>
                    <a:pt x="5909" y="831"/>
                    <a:pt x="4713" y="1"/>
                    <a:pt x="3135"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35"/>
            <p:cNvSpPr/>
            <p:nvPr/>
          </p:nvSpPr>
          <p:spPr>
            <a:xfrm>
              <a:off x="1961100" y="3765050"/>
              <a:ext cx="115225" cy="43775"/>
            </a:xfrm>
            <a:custGeom>
              <a:avLst/>
              <a:gdLst/>
              <a:ahLst/>
              <a:cxnLst/>
              <a:rect l="l" t="t" r="r" b="b"/>
              <a:pathLst>
                <a:path w="4609" h="1751" extrusionOk="0">
                  <a:moveTo>
                    <a:pt x="2874" y="1"/>
                  </a:moveTo>
                  <a:cubicBezTo>
                    <a:pt x="1568" y="1"/>
                    <a:pt x="413" y="570"/>
                    <a:pt x="0" y="1348"/>
                  </a:cubicBezTo>
                  <a:cubicBezTo>
                    <a:pt x="460" y="1599"/>
                    <a:pt x="1061" y="1751"/>
                    <a:pt x="1735" y="1751"/>
                  </a:cubicBezTo>
                  <a:cubicBezTo>
                    <a:pt x="3041" y="1751"/>
                    <a:pt x="4196" y="1181"/>
                    <a:pt x="4609" y="403"/>
                  </a:cubicBezTo>
                  <a:cubicBezTo>
                    <a:pt x="4149" y="152"/>
                    <a:pt x="3548" y="1"/>
                    <a:pt x="2874"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35"/>
            <p:cNvSpPr/>
            <p:nvPr/>
          </p:nvSpPr>
          <p:spPr>
            <a:xfrm>
              <a:off x="2116275" y="3767400"/>
              <a:ext cx="128550" cy="82825"/>
            </a:xfrm>
            <a:custGeom>
              <a:avLst/>
              <a:gdLst/>
              <a:ahLst/>
              <a:cxnLst/>
              <a:rect l="l" t="t" r="r" b="b"/>
              <a:pathLst>
                <a:path w="5142" h="3313" extrusionOk="0">
                  <a:moveTo>
                    <a:pt x="2733" y="1"/>
                  </a:moveTo>
                  <a:cubicBezTo>
                    <a:pt x="1364" y="1"/>
                    <a:pt x="178" y="742"/>
                    <a:pt x="89" y="1657"/>
                  </a:cubicBezTo>
                  <a:cubicBezTo>
                    <a:pt x="0" y="2571"/>
                    <a:pt x="1040" y="3313"/>
                    <a:pt x="2409" y="3313"/>
                  </a:cubicBezTo>
                  <a:cubicBezTo>
                    <a:pt x="3778" y="3313"/>
                    <a:pt x="4963" y="2571"/>
                    <a:pt x="5052" y="1657"/>
                  </a:cubicBezTo>
                  <a:cubicBezTo>
                    <a:pt x="5141" y="742"/>
                    <a:pt x="4107" y="1"/>
                    <a:pt x="273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35"/>
            <p:cNvSpPr/>
            <p:nvPr/>
          </p:nvSpPr>
          <p:spPr>
            <a:xfrm>
              <a:off x="2156100" y="3767400"/>
              <a:ext cx="86100" cy="37900"/>
            </a:xfrm>
            <a:custGeom>
              <a:avLst/>
              <a:gdLst/>
              <a:ahLst/>
              <a:cxnLst/>
              <a:rect l="l" t="t" r="r" b="b"/>
              <a:pathLst>
                <a:path w="3444" h="1516" extrusionOk="0">
                  <a:moveTo>
                    <a:pt x="1140" y="1"/>
                  </a:moveTo>
                  <a:cubicBezTo>
                    <a:pt x="737" y="1"/>
                    <a:pt x="351" y="68"/>
                    <a:pt x="1" y="183"/>
                  </a:cubicBezTo>
                  <a:cubicBezTo>
                    <a:pt x="147" y="941"/>
                    <a:pt x="1098" y="1516"/>
                    <a:pt x="2305" y="1516"/>
                  </a:cubicBezTo>
                  <a:cubicBezTo>
                    <a:pt x="2707" y="1516"/>
                    <a:pt x="3099" y="1453"/>
                    <a:pt x="3444" y="1338"/>
                  </a:cubicBezTo>
                  <a:cubicBezTo>
                    <a:pt x="3297" y="575"/>
                    <a:pt x="2346" y="1"/>
                    <a:pt x="1140"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35"/>
            <p:cNvSpPr/>
            <p:nvPr/>
          </p:nvSpPr>
          <p:spPr>
            <a:xfrm>
              <a:off x="2022500" y="3783075"/>
              <a:ext cx="227400" cy="74475"/>
            </a:xfrm>
            <a:custGeom>
              <a:avLst/>
              <a:gdLst/>
              <a:ahLst/>
              <a:cxnLst/>
              <a:rect l="l" t="t" r="r" b="b"/>
              <a:pathLst>
                <a:path w="9096" h="2979" extrusionOk="0">
                  <a:moveTo>
                    <a:pt x="4754" y="1"/>
                  </a:moveTo>
                  <a:cubicBezTo>
                    <a:pt x="2288" y="1"/>
                    <a:pt x="157" y="1296"/>
                    <a:pt x="0" y="2895"/>
                  </a:cubicBezTo>
                  <a:cubicBezTo>
                    <a:pt x="0" y="2921"/>
                    <a:pt x="0" y="2952"/>
                    <a:pt x="0" y="2978"/>
                  </a:cubicBezTo>
                  <a:lnTo>
                    <a:pt x="8929" y="2978"/>
                  </a:lnTo>
                  <a:cubicBezTo>
                    <a:pt x="8929" y="2952"/>
                    <a:pt x="8939" y="2921"/>
                    <a:pt x="8939" y="2895"/>
                  </a:cubicBezTo>
                  <a:cubicBezTo>
                    <a:pt x="9096" y="1296"/>
                    <a:pt x="7226" y="1"/>
                    <a:pt x="4754"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35"/>
            <p:cNvSpPr/>
            <p:nvPr/>
          </p:nvSpPr>
          <p:spPr>
            <a:xfrm>
              <a:off x="2216975" y="3819125"/>
              <a:ext cx="103725" cy="38425"/>
            </a:xfrm>
            <a:custGeom>
              <a:avLst/>
              <a:gdLst/>
              <a:ahLst/>
              <a:cxnLst/>
              <a:rect l="l" t="t" r="r" b="b"/>
              <a:pathLst>
                <a:path w="4149" h="1537" extrusionOk="0">
                  <a:moveTo>
                    <a:pt x="2174" y="0"/>
                  </a:moveTo>
                  <a:cubicBezTo>
                    <a:pt x="1050" y="0"/>
                    <a:pt x="79" y="591"/>
                    <a:pt x="11" y="1317"/>
                  </a:cubicBezTo>
                  <a:cubicBezTo>
                    <a:pt x="0" y="1390"/>
                    <a:pt x="6" y="1463"/>
                    <a:pt x="16" y="1536"/>
                  </a:cubicBezTo>
                  <a:lnTo>
                    <a:pt x="4028" y="1536"/>
                  </a:lnTo>
                  <a:cubicBezTo>
                    <a:pt x="4055" y="1463"/>
                    <a:pt x="4070" y="1390"/>
                    <a:pt x="4081" y="1317"/>
                  </a:cubicBezTo>
                  <a:cubicBezTo>
                    <a:pt x="4149" y="591"/>
                    <a:pt x="3297" y="0"/>
                    <a:pt x="2174"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35"/>
            <p:cNvSpPr/>
            <p:nvPr/>
          </p:nvSpPr>
          <p:spPr>
            <a:xfrm>
              <a:off x="2059725" y="3783075"/>
              <a:ext cx="172950" cy="41725"/>
            </a:xfrm>
            <a:custGeom>
              <a:avLst/>
              <a:gdLst/>
              <a:ahLst/>
              <a:cxnLst/>
              <a:rect l="l" t="t" r="r" b="b"/>
              <a:pathLst>
                <a:path w="6918" h="1669" extrusionOk="0">
                  <a:moveTo>
                    <a:pt x="3265" y="1"/>
                  </a:moveTo>
                  <a:cubicBezTo>
                    <a:pt x="2022" y="1"/>
                    <a:pt x="862" y="330"/>
                    <a:pt x="0" y="863"/>
                  </a:cubicBezTo>
                  <a:cubicBezTo>
                    <a:pt x="679" y="1139"/>
                    <a:pt x="1593" y="1380"/>
                    <a:pt x="2633" y="1526"/>
                  </a:cubicBezTo>
                  <a:cubicBezTo>
                    <a:pt x="3322" y="1622"/>
                    <a:pt x="3994" y="1668"/>
                    <a:pt x="4609" y="1668"/>
                  </a:cubicBezTo>
                  <a:cubicBezTo>
                    <a:pt x="5561" y="1668"/>
                    <a:pt x="6378" y="1559"/>
                    <a:pt x="6917" y="1359"/>
                  </a:cubicBezTo>
                  <a:cubicBezTo>
                    <a:pt x="6207" y="544"/>
                    <a:pt x="4864" y="1"/>
                    <a:pt x="3265"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35"/>
            <p:cNvSpPr/>
            <p:nvPr/>
          </p:nvSpPr>
          <p:spPr>
            <a:xfrm>
              <a:off x="2065725" y="3756300"/>
              <a:ext cx="74350" cy="22500"/>
            </a:xfrm>
            <a:custGeom>
              <a:avLst/>
              <a:gdLst/>
              <a:ahLst/>
              <a:cxnLst/>
              <a:rect l="l" t="t" r="r" b="b"/>
              <a:pathLst>
                <a:path w="2974" h="900" extrusionOk="0">
                  <a:moveTo>
                    <a:pt x="1338" y="0"/>
                  </a:moveTo>
                  <a:cubicBezTo>
                    <a:pt x="841" y="0"/>
                    <a:pt x="376" y="115"/>
                    <a:pt x="0" y="309"/>
                  </a:cubicBezTo>
                  <a:cubicBezTo>
                    <a:pt x="329" y="664"/>
                    <a:pt x="930" y="899"/>
                    <a:pt x="1641" y="899"/>
                  </a:cubicBezTo>
                  <a:cubicBezTo>
                    <a:pt x="2137" y="899"/>
                    <a:pt x="2602" y="779"/>
                    <a:pt x="2973" y="591"/>
                  </a:cubicBezTo>
                  <a:cubicBezTo>
                    <a:pt x="2644" y="236"/>
                    <a:pt x="2048" y="0"/>
                    <a:pt x="1338"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35"/>
            <p:cNvSpPr/>
            <p:nvPr/>
          </p:nvSpPr>
          <p:spPr>
            <a:xfrm>
              <a:off x="2241525" y="3819250"/>
              <a:ext cx="72000" cy="22225"/>
            </a:xfrm>
            <a:custGeom>
              <a:avLst/>
              <a:gdLst/>
              <a:ahLst/>
              <a:cxnLst/>
              <a:rect l="l" t="t" r="r" b="b"/>
              <a:pathLst>
                <a:path w="2880" h="889" extrusionOk="0">
                  <a:moveTo>
                    <a:pt x="1192" y="1"/>
                  </a:moveTo>
                  <a:cubicBezTo>
                    <a:pt x="758" y="1"/>
                    <a:pt x="345" y="90"/>
                    <a:pt x="1" y="236"/>
                  </a:cubicBezTo>
                  <a:cubicBezTo>
                    <a:pt x="314" y="628"/>
                    <a:pt x="941" y="889"/>
                    <a:pt x="1688" y="889"/>
                  </a:cubicBezTo>
                  <a:cubicBezTo>
                    <a:pt x="2122" y="889"/>
                    <a:pt x="2534" y="800"/>
                    <a:pt x="2879" y="649"/>
                  </a:cubicBezTo>
                  <a:cubicBezTo>
                    <a:pt x="2566" y="262"/>
                    <a:pt x="1939" y="1"/>
                    <a:pt x="1192" y="1"/>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35"/>
            <p:cNvSpPr/>
            <p:nvPr/>
          </p:nvSpPr>
          <p:spPr>
            <a:xfrm>
              <a:off x="2351900" y="3831400"/>
              <a:ext cx="66250" cy="26150"/>
            </a:xfrm>
            <a:custGeom>
              <a:avLst/>
              <a:gdLst/>
              <a:ahLst/>
              <a:cxnLst/>
              <a:rect l="l" t="t" r="r" b="b"/>
              <a:pathLst>
                <a:path w="2650" h="1046" extrusionOk="0">
                  <a:moveTo>
                    <a:pt x="1379" y="1"/>
                  </a:moveTo>
                  <a:cubicBezTo>
                    <a:pt x="659" y="1"/>
                    <a:pt x="52" y="283"/>
                    <a:pt x="16" y="638"/>
                  </a:cubicBezTo>
                  <a:cubicBezTo>
                    <a:pt x="0" y="795"/>
                    <a:pt x="99" y="936"/>
                    <a:pt x="277" y="1045"/>
                  </a:cubicBezTo>
                  <a:lnTo>
                    <a:pt x="2273" y="1045"/>
                  </a:lnTo>
                  <a:cubicBezTo>
                    <a:pt x="2471" y="936"/>
                    <a:pt x="2602" y="795"/>
                    <a:pt x="2618" y="638"/>
                  </a:cubicBezTo>
                  <a:cubicBezTo>
                    <a:pt x="2649" y="283"/>
                    <a:pt x="2095" y="1"/>
                    <a:pt x="1379"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35"/>
            <p:cNvSpPr/>
            <p:nvPr/>
          </p:nvSpPr>
          <p:spPr>
            <a:xfrm>
              <a:off x="2295600" y="3813500"/>
              <a:ext cx="80350" cy="44050"/>
            </a:xfrm>
            <a:custGeom>
              <a:avLst/>
              <a:gdLst/>
              <a:ahLst/>
              <a:cxnLst/>
              <a:rect l="l" t="t" r="r" b="b"/>
              <a:pathLst>
                <a:path w="3214" h="1762" extrusionOk="0">
                  <a:moveTo>
                    <a:pt x="1698" y="1"/>
                  </a:moveTo>
                  <a:cubicBezTo>
                    <a:pt x="831" y="1"/>
                    <a:pt x="84" y="481"/>
                    <a:pt x="27" y="1072"/>
                  </a:cubicBezTo>
                  <a:cubicBezTo>
                    <a:pt x="0" y="1338"/>
                    <a:pt x="110" y="1573"/>
                    <a:pt x="319" y="1761"/>
                  </a:cubicBezTo>
                  <a:lnTo>
                    <a:pt x="2728" y="1761"/>
                  </a:lnTo>
                  <a:cubicBezTo>
                    <a:pt x="2973" y="1573"/>
                    <a:pt x="3130" y="1338"/>
                    <a:pt x="3156" y="1072"/>
                  </a:cubicBezTo>
                  <a:cubicBezTo>
                    <a:pt x="3214" y="481"/>
                    <a:pt x="2560" y="1"/>
                    <a:pt x="169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35"/>
            <p:cNvSpPr/>
            <p:nvPr/>
          </p:nvSpPr>
          <p:spPr>
            <a:xfrm>
              <a:off x="2296000" y="3822525"/>
              <a:ext cx="79175" cy="35025"/>
            </a:xfrm>
            <a:custGeom>
              <a:avLst/>
              <a:gdLst/>
              <a:ahLst/>
              <a:cxnLst/>
              <a:rect l="l" t="t" r="r" b="b"/>
              <a:pathLst>
                <a:path w="3167" h="1401" extrusionOk="0">
                  <a:moveTo>
                    <a:pt x="2816" y="0"/>
                  </a:moveTo>
                  <a:cubicBezTo>
                    <a:pt x="2576" y="293"/>
                    <a:pt x="2116" y="554"/>
                    <a:pt x="1526" y="706"/>
                  </a:cubicBezTo>
                  <a:cubicBezTo>
                    <a:pt x="1208" y="784"/>
                    <a:pt x="891" y="823"/>
                    <a:pt x="598" y="823"/>
                  </a:cubicBezTo>
                  <a:cubicBezTo>
                    <a:pt x="386" y="823"/>
                    <a:pt x="185" y="803"/>
                    <a:pt x="5" y="763"/>
                  </a:cubicBezTo>
                  <a:lnTo>
                    <a:pt x="5" y="763"/>
                  </a:lnTo>
                  <a:cubicBezTo>
                    <a:pt x="0" y="1009"/>
                    <a:pt x="110" y="1228"/>
                    <a:pt x="303" y="1400"/>
                  </a:cubicBezTo>
                  <a:lnTo>
                    <a:pt x="2712" y="1400"/>
                  </a:lnTo>
                  <a:cubicBezTo>
                    <a:pt x="2957" y="1212"/>
                    <a:pt x="3114" y="977"/>
                    <a:pt x="3140" y="711"/>
                  </a:cubicBezTo>
                  <a:cubicBezTo>
                    <a:pt x="3166" y="439"/>
                    <a:pt x="3041" y="194"/>
                    <a:pt x="281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1" name="Google Shape;7681;p35"/>
          <p:cNvGrpSpPr/>
          <p:nvPr/>
        </p:nvGrpSpPr>
        <p:grpSpPr>
          <a:xfrm>
            <a:off x="1518100" y="4170375"/>
            <a:ext cx="352125" cy="104225"/>
            <a:chOff x="5207575" y="1611350"/>
            <a:chExt cx="352125" cy="104225"/>
          </a:xfrm>
        </p:grpSpPr>
        <p:sp>
          <p:nvSpPr>
            <p:cNvPr id="7682" name="Google Shape;7682;p35"/>
            <p:cNvSpPr/>
            <p:nvPr/>
          </p:nvSpPr>
          <p:spPr>
            <a:xfrm>
              <a:off x="5467275" y="1693050"/>
              <a:ext cx="35075" cy="22000"/>
            </a:xfrm>
            <a:custGeom>
              <a:avLst/>
              <a:gdLst/>
              <a:ahLst/>
              <a:cxnLst/>
              <a:rect l="l" t="t" r="r" b="b"/>
              <a:pathLst>
                <a:path w="1403" h="880" extrusionOk="0">
                  <a:moveTo>
                    <a:pt x="539" y="1"/>
                  </a:moveTo>
                  <a:cubicBezTo>
                    <a:pt x="488" y="1"/>
                    <a:pt x="429" y="5"/>
                    <a:pt x="366" y="17"/>
                  </a:cubicBezTo>
                  <a:cubicBezTo>
                    <a:pt x="132" y="76"/>
                    <a:pt x="0" y="324"/>
                    <a:pt x="0" y="324"/>
                  </a:cubicBezTo>
                  <a:cubicBezTo>
                    <a:pt x="132" y="514"/>
                    <a:pt x="439" y="689"/>
                    <a:pt x="702" y="791"/>
                  </a:cubicBezTo>
                  <a:cubicBezTo>
                    <a:pt x="840" y="850"/>
                    <a:pt x="1016" y="879"/>
                    <a:pt x="1156" y="879"/>
                  </a:cubicBezTo>
                  <a:cubicBezTo>
                    <a:pt x="1297" y="879"/>
                    <a:pt x="1403" y="850"/>
                    <a:pt x="1403" y="791"/>
                  </a:cubicBezTo>
                  <a:cubicBezTo>
                    <a:pt x="1403" y="704"/>
                    <a:pt x="1315" y="631"/>
                    <a:pt x="1067" y="529"/>
                  </a:cubicBezTo>
                  <a:cubicBezTo>
                    <a:pt x="818" y="441"/>
                    <a:pt x="702" y="280"/>
                    <a:pt x="760" y="32"/>
                  </a:cubicBezTo>
                  <a:cubicBezTo>
                    <a:pt x="760" y="32"/>
                    <a:pt x="675" y="1"/>
                    <a:pt x="539"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35"/>
            <p:cNvSpPr/>
            <p:nvPr/>
          </p:nvSpPr>
          <p:spPr>
            <a:xfrm>
              <a:off x="5386925" y="1689075"/>
              <a:ext cx="29975" cy="26500"/>
            </a:xfrm>
            <a:custGeom>
              <a:avLst/>
              <a:gdLst/>
              <a:ahLst/>
              <a:cxnLst/>
              <a:rect l="l" t="t" r="r" b="b"/>
              <a:pathLst>
                <a:path w="1199" h="1060" extrusionOk="0">
                  <a:moveTo>
                    <a:pt x="175" y="1"/>
                  </a:moveTo>
                  <a:lnTo>
                    <a:pt x="175" y="1"/>
                  </a:lnTo>
                  <a:cubicBezTo>
                    <a:pt x="0" y="235"/>
                    <a:pt x="44" y="512"/>
                    <a:pt x="263" y="775"/>
                  </a:cubicBezTo>
                  <a:cubicBezTo>
                    <a:pt x="429" y="961"/>
                    <a:pt x="770" y="1060"/>
                    <a:pt x="976" y="1060"/>
                  </a:cubicBezTo>
                  <a:cubicBezTo>
                    <a:pt x="1061" y="1060"/>
                    <a:pt x="1123" y="1043"/>
                    <a:pt x="1140" y="1009"/>
                  </a:cubicBezTo>
                  <a:cubicBezTo>
                    <a:pt x="1198" y="907"/>
                    <a:pt x="774" y="717"/>
                    <a:pt x="818" y="541"/>
                  </a:cubicBezTo>
                  <a:lnTo>
                    <a:pt x="175" y="1"/>
                  </a:ln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35"/>
            <p:cNvSpPr/>
            <p:nvPr/>
          </p:nvSpPr>
          <p:spPr>
            <a:xfrm>
              <a:off x="5505250" y="1611350"/>
              <a:ext cx="37275" cy="44875"/>
            </a:xfrm>
            <a:custGeom>
              <a:avLst/>
              <a:gdLst/>
              <a:ahLst/>
              <a:cxnLst/>
              <a:rect l="l" t="t" r="r" b="b"/>
              <a:pathLst>
                <a:path w="1491" h="1795" extrusionOk="0">
                  <a:moveTo>
                    <a:pt x="712" y="1"/>
                  </a:moveTo>
                  <a:cubicBezTo>
                    <a:pt x="520" y="1"/>
                    <a:pt x="334" y="90"/>
                    <a:pt x="234" y="276"/>
                  </a:cubicBezTo>
                  <a:cubicBezTo>
                    <a:pt x="1" y="699"/>
                    <a:pt x="906" y="1795"/>
                    <a:pt x="906" y="1795"/>
                  </a:cubicBezTo>
                  <a:lnTo>
                    <a:pt x="1155" y="1605"/>
                  </a:lnTo>
                  <a:cubicBezTo>
                    <a:pt x="1330" y="1327"/>
                    <a:pt x="1491" y="831"/>
                    <a:pt x="1286" y="378"/>
                  </a:cubicBezTo>
                  <a:cubicBezTo>
                    <a:pt x="1183" y="130"/>
                    <a:pt x="944" y="1"/>
                    <a:pt x="712" y="1"/>
                  </a:cubicBezTo>
                  <a:close/>
                </a:path>
              </a:pathLst>
            </a:custGeom>
            <a:solidFill>
              <a:srgbClr val="C9C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35"/>
            <p:cNvSpPr/>
            <p:nvPr/>
          </p:nvSpPr>
          <p:spPr>
            <a:xfrm>
              <a:off x="5369375" y="1615425"/>
              <a:ext cx="190325" cy="92000"/>
            </a:xfrm>
            <a:custGeom>
              <a:avLst/>
              <a:gdLst/>
              <a:ahLst/>
              <a:cxnLst/>
              <a:rect l="l" t="t" r="r" b="b"/>
              <a:pathLst>
                <a:path w="7613" h="3680" extrusionOk="0">
                  <a:moveTo>
                    <a:pt x="2449" y="1"/>
                  </a:moveTo>
                  <a:cubicBezTo>
                    <a:pt x="1666" y="1"/>
                    <a:pt x="879" y="289"/>
                    <a:pt x="527" y="945"/>
                  </a:cubicBezTo>
                  <a:cubicBezTo>
                    <a:pt x="1" y="1910"/>
                    <a:pt x="30" y="3151"/>
                    <a:pt x="1798" y="3560"/>
                  </a:cubicBezTo>
                  <a:cubicBezTo>
                    <a:pt x="2160" y="3646"/>
                    <a:pt x="2469" y="3680"/>
                    <a:pt x="2739" y="3680"/>
                  </a:cubicBezTo>
                  <a:cubicBezTo>
                    <a:pt x="3578" y="3680"/>
                    <a:pt x="4029" y="3347"/>
                    <a:pt x="4471" y="3181"/>
                  </a:cubicBezTo>
                  <a:cubicBezTo>
                    <a:pt x="4619" y="3125"/>
                    <a:pt x="4767" y="3103"/>
                    <a:pt x="4914" y="3103"/>
                  </a:cubicBezTo>
                  <a:cubicBezTo>
                    <a:pt x="5351" y="3103"/>
                    <a:pt x="5788" y="3294"/>
                    <a:pt x="6225" y="3371"/>
                  </a:cubicBezTo>
                  <a:cubicBezTo>
                    <a:pt x="6399" y="3400"/>
                    <a:pt x="6571" y="3416"/>
                    <a:pt x="6729" y="3416"/>
                  </a:cubicBezTo>
                  <a:cubicBezTo>
                    <a:pt x="7113" y="3416"/>
                    <a:pt x="7415" y="3321"/>
                    <a:pt x="7466" y="3093"/>
                  </a:cubicBezTo>
                  <a:cubicBezTo>
                    <a:pt x="7613" y="2538"/>
                    <a:pt x="6561" y="1311"/>
                    <a:pt x="6254" y="1150"/>
                  </a:cubicBezTo>
                  <a:lnTo>
                    <a:pt x="5217" y="1208"/>
                  </a:lnTo>
                  <a:cubicBezTo>
                    <a:pt x="5217" y="1208"/>
                    <a:pt x="4559" y="595"/>
                    <a:pt x="3551" y="200"/>
                  </a:cubicBezTo>
                  <a:cubicBezTo>
                    <a:pt x="3219" y="70"/>
                    <a:pt x="2834" y="1"/>
                    <a:pt x="2449" y="1"/>
                  </a:cubicBezTo>
                  <a:close/>
                </a:path>
              </a:pathLst>
            </a:custGeom>
            <a:solidFill>
              <a:srgbClr val="C9C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35"/>
            <p:cNvSpPr/>
            <p:nvPr/>
          </p:nvSpPr>
          <p:spPr>
            <a:xfrm>
              <a:off x="5524975" y="1669000"/>
              <a:ext cx="13900" cy="13900"/>
            </a:xfrm>
            <a:custGeom>
              <a:avLst/>
              <a:gdLst/>
              <a:ahLst/>
              <a:cxnLst/>
              <a:rect l="l" t="t" r="r" b="b"/>
              <a:pathLst>
                <a:path w="556" h="556" extrusionOk="0">
                  <a:moveTo>
                    <a:pt x="278" y="0"/>
                  </a:moveTo>
                  <a:cubicBezTo>
                    <a:pt x="132" y="0"/>
                    <a:pt x="1" y="132"/>
                    <a:pt x="1" y="278"/>
                  </a:cubicBezTo>
                  <a:cubicBezTo>
                    <a:pt x="1" y="424"/>
                    <a:pt x="132" y="555"/>
                    <a:pt x="278" y="555"/>
                  </a:cubicBezTo>
                  <a:cubicBezTo>
                    <a:pt x="424" y="555"/>
                    <a:pt x="556" y="424"/>
                    <a:pt x="556" y="278"/>
                  </a:cubicBezTo>
                  <a:cubicBezTo>
                    <a:pt x="556" y="132"/>
                    <a:pt x="424" y="0"/>
                    <a:pt x="278"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35"/>
            <p:cNvSpPr/>
            <p:nvPr/>
          </p:nvSpPr>
          <p:spPr>
            <a:xfrm>
              <a:off x="5485175" y="1614050"/>
              <a:ext cx="43475" cy="41450"/>
            </a:xfrm>
            <a:custGeom>
              <a:avLst/>
              <a:gdLst/>
              <a:ahLst/>
              <a:cxnLst/>
              <a:rect l="l" t="t" r="r" b="b"/>
              <a:pathLst>
                <a:path w="1739" h="1658" extrusionOk="0">
                  <a:moveTo>
                    <a:pt x="743" y="0"/>
                  </a:moveTo>
                  <a:cubicBezTo>
                    <a:pt x="382" y="0"/>
                    <a:pt x="75" y="276"/>
                    <a:pt x="44" y="694"/>
                  </a:cubicBezTo>
                  <a:cubicBezTo>
                    <a:pt x="0" y="1293"/>
                    <a:pt x="541" y="1658"/>
                    <a:pt x="541" y="1658"/>
                  </a:cubicBezTo>
                  <a:cubicBezTo>
                    <a:pt x="1110" y="1468"/>
                    <a:pt x="1593" y="1409"/>
                    <a:pt x="1593" y="1409"/>
                  </a:cubicBezTo>
                  <a:cubicBezTo>
                    <a:pt x="1593" y="1409"/>
                    <a:pt x="1739" y="533"/>
                    <a:pt x="1227" y="168"/>
                  </a:cubicBezTo>
                  <a:cubicBezTo>
                    <a:pt x="1068" y="53"/>
                    <a:pt x="901" y="0"/>
                    <a:pt x="743" y="0"/>
                  </a:cubicBezTo>
                  <a:close/>
                </a:path>
              </a:pathLst>
            </a:custGeom>
            <a:solidFill>
              <a:srgbClr val="E8E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35"/>
            <p:cNvSpPr/>
            <p:nvPr/>
          </p:nvSpPr>
          <p:spPr>
            <a:xfrm>
              <a:off x="5548725" y="1687250"/>
              <a:ext cx="7675" cy="9525"/>
            </a:xfrm>
            <a:custGeom>
              <a:avLst/>
              <a:gdLst/>
              <a:ahLst/>
              <a:cxnLst/>
              <a:rect l="l" t="t" r="r" b="b"/>
              <a:pathLst>
                <a:path w="307" h="381" extrusionOk="0">
                  <a:moveTo>
                    <a:pt x="190" y="1"/>
                  </a:moveTo>
                  <a:cubicBezTo>
                    <a:pt x="73" y="1"/>
                    <a:pt x="0" y="88"/>
                    <a:pt x="0" y="191"/>
                  </a:cubicBezTo>
                  <a:cubicBezTo>
                    <a:pt x="0" y="293"/>
                    <a:pt x="73" y="381"/>
                    <a:pt x="190" y="381"/>
                  </a:cubicBezTo>
                  <a:cubicBezTo>
                    <a:pt x="190" y="381"/>
                    <a:pt x="205" y="381"/>
                    <a:pt x="205" y="366"/>
                  </a:cubicBezTo>
                  <a:cubicBezTo>
                    <a:pt x="249" y="337"/>
                    <a:pt x="278" y="278"/>
                    <a:pt x="292" y="220"/>
                  </a:cubicBezTo>
                  <a:cubicBezTo>
                    <a:pt x="307" y="176"/>
                    <a:pt x="307" y="118"/>
                    <a:pt x="307" y="45"/>
                  </a:cubicBezTo>
                  <a:cubicBezTo>
                    <a:pt x="278" y="15"/>
                    <a:pt x="234" y="1"/>
                    <a:pt x="190"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35"/>
            <p:cNvSpPr/>
            <p:nvPr/>
          </p:nvSpPr>
          <p:spPr>
            <a:xfrm>
              <a:off x="5207575" y="1643075"/>
              <a:ext cx="315975" cy="71600"/>
            </a:xfrm>
            <a:custGeom>
              <a:avLst/>
              <a:gdLst/>
              <a:ahLst/>
              <a:cxnLst/>
              <a:rect l="l" t="t" r="r" b="b"/>
              <a:pathLst>
                <a:path w="12639" h="2864" extrusionOk="0">
                  <a:moveTo>
                    <a:pt x="6911" y="0"/>
                  </a:moveTo>
                  <a:cubicBezTo>
                    <a:pt x="6736" y="380"/>
                    <a:pt x="6648" y="789"/>
                    <a:pt x="6721" y="1169"/>
                  </a:cubicBezTo>
                  <a:cubicBezTo>
                    <a:pt x="6710" y="1169"/>
                    <a:pt x="6699" y="1168"/>
                    <a:pt x="6688" y="1168"/>
                  </a:cubicBezTo>
                  <a:cubicBezTo>
                    <a:pt x="5981" y="1168"/>
                    <a:pt x="5192" y="1628"/>
                    <a:pt x="4530" y="2031"/>
                  </a:cubicBezTo>
                  <a:cubicBezTo>
                    <a:pt x="3843" y="2425"/>
                    <a:pt x="2265" y="2323"/>
                    <a:pt x="1418" y="2367"/>
                  </a:cubicBezTo>
                  <a:cubicBezTo>
                    <a:pt x="585" y="2396"/>
                    <a:pt x="1" y="2864"/>
                    <a:pt x="1" y="2864"/>
                  </a:cubicBezTo>
                  <a:cubicBezTo>
                    <a:pt x="1" y="2864"/>
                    <a:pt x="673" y="2513"/>
                    <a:pt x="1462" y="2484"/>
                  </a:cubicBezTo>
                  <a:cubicBezTo>
                    <a:pt x="1536" y="2480"/>
                    <a:pt x="1613" y="2478"/>
                    <a:pt x="1693" y="2478"/>
                  </a:cubicBezTo>
                  <a:cubicBezTo>
                    <a:pt x="2205" y="2478"/>
                    <a:pt x="2806" y="2553"/>
                    <a:pt x="3357" y="2553"/>
                  </a:cubicBezTo>
                  <a:cubicBezTo>
                    <a:pt x="3623" y="2553"/>
                    <a:pt x="3878" y="2535"/>
                    <a:pt x="4106" y="2484"/>
                  </a:cubicBezTo>
                  <a:cubicBezTo>
                    <a:pt x="4837" y="2332"/>
                    <a:pt x="5751" y="1555"/>
                    <a:pt x="6699" y="1555"/>
                  </a:cubicBezTo>
                  <a:cubicBezTo>
                    <a:pt x="6755" y="1555"/>
                    <a:pt x="6811" y="1558"/>
                    <a:pt x="6867" y="1563"/>
                  </a:cubicBezTo>
                  <a:cubicBezTo>
                    <a:pt x="7072" y="1958"/>
                    <a:pt x="7510" y="2279"/>
                    <a:pt x="8270" y="2454"/>
                  </a:cubicBezTo>
                  <a:cubicBezTo>
                    <a:pt x="8632" y="2540"/>
                    <a:pt x="8941" y="2574"/>
                    <a:pt x="9211" y="2574"/>
                  </a:cubicBezTo>
                  <a:cubicBezTo>
                    <a:pt x="10050" y="2574"/>
                    <a:pt x="10501" y="2241"/>
                    <a:pt x="10943" y="2075"/>
                  </a:cubicBezTo>
                  <a:cubicBezTo>
                    <a:pt x="11086" y="2022"/>
                    <a:pt x="11229" y="2001"/>
                    <a:pt x="11372" y="2001"/>
                  </a:cubicBezTo>
                  <a:cubicBezTo>
                    <a:pt x="11785" y="2001"/>
                    <a:pt x="12200" y="2174"/>
                    <a:pt x="12624" y="2250"/>
                  </a:cubicBezTo>
                  <a:cubicBezTo>
                    <a:pt x="12638" y="2089"/>
                    <a:pt x="11499" y="1826"/>
                    <a:pt x="11542" y="1388"/>
                  </a:cubicBezTo>
                  <a:lnTo>
                    <a:pt x="11542" y="1388"/>
                  </a:lnTo>
                  <a:cubicBezTo>
                    <a:pt x="11338" y="1841"/>
                    <a:pt x="10505" y="1958"/>
                    <a:pt x="9862" y="2045"/>
                  </a:cubicBezTo>
                  <a:cubicBezTo>
                    <a:pt x="9754" y="2058"/>
                    <a:pt x="9621" y="2065"/>
                    <a:pt x="9472" y="2065"/>
                  </a:cubicBezTo>
                  <a:cubicBezTo>
                    <a:pt x="8745" y="2065"/>
                    <a:pt x="7655" y="1898"/>
                    <a:pt x="7291" y="1388"/>
                  </a:cubicBezTo>
                  <a:cubicBezTo>
                    <a:pt x="6867" y="774"/>
                    <a:pt x="6838" y="175"/>
                    <a:pt x="691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0" name="Google Shape;7690;p35"/>
          <p:cNvGrpSpPr/>
          <p:nvPr/>
        </p:nvGrpSpPr>
        <p:grpSpPr>
          <a:xfrm>
            <a:off x="6407275" y="4299400"/>
            <a:ext cx="113625" cy="195700"/>
            <a:chOff x="4860600" y="3959500"/>
            <a:chExt cx="113625" cy="195700"/>
          </a:xfrm>
        </p:grpSpPr>
        <p:sp>
          <p:nvSpPr>
            <p:cNvPr id="7691" name="Google Shape;769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5" name="Google Shape;7695;p35"/>
          <p:cNvGrpSpPr/>
          <p:nvPr/>
        </p:nvGrpSpPr>
        <p:grpSpPr>
          <a:xfrm>
            <a:off x="8251350" y="4252650"/>
            <a:ext cx="113625" cy="195700"/>
            <a:chOff x="4860600" y="3959500"/>
            <a:chExt cx="113625" cy="195700"/>
          </a:xfrm>
        </p:grpSpPr>
        <p:sp>
          <p:nvSpPr>
            <p:cNvPr id="7696" name="Google Shape;769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0" name="Google Shape;7700;p35"/>
          <p:cNvGrpSpPr/>
          <p:nvPr/>
        </p:nvGrpSpPr>
        <p:grpSpPr>
          <a:xfrm>
            <a:off x="436100" y="4274588"/>
            <a:ext cx="113625" cy="195700"/>
            <a:chOff x="4860600" y="3959500"/>
            <a:chExt cx="113625" cy="195700"/>
          </a:xfrm>
        </p:grpSpPr>
        <p:sp>
          <p:nvSpPr>
            <p:cNvPr id="7701" name="Google Shape;770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5" name="Google Shape;7705;p35"/>
          <p:cNvGrpSpPr/>
          <p:nvPr/>
        </p:nvGrpSpPr>
        <p:grpSpPr>
          <a:xfrm flipH="1">
            <a:off x="568375" y="4433300"/>
            <a:ext cx="113625" cy="195700"/>
            <a:chOff x="4860600" y="3959500"/>
            <a:chExt cx="113625" cy="195700"/>
          </a:xfrm>
        </p:grpSpPr>
        <p:sp>
          <p:nvSpPr>
            <p:cNvPr id="7706" name="Google Shape;770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0" name="Google Shape;7710;p35"/>
          <p:cNvGrpSpPr/>
          <p:nvPr/>
        </p:nvGrpSpPr>
        <p:grpSpPr>
          <a:xfrm>
            <a:off x="1886563" y="4124625"/>
            <a:ext cx="113625" cy="195700"/>
            <a:chOff x="4860600" y="3959500"/>
            <a:chExt cx="113625" cy="195700"/>
          </a:xfrm>
        </p:grpSpPr>
        <p:sp>
          <p:nvSpPr>
            <p:cNvPr id="7711" name="Google Shape;771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5" name="Google Shape;7715;p35"/>
          <p:cNvGrpSpPr/>
          <p:nvPr/>
        </p:nvGrpSpPr>
        <p:grpSpPr>
          <a:xfrm>
            <a:off x="2939625" y="4299388"/>
            <a:ext cx="113625" cy="195700"/>
            <a:chOff x="4860600" y="3959500"/>
            <a:chExt cx="113625" cy="195700"/>
          </a:xfrm>
        </p:grpSpPr>
        <p:sp>
          <p:nvSpPr>
            <p:cNvPr id="7716" name="Google Shape;771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0" name="Google Shape;7720;p35"/>
          <p:cNvGrpSpPr/>
          <p:nvPr/>
        </p:nvGrpSpPr>
        <p:grpSpPr>
          <a:xfrm flipH="1">
            <a:off x="3092025" y="4365888"/>
            <a:ext cx="113625" cy="195700"/>
            <a:chOff x="4860600" y="3959500"/>
            <a:chExt cx="113625" cy="195700"/>
          </a:xfrm>
        </p:grpSpPr>
        <p:sp>
          <p:nvSpPr>
            <p:cNvPr id="7721" name="Google Shape;772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5" name="Google Shape;7725;p35"/>
          <p:cNvGrpSpPr/>
          <p:nvPr/>
        </p:nvGrpSpPr>
        <p:grpSpPr>
          <a:xfrm>
            <a:off x="8395700" y="4365900"/>
            <a:ext cx="113625" cy="195700"/>
            <a:chOff x="4860600" y="3959500"/>
            <a:chExt cx="113625" cy="195700"/>
          </a:xfrm>
        </p:grpSpPr>
        <p:sp>
          <p:nvSpPr>
            <p:cNvPr id="7726" name="Google Shape;772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0" name="Google Shape;7730;p35"/>
          <p:cNvSpPr/>
          <p:nvPr/>
        </p:nvSpPr>
        <p:spPr>
          <a:xfrm flipH="1">
            <a:off x="4205539" y="7956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35"/>
          <p:cNvSpPr/>
          <p:nvPr/>
        </p:nvSpPr>
        <p:spPr>
          <a:xfrm flipH="1">
            <a:off x="72" y="21640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35"/>
          <p:cNvSpPr/>
          <p:nvPr/>
        </p:nvSpPr>
        <p:spPr>
          <a:xfrm rot="2952388">
            <a:off x="8054651" y="40920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35"/>
          <p:cNvSpPr/>
          <p:nvPr/>
        </p:nvSpPr>
        <p:spPr>
          <a:xfrm rot="1135717">
            <a:off x="7609750" y="204733"/>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35"/>
          <p:cNvSpPr/>
          <p:nvPr/>
        </p:nvSpPr>
        <p:spPr>
          <a:xfrm rot="-3150284" flipH="1">
            <a:off x="987400" y="289782"/>
            <a:ext cx="212233"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35"/>
          <p:cNvSpPr/>
          <p:nvPr/>
        </p:nvSpPr>
        <p:spPr>
          <a:xfrm rot="2952388">
            <a:off x="639938" y="65180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ive columns ">
  <p:cSld name="CUSTOM_3_1_4_2_1_1">
    <p:spTree>
      <p:nvGrpSpPr>
        <p:cNvPr id="1" name="Shape 7966"/>
        <p:cNvGrpSpPr/>
        <p:nvPr/>
      </p:nvGrpSpPr>
      <p:grpSpPr>
        <a:xfrm>
          <a:off x="0" y="0"/>
          <a:ext cx="0" cy="0"/>
          <a:chOff x="0" y="0"/>
          <a:chExt cx="0" cy="0"/>
        </a:xfrm>
      </p:grpSpPr>
      <p:sp>
        <p:nvSpPr>
          <p:cNvPr id="7967" name="Google Shape;7967;p37"/>
          <p:cNvSpPr/>
          <p:nvPr/>
        </p:nvSpPr>
        <p:spPr>
          <a:xfrm>
            <a:off x="0" y="0"/>
            <a:ext cx="9144061" cy="3649143"/>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7"/>
          <p:cNvSpPr txBox="1">
            <a:spLocks noGrp="1"/>
          </p:cNvSpPr>
          <p:nvPr>
            <p:ph type="subTitle" idx="1"/>
          </p:nvPr>
        </p:nvSpPr>
        <p:spPr>
          <a:xfrm>
            <a:off x="2002550" y="1476126"/>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69" name="Google Shape;7969;p37"/>
          <p:cNvSpPr txBox="1">
            <a:spLocks noGrp="1"/>
          </p:cNvSpPr>
          <p:nvPr>
            <p:ph type="subTitle" idx="2"/>
          </p:nvPr>
        </p:nvSpPr>
        <p:spPr>
          <a:xfrm>
            <a:off x="2002538" y="18819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0" name="Google Shape;7970;p37"/>
          <p:cNvSpPr txBox="1">
            <a:spLocks noGrp="1"/>
          </p:cNvSpPr>
          <p:nvPr>
            <p:ph type="subTitle" idx="3"/>
          </p:nvPr>
        </p:nvSpPr>
        <p:spPr>
          <a:xfrm>
            <a:off x="3486329" y="2961067"/>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1" name="Google Shape;7971;p37"/>
          <p:cNvSpPr txBox="1">
            <a:spLocks noGrp="1"/>
          </p:cNvSpPr>
          <p:nvPr>
            <p:ph type="subTitle" idx="4"/>
          </p:nvPr>
        </p:nvSpPr>
        <p:spPr>
          <a:xfrm>
            <a:off x="3486325" y="33688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2" name="Google Shape;7972;p37"/>
          <p:cNvSpPr txBox="1">
            <a:spLocks noGrp="1"/>
          </p:cNvSpPr>
          <p:nvPr>
            <p:ph type="subTitle" idx="5"/>
          </p:nvPr>
        </p:nvSpPr>
        <p:spPr>
          <a:xfrm>
            <a:off x="4972035" y="1476126"/>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3" name="Google Shape;7973;p37"/>
          <p:cNvSpPr txBox="1">
            <a:spLocks noGrp="1"/>
          </p:cNvSpPr>
          <p:nvPr>
            <p:ph type="subTitle" idx="6"/>
          </p:nvPr>
        </p:nvSpPr>
        <p:spPr>
          <a:xfrm>
            <a:off x="4972037" y="18819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4" name="Google Shape;7974;p37"/>
          <p:cNvSpPr txBox="1">
            <a:spLocks noGrp="1"/>
          </p:cNvSpPr>
          <p:nvPr>
            <p:ph type="subTitle" idx="7"/>
          </p:nvPr>
        </p:nvSpPr>
        <p:spPr>
          <a:xfrm>
            <a:off x="6257532" y="2961047"/>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5" name="Google Shape;7975;p37"/>
          <p:cNvSpPr txBox="1">
            <a:spLocks noGrp="1"/>
          </p:cNvSpPr>
          <p:nvPr>
            <p:ph type="subTitle" idx="8"/>
          </p:nvPr>
        </p:nvSpPr>
        <p:spPr>
          <a:xfrm>
            <a:off x="6257537" y="336698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6" name="Google Shape;7976;p37"/>
          <p:cNvSpPr txBox="1">
            <a:spLocks noGrp="1"/>
          </p:cNvSpPr>
          <p:nvPr>
            <p:ph type="subTitle" idx="9"/>
          </p:nvPr>
        </p:nvSpPr>
        <p:spPr>
          <a:xfrm>
            <a:off x="715125" y="2961067"/>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7" name="Google Shape;7977;p37"/>
          <p:cNvSpPr txBox="1">
            <a:spLocks noGrp="1"/>
          </p:cNvSpPr>
          <p:nvPr>
            <p:ph type="subTitle" idx="13"/>
          </p:nvPr>
        </p:nvSpPr>
        <p:spPr>
          <a:xfrm>
            <a:off x="715113" y="33688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8" name="Google Shape;7978;p3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Abhaya Libre"/>
              <a:buNone/>
              <a:defRPr/>
            </a:lvl1pPr>
            <a:lvl2pPr lvl="1" rtl="0">
              <a:spcBef>
                <a:spcPts val="0"/>
              </a:spcBef>
              <a:spcAft>
                <a:spcPts val="0"/>
              </a:spcAft>
              <a:buSzPts val="3500"/>
              <a:buFont typeface="Abhaya Libre"/>
              <a:buNone/>
              <a:defRPr sz="3500">
                <a:latin typeface="Abhaya Libre"/>
                <a:ea typeface="Abhaya Libre"/>
                <a:cs typeface="Abhaya Libre"/>
                <a:sym typeface="Abhaya Libre"/>
              </a:defRPr>
            </a:lvl2pPr>
            <a:lvl3pPr lvl="2" rtl="0">
              <a:spcBef>
                <a:spcPts val="0"/>
              </a:spcBef>
              <a:spcAft>
                <a:spcPts val="0"/>
              </a:spcAft>
              <a:buSzPts val="3500"/>
              <a:buFont typeface="Abhaya Libre"/>
              <a:buNone/>
              <a:defRPr sz="3500">
                <a:latin typeface="Abhaya Libre"/>
                <a:ea typeface="Abhaya Libre"/>
                <a:cs typeface="Abhaya Libre"/>
                <a:sym typeface="Abhaya Libre"/>
              </a:defRPr>
            </a:lvl3pPr>
            <a:lvl4pPr lvl="3" rtl="0">
              <a:spcBef>
                <a:spcPts val="0"/>
              </a:spcBef>
              <a:spcAft>
                <a:spcPts val="0"/>
              </a:spcAft>
              <a:buSzPts val="3500"/>
              <a:buFont typeface="Abhaya Libre"/>
              <a:buNone/>
              <a:defRPr sz="3500">
                <a:latin typeface="Abhaya Libre"/>
                <a:ea typeface="Abhaya Libre"/>
                <a:cs typeface="Abhaya Libre"/>
                <a:sym typeface="Abhaya Libre"/>
              </a:defRPr>
            </a:lvl4pPr>
            <a:lvl5pPr lvl="4" rtl="0">
              <a:spcBef>
                <a:spcPts val="0"/>
              </a:spcBef>
              <a:spcAft>
                <a:spcPts val="0"/>
              </a:spcAft>
              <a:buSzPts val="3500"/>
              <a:buFont typeface="Abhaya Libre"/>
              <a:buNone/>
              <a:defRPr sz="3500">
                <a:latin typeface="Abhaya Libre"/>
                <a:ea typeface="Abhaya Libre"/>
                <a:cs typeface="Abhaya Libre"/>
                <a:sym typeface="Abhaya Libre"/>
              </a:defRPr>
            </a:lvl5pPr>
            <a:lvl6pPr lvl="5" rtl="0">
              <a:spcBef>
                <a:spcPts val="0"/>
              </a:spcBef>
              <a:spcAft>
                <a:spcPts val="0"/>
              </a:spcAft>
              <a:buSzPts val="3500"/>
              <a:buFont typeface="Abhaya Libre"/>
              <a:buNone/>
              <a:defRPr sz="3500">
                <a:latin typeface="Abhaya Libre"/>
                <a:ea typeface="Abhaya Libre"/>
                <a:cs typeface="Abhaya Libre"/>
                <a:sym typeface="Abhaya Libre"/>
              </a:defRPr>
            </a:lvl6pPr>
            <a:lvl7pPr lvl="6" rtl="0">
              <a:spcBef>
                <a:spcPts val="0"/>
              </a:spcBef>
              <a:spcAft>
                <a:spcPts val="0"/>
              </a:spcAft>
              <a:buSzPts val="3500"/>
              <a:buFont typeface="Abhaya Libre"/>
              <a:buNone/>
              <a:defRPr sz="3500">
                <a:latin typeface="Abhaya Libre"/>
                <a:ea typeface="Abhaya Libre"/>
                <a:cs typeface="Abhaya Libre"/>
                <a:sym typeface="Abhaya Libre"/>
              </a:defRPr>
            </a:lvl7pPr>
            <a:lvl8pPr lvl="7" rtl="0">
              <a:spcBef>
                <a:spcPts val="0"/>
              </a:spcBef>
              <a:spcAft>
                <a:spcPts val="0"/>
              </a:spcAft>
              <a:buSzPts val="3500"/>
              <a:buFont typeface="Abhaya Libre"/>
              <a:buNone/>
              <a:defRPr sz="3500">
                <a:latin typeface="Abhaya Libre"/>
                <a:ea typeface="Abhaya Libre"/>
                <a:cs typeface="Abhaya Libre"/>
                <a:sym typeface="Abhaya Libre"/>
              </a:defRPr>
            </a:lvl8pPr>
            <a:lvl9pPr lvl="8" rtl="0">
              <a:spcBef>
                <a:spcPts val="0"/>
              </a:spcBef>
              <a:spcAft>
                <a:spcPts val="0"/>
              </a:spcAft>
              <a:buSzPts val="3500"/>
              <a:buFont typeface="Abhaya Libre"/>
              <a:buNone/>
              <a:defRPr sz="3500">
                <a:latin typeface="Abhaya Libre"/>
                <a:ea typeface="Abhaya Libre"/>
                <a:cs typeface="Abhaya Libre"/>
                <a:sym typeface="Abhaya Libre"/>
              </a:defRPr>
            </a:lvl9pPr>
          </a:lstStyle>
          <a:p>
            <a:endParaRPr/>
          </a:p>
        </p:txBody>
      </p:sp>
      <p:sp>
        <p:nvSpPr>
          <p:cNvPr id="7979" name="Google Shape;7979;p37"/>
          <p:cNvSpPr/>
          <p:nvPr/>
        </p:nvSpPr>
        <p:spPr>
          <a:xfrm flipH="1">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7"/>
          <p:cNvSpPr/>
          <p:nvPr/>
        </p:nvSpPr>
        <p:spPr>
          <a:xfrm>
            <a:off x="25" y="4342100"/>
            <a:ext cx="6670019" cy="765145"/>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7"/>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2" name="Google Shape;7982;p37"/>
          <p:cNvGrpSpPr/>
          <p:nvPr/>
        </p:nvGrpSpPr>
        <p:grpSpPr>
          <a:xfrm>
            <a:off x="28" y="4017028"/>
            <a:ext cx="5398052" cy="264766"/>
            <a:chOff x="-88127" y="4115467"/>
            <a:chExt cx="9232173" cy="452824"/>
          </a:xfrm>
        </p:grpSpPr>
        <p:grpSp>
          <p:nvGrpSpPr>
            <p:cNvPr id="7983" name="Google Shape;7983;p37"/>
            <p:cNvGrpSpPr/>
            <p:nvPr/>
          </p:nvGrpSpPr>
          <p:grpSpPr>
            <a:xfrm>
              <a:off x="2987448" y="4115467"/>
              <a:ext cx="6156598" cy="452824"/>
              <a:chOff x="3222925" y="3865650"/>
              <a:chExt cx="2332575" cy="94150"/>
            </a:xfrm>
          </p:grpSpPr>
          <p:sp>
            <p:nvSpPr>
              <p:cNvPr id="7984" name="Google Shape;7984;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8" name="Google Shape;8058;p37"/>
            <p:cNvGrpSpPr/>
            <p:nvPr/>
          </p:nvGrpSpPr>
          <p:grpSpPr>
            <a:xfrm>
              <a:off x="-88127" y="4115467"/>
              <a:ext cx="6156598" cy="452824"/>
              <a:chOff x="3222925" y="3865650"/>
              <a:chExt cx="2332575" cy="94150"/>
            </a:xfrm>
          </p:grpSpPr>
          <p:sp>
            <p:nvSpPr>
              <p:cNvPr id="8059" name="Google Shape;8059;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33" name="Google Shape;8133;p37"/>
          <p:cNvGrpSpPr/>
          <p:nvPr/>
        </p:nvGrpSpPr>
        <p:grpSpPr>
          <a:xfrm>
            <a:off x="3746003" y="4017028"/>
            <a:ext cx="5398052" cy="264766"/>
            <a:chOff x="-88127" y="4115467"/>
            <a:chExt cx="9232173" cy="452824"/>
          </a:xfrm>
        </p:grpSpPr>
        <p:grpSp>
          <p:nvGrpSpPr>
            <p:cNvPr id="8134" name="Google Shape;8134;p37"/>
            <p:cNvGrpSpPr/>
            <p:nvPr/>
          </p:nvGrpSpPr>
          <p:grpSpPr>
            <a:xfrm>
              <a:off x="2987448" y="4115467"/>
              <a:ext cx="6156598" cy="452824"/>
              <a:chOff x="3222925" y="3865650"/>
              <a:chExt cx="2332575" cy="94150"/>
            </a:xfrm>
          </p:grpSpPr>
          <p:sp>
            <p:nvSpPr>
              <p:cNvPr id="8135" name="Google Shape;8135;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9" name="Google Shape;8209;p37"/>
            <p:cNvGrpSpPr/>
            <p:nvPr/>
          </p:nvGrpSpPr>
          <p:grpSpPr>
            <a:xfrm>
              <a:off x="-88127" y="4115467"/>
              <a:ext cx="6156598" cy="452824"/>
              <a:chOff x="3222925" y="3865650"/>
              <a:chExt cx="2332575" cy="94150"/>
            </a:xfrm>
          </p:grpSpPr>
          <p:sp>
            <p:nvSpPr>
              <p:cNvPr id="8210" name="Google Shape;8210;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84" name="Google Shape;8284;p37"/>
          <p:cNvGrpSpPr/>
          <p:nvPr/>
        </p:nvGrpSpPr>
        <p:grpSpPr>
          <a:xfrm>
            <a:off x="71792" y="1800445"/>
            <a:ext cx="698169" cy="2579523"/>
            <a:chOff x="5471250" y="1656725"/>
            <a:chExt cx="271450" cy="1002925"/>
          </a:xfrm>
        </p:grpSpPr>
        <p:sp>
          <p:nvSpPr>
            <p:cNvPr id="8285" name="Google Shape;8285;p37"/>
            <p:cNvSpPr/>
            <p:nvPr/>
          </p:nvSpPr>
          <p:spPr>
            <a:xfrm>
              <a:off x="5471250" y="1809400"/>
              <a:ext cx="145225" cy="839700"/>
            </a:xfrm>
            <a:custGeom>
              <a:avLst/>
              <a:gdLst/>
              <a:ahLst/>
              <a:cxnLst/>
              <a:rect l="l" t="t" r="r" b="b"/>
              <a:pathLst>
                <a:path w="5809" h="33588" extrusionOk="0">
                  <a:moveTo>
                    <a:pt x="5537" y="1"/>
                  </a:moveTo>
                  <a:cubicBezTo>
                    <a:pt x="5412" y="1"/>
                    <a:pt x="5307" y="99"/>
                    <a:pt x="5291" y="226"/>
                  </a:cubicBezTo>
                  <a:lnTo>
                    <a:pt x="18" y="33312"/>
                  </a:lnTo>
                  <a:cubicBezTo>
                    <a:pt x="1" y="33450"/>
                    <a:pt x="104" y="33570"/>
                    <a:pt x="242" y="33579"/>
                  </a:cubicBezTo>
                  <a:cubicBezTo>
                    <a:pt x="251" y="33588"/>
                    <a:pt x="259" y="33588"/>
                    <a:pt x="268" y="33588"/>
                  </a:cubicBezTo>
                  <a:cubicBezTo>
                    <a:pt x="397" y="33588"/>
                    <a:pt x="509" y="33484"/>
                    <a:pt x="518" y="33355"/>
                  </a:cubicBezTo>
                  <a:lnTo>
                    <a:pt x="5800" y="278"/>
                  </a:lnTo>
                  <a:cubicBezTo>
                    <a:pt x="5808" y="140"/>
                    <a:pt x="5705" y="11"/>
                    <a:pt x="5567" y="2"/>
                  </a:cubicBezTo>
                  <a:cubicBezTo>
                    <a:pt x="5557" y="1"/>
                    <a:pt x="5547" y="1"/>
                    <a:pt x="553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37"/>
            <p:cNvSpPr/>
            <p:nvPr/>
          </p:nvSpPr>
          <p:spPr>
            <a:xfrm>
              <a:off x="5605025" y="1809350"/>
              <a:ext cx="118275" cy="829850"/>
            </a:xfrm>
            <a:custGeom>
              <a:avLst/>
              <a:gdLst/>
              <a:ahLst/>
              <a:cxnLst/>
              <a:rect l="l" t="t" r="r" b="b"/>
              <a:pathLst>
                <a:path w="4731" h="33194" extrusionOk="0">
                  <a:moveTo>
                    <a:pt x="279" y="0"/>
                  </a:moveTo>
                  <a:cubicBezTo>
                    <a:pt x="264" y="0"/>
                    <a:pt x="248" y="2"/>
                    <a:pt x="233" y="4"/>
                  </a:cubicBezTo>
                  <a:cubicBezTo>
                    <a:pt x="95" y="22"/>
                    <a:pt x="1" y="151"/>
                    <a:pt x="26" y="289"/>
                  </a:cubicBezTo>
                  <a:lnTo>
                    <a:pt x="4214" y="32978"/>
                  </a:lnTo>
                  <a:cubicBezTo>
                    <a:pt x="4231" y="33107"/>
                    <a:pt x="4334" y="33193"/>
                    <a:pt x="4464" y="33193"/>
                  </a:cubicBezTo>
                  <a:cubicBezTo>
                    <a:pt x="4472" y="33193"/>
                    <a:pt x="4489" y="33193"/>
                    <a:pt x="4498" y="33185"/>
                  </a:cubicBezTo>
                  <a:cubicBezTo>
                    <a:pt x="4636" y="33167"/>
                    <a:pt x="4731" y="33038"/>
                    <a:pt x="4705" y="32900"/>
                  </a:cubicBezTo>
                  <a:lnTo>
                    <a:pt x="526" y="211"/>
                  </a:lnTo>
                  <a:cubicBezTo>
                    <a:pt x="503" y="89"/>
                    <a:pt x="398" y="0"/>
                    <a:pt x="279"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37"/>
            <p:cNvSpPr/>
            <p:nvPr/>
          </p:nvSpPr>
          <p:spPr>
            <a:xfrm>
              <a:off x="5606975" y="1808525"/>
              <a:ext cx="9275" cy="5475"/>
            </a:xfrm>
            <a:custGeom>
              <a:avLst/>
              <a:gdLst/>
              <a:ahLst/>
              <a:cxnLst/>
              <a:rect l="l" t="t" r="r" b="b"/>
              <a:pathLst>
                <a:path w="371" h="219" extrusionOk="0">
                  <a:moveTo>
                    <a:pt x="184" y="0"/>
                  </a:moveTo>
                  <a:cubicBezTo>
                    <a:pt x="93" y="0"/>
                    <a:pt x="16" y="65"/>
                    <a:pt x="0" y="149"/>
                  </a:cubicBezTo>
                  <a:lnTo>
                    <a:pt x="353" y="218"/>
                  </a:lnTo>
                  <a:cubicBezTo>
                    <a:pt x="371" y="115"/>
                    <a:pt x="310" y="20"/>
                    <a:pt x="215" y="3"/>
                  </a:cubicBezTo>
                  <a:cubicBezTo>
                    <a:pt x="205" y="1"/>
                    <a:pt x="194" y="0"/>
                    <a:pt x="184"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37"/>
            <p:cNvSpPr/>
            <p:nvPr/>
          </p:nvSpPr>
          <p:spPr>
            <a:xfrm>
              <a:off x="5587800" y="1763575"/>
              <a:ext cx="48050" cy="48050"/>
            </a:xfrm>
            <a:custGeom>
              <a:avLst/>
              <a:gdLst/>
              <a:ahLst/>
              <a:cxnLst/>
              <a:rect l="l" t="t" r="r" b="b"/>
              <a:pathLst>
                <a:path w="1922" h="1922" extrusionOk="0">
                  <a:moveTo>
                    <a:pt x="957" y="0"/>
                  </a:moveTo>
                  <a:cubicBezTo>
                    <a:pt x="431" y="0"/>
                    <a:pt x="0" y="431"/>
                    <a:pt x="0" y="965"/>
                  </a:cubicBezTo>
                  <a:cubicBezTo>
                    <a:pt x="0" y="1491"/>
                    <a:pt x="431" y="1922"/>
                    <a:pt x="957" y="1922"/>
                  </a:cubicBezTo>
                  <a:cubicBezTo>
                    <a:pt x="1491" y="1922"/>
                    <a:pt x="1922" y="1491"/>
                    <a:pt x="1922" y="965"/>
                  </a:cubicBezTo>
                  <a:cubicBezTo>
                    <a:pt x="1922" y="431"/>
                    <a:pt x="1491" y="0"/>
                    <a:pt x="957" y="0"/>
                  </a:cubicBezTo>
                  <a:close/>
                </a:path>
              </a:pathLst>
            </a:custGeom>
            <a:solidFill>
              <a:srgbClr val="612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37"/>
            <p:cNvSpPr/>
            <p:nvPr/>
          </p:nvSpPr>
          <p:spPr>
            <a:xfrm>
              <a:off x="5531800" y="1707775"/>
              <a:ext cx="159850" cy="159850"/>
            </a:xfrm>
            <a:custGeom>
              <a:avLst/>
              <a:gdLst/>
              <a:ahLst/>
              <a:cxnLst/>
              <a:rect l="l" t="t" r="r" b="b"/>
              <a:pathLst>
                <a:path w="6394" h="6394" extrusionOk="0">
                  <a:moveTo>
                    <a:pt x="3197" y="285"/>
                  </a:moveTo>
                  <a:cubicBezTo>
                    <a:pt x="4799" y="285"/>
                    <a:pt x="6109" y="1595"/>
                    <a:pt x="6109" y="3197"/>
                  </a:cubicBezTo>
                  <a:cubicBezTo>
                    <a:pt x="6109" y="4800"/>
                    <a:pt x="4799" y="6101"/>
                    <a:pt x="3197" y="6101"/>
                  </a:cubicBezTo>
                  <a:cubicBezTo>
                    <a:pt x="1594" y="6101"/>
                    <a:pt x="293" y="4800"/>
                    <a:pt x="293" y="3197"/>
                  </a:cubicBezTo>
                  <a:cubicBezTo>
                    <a:pt x="293" y="1595"/>
                    <a:pt x="1594" y="285"/>
                    <a:pt x="3197" y="285"/>
                  </a:cubicBezTo>
                  <a:close/>
                  <a:moveTo>
                    <a:pt x="3197" y="1"/>
                  </a:moveTo>
                  <a:cubicBezTo>
                    <a:pt x="1439" y="1"/>
                    <a:pt x="0" y="1431"/>
                    <a:pt x="0" y="3197"/>
                  </a:cubicBezTo>
                  <a:cubicBezTo>
                    <a:pt x="0" y="4955"/>
                    <a:pt x="1439" y="6394"/>
                    <a:pt x="3197" y="6394"/>
                  </a:cubicBezTo>
                  <a:cubicBezTo>
                    <a:pt x="4963" y="6394"/>
                    <a:pt x="6393" y="4955"/>
                    <a:pt x="6393" y="3197"/>
                  </a:cubicBezTo>
                  <a:cubicBezTo>
                    <a:pt x="6393" y="1431"/>
                    <a:pt x="4963" y="1"/>
                    <a:pt x="319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37"/>
            <p:cNvSpPr/>
            <p:nvPr/>
          </p:nvSpPr>
          <p:spPr>
            <a:xfrm>
              <a:off x="5587150" y="1802550"/>
              <a:ext cx="44825" cy="116125"/>
            </a:xfrm>
            <a:custGeom>
              <a:avLst/>
              <a:gdLst/>
              <a:ahLst/>
              <a:cxnLst/>
              <a:rect l="l" t="t" r="r" b="b"/>
              <a:pathLst>
                <a:path w="1793" h="4645" extrusionOk="0">
                  <a:moveTo>
                    <a:pt x="896" y="1"/>
                  </a:moveTo>
                  <a:cubicBezTo>
                    <a:pt x="879" y="1"/>
                    <a:pt x="862" y="18"/>
                    <a:pt x="862" y="35"/>
                  </a:cubicBezTo>
                  <a:lnTo>
                    <a:pt x="9" y="4395"/>
                  </a:lnTo>
                  <a:cubicBezTo>
                    <a:pt x="0" y="4412"/>
                    <a:pt x="9" y="4421"/>
                    <a:pt x="18" y="4429"/>
                  </a:cubicBezTo>
                  <a:cubicBezTo>
                    <a:pt x="18" y="4438"/>
                    <a:pt x="35" y="4447"/>
                    <a:pt x="43" y="4447"/>
                  </a:cubicBezTo>
                  <a:lnTo>
                    <a:pt x="1758" y="4645"/>
                  </a:lnTo>
                  <a:cubicBezTo>
                    <a:pt x="1775" y="4645"/>
                    <a:pt x="1793" y="4628"/>
                    <a:pt x="1793" y="4602"/>
                  </a:cubicBezTo>
                  <a:cubicBezTo>
                    <a:pt x="1793" y="4602"/>
                    <a:pt x="1793" y="4593"/>
                    <a:pt x="1793" y="4593"/>
                  </a:cubicBezTo>
                  <a:lnTo>
                    <a:pt x="940" y="35"/>
                  </a:lnTo>
                  <a:cubicBezTo>
                    <a:pt x="931" y="18"/>
                    <a:pt x="922" y="1"/>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37"/>
            <p:cNvSpPr/>
            <p:nvPr/>
          </p:nvSpPr>
          <p:spPr>
            <a:xfrm>
              <a:off x="5587150" y="1656725"/>
              <a:ext cx="44825" cy="115925"/>
            </a:xfrm>
            <a:custGeom>
              <a:avLst/>
              <a:gdLst/>
              <a:ahLst/>
              <a:cxnLst/>
              <a:rect l="l" t="t" r="r" b="b"/>
              <a:pathLst>
                <a:path w="1793" h="4637" extrusionOk="0">
                  <a:moveTo>
                    <a:pt x="1758" y="1"/>
                  </a:moveTo>
                  <a:lnTo>
                    <a:pt x="43" y="199"/>
                  </a:lnTo>
                  <a:cubicBezTo>
                    <a:pt x="35" y="199"/>
                    <a:pt x="18" y="199"/>
                    <a:pt x="18" y="208"/>
                  </a:cubicBezTo>
                  <a:cubicBezTo>
                    <a:pt x="9" y="216"/>
                    <a:pt x="0" y="233"/>
                    <a:pt x="9" y="242"/>
                  </a:cubicBezTo>
                  <a:lnTo>
                    <a:pt x="862" y="4610"/>
                  </a:lnTo>
                  <a:cubicBezTo>
                    <a:pt x="862" y="4628"/>
                    <a:pt x="879" y="4636"/>
                    <a:pt x="896" y="4636"/>
                  </a:cubicBezTo>
                  <a:cubicBezTo>
                    <a:pt x="922" y="4636"/>
                    <a:pt x="931" y="4628"/>
                    <a:pt x="940" y="4610"/>
                  </a:cubicBezTo>
                  <a:lnTo>
                    <a:pt x="1793" y="52"/>
                  </a:lnTo>
                  <a:cubicBezTo>
                    <a:pt x="1793" y="44"/>
                    <a:pt x="1793" y="44"/>
                    <a:pt x="1793" y="35"/>
                  </a:cubicBezTo>
                  <a:cubicBezTo>
                    <a:pt x="1793" y="18"/>
                    <a:pt x="1775" y="1"/>
                    <a:pt x="1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p:nvPr/>
          </p:nvSpPr>
          <p:spPr>
            <a:xfrm>
              <a:off x="5616450" y="1800475"/>
              <a:ext cx="77775" cy="107175"/>
            </a:xfrm>
            <a:custGeom>
              <a:avLst/>
              <a:gdLst/>
              <a:ahLst/>
              <a:cxnLst/>
              <a:rect l="l" t="t" r="r" b="b"/>
              <a:pathLst>
                <a:path w="3111" h="4287" extrusionOk="0">
                  <a:moveTo>
                    <a:pt x="47" y="1"/>
                  </a:moveTo>
                  <a:cubicBezTo>
                    <a:pt x="40" y="1"/>
                    <a:pt x="33" y="3"/>
                    <a:pt x="26" y="6"/>
                  </a:cubicBezTo>
                  <a:cubicBezTo>
                    <a:pt x="9" y="15"/>
                    <a:pt x="0" y="32"/>
                    <a:pt x="9" y="49"/>
                  </a:cubicBezTo>
                  <a:lnTo>
                    <a:pt x="1448" y="4263"/>
                  </a:lnTo>
                  <a:cubicBezTo>
                    <a:pt x="1456" y="4271"/>
                    <a:pt x="1465" y="4280"/>
                    <a:pt x="1474" y="4280"/>
                  </a:cubicBezTo>
                  <a:cubicBezTo>
                    <a:pt x="1478" y="4284"/>
                    <a:pt x="1484" y="4286"/>
                    <a:pt x="1491" y="4286"/>
                  </a:cubicBezTo>
                  <a:cubicBezTo>
                    <a:pt x="1497" y="4286"/>
                    <a:pt x="1504" y="4284"/>
                    <a:pt x="1508" y="4280"/>
                  </a:cubicBezTo>
                  <a:lnTo>
                    <a:pt x="3085" y="3599"/>
                  </a:lnTo>
                  <a:cubicBezTo>
                    <a:pt x="3111" y="3582"/>
                    <a:pt x="3111" y="3565"/>
                    <a:pt x="3102" y="3539"/>
                  </a:cubicBezTo>
                  <a:cubicBezTo>
                    <a:pt x="3102" y="3539"/>
                    <a:pt x="3093" y="3539"/>
                    <a:pt x="3093" y="3530"/>
                  </a:cubicBezTo>
                  <a:lnTo>
                    <a:pt x="78" y="15"/>
                  </a:lnTo>
                  <a:cubicBezTo>
                    <a:pt x="68" y="5"/>
                    <a:pt x="58" y="1"/>
                    <a:pt x="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37"/>
            <p:cNvSpPr/>
            <p:nvPr/>
          </p:nvSpPr>
          <p:spPr>
            <a:xfrm>
              <a:off x="5527475" y="1663325"/>
              <a:ext cx="75200" cy="111550"/>
            </a:xfrm>
            <a:custGeom>
              <a:avLst/>
              <a:gdLst/>
              <a:ahLst/>
              <a:cxnLst/>
              <a:rect l="l" t="t" r="r" b="b"/>
              <a:pathLst>
                <a:path w="3008" h="4462" extrusionOk="0">
                  <a:moveTo>
                    <a:pt x="1424" y="0"/>
                  </a:moveTo>
                  <a:cubicBezTo>
                    <a:pt x="1418" y="0"/>
                    <a:pt x="1412" y="2"/>
                    <a:pt x="1405" y="4"/>
                  </a:cubicBezTo>
                  <a:cubicBezTo>
                    <a:pt x="1405" y="12"/>
                    <a:pt x="1405" y="12"/>
                    <a:pt x="1405" y="12"/>
                  </a:cubicBezTo>
                  <a:lnTo>
                    <a:pt x="27" y="1038"/>
                  </a:lnTo>
                  <a:cubicBezTo>
                    <a:pt x="18" y="1038"/>
                    <a:pt x="9" y="1046"/>
                    <a:pt x="9" y="1064"/>
                  </a:cubicBezTo>
                  <a:cubicBezTo>
                    <a:pt x="1" y="1072"/>
                    <a:pt x="9" y="1089"/>
                    <a:pt x="18" y="1098"/>
                  </a:cubicBezTo>
                  <a:lnTo>
                    <a:pt x="2939" y="4450"/>
                  </a:lnTo>
                  <a:cubicBezTo>
                    <a:pt x="2945" y="4456"/>
                    <a:pt x="2960" y="4462"/>
                    <a:pt x="2974" y="4462"/>
                  </a:cubicBezTo>
                  <a:cubicBezTo>
                    <a:pt x="2980" y="4462"/>
                    <a:pt x="2985" y="4461"/>
                    <a:pt x="2991" y="4458"/>
                  </a:cubicBezTo>
                  <a:cubicBezTo>
                    <a:pt x="3008" y="4441"/>
                    <a:pt x="3008" y="4424"/>
                    <a:pt x="3008" y="4407"/>
                  </a:cubicBezTo>
                  <a:lnTo>
                    <a:pt x="1465" y="38"/>
                  </a:lnTo>
                  <a:cubicBezTo>
                    <a:pt x="1465" y="30"/>
                    <a:pt x="1465" y="30"/>
                    <a:pt x="1465" y="21"/>
                  </a:cubicBezTo>
                  <a:cubicBezTo>
                    <a:pt x="1453" y="8"/>
                    <a:pt x="1440" y="0"/>
                    <a:pt x="1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37"/>
            <p:cNvSpPr/>
            <p:nvPr/>
          </p:nvSpPr>
          <p:spPr>
            <a:xfrm>
              <a:off x="5623550" y="1794925"/>
              <a:ext cx="111825" cy="75075"/>
            </a:xfrm>
            <a:custGeom>
              <a:avLst/>
              <a:gdLst/>
              <a:ahLst/>
              <a:cxnLst/>
              <a:rect l="l" t="t" r="r" b="b"/>
              <a:pathLst>
                <a:path w="4473" h="3003" extrusionOk="0">
                  <a:moveTo>
                    <a:pt x="46" y="1"/>
                  </a:moveTo>
                  <a:cubicBezTo>
                    <a:pt x="31" y="1"/>
                    <a:pt x="15" y="9"/>
                    <a:pt x="9" y="21"/>
                  </a:cubicBezTo>
                  <a:cubicBezTo>
                    <a:pt x="1" y="39"/>
                    <a:pt x="9" y="56"/>
                    <a:pt x="18" y="73"/>
                  </a:cubicBezTo>
                  <a:lnTo>
                    <a:pt x="3369" y="2994"/>
                  </a:lnTo>
                  <a:cubicBezTo>
                    <a:pt x="3378" y="3003"/>
                    <a:pt x="3395" y="3003"/>
                    <a:pt x="3404" y="3003"/>
                  </a:cubicBezTo>
                  <a:cubicBezTo>
                    <a:pt x="3412" y="3003"/>
                    <a:pt x="3430" y="2994"/>
                    <a:pt x="3430" y="2985"/>
                  </a:cubicBezTo>
                  <a:lnTo>
                    <a:pt x="4455" y="1598"/>
                  </a:lnTo>
                  <a:cubicBezTo>
                    <a:pt x="4472" y="1581"/>
                    <a:pt x="4464" y="1555"/>
                    <a:pt x="4446" y="1546"/>
                  </a:cubicBezTo>
                  <a:cubicBezTo>
                    <a:pt x="4438" y="1546"/>
                    <a:pt x="4438" y="1546"/>
                    <a:pt x="4429" y="1538"/>
                  </a:cubicBezTo>
                  <a:lnTo>
                    <a:pt x="61" y="4"/>
                  </a:lnTo>
                  <a:cubicBezTo>
                    <a:pt x="56" y="2"/>
                    <a:pt x="51" y="1"/>
                    <a:pt x="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37"/>
            <p:cNvSpPr/>
            <p:nvPr/>
          </p:nvSpPr>
          <p:spPr>
            <a:xfrm>
              <a:off x="5490875" y="1703450"/>
              <a:ext cx="107275" cy="77600"/>
            </a:xfrm>
            <a:custGeom>
              <a:avLst/>
              <a:gdLst/>
              <a:ahLst/>
              <a:cxnLst/>
              <a:rect l="l" t="t" r="r" b="b"/>
              <a:pathLst>
                <a:path w="4291" h="3104" extrusionOk="0">
                  <a:moveTo>
                    <a:pt x="719" y="1"/>
                  </a:moveTo>
                  <a:cubicBezTo>
                    <a:pt x="707" y="1"/>
                    <a:pt x="695" y="8"/>
                    <a:pt x="689" y="19"/>
                  </a:cubicBezTo>
                  <a:lnTo>
                    <a:pt x="9" y="1604"/>
                  </a:lnTo>
                  <a:cubicBezTo>
                    <a:pt x="0" y="1613"/>
                    <a:pt x="0" y="1621"/>
                    <a:pt x="0" y="1638"/>
                  </a:cubicBezTo>
                  <a:cubicBezTo>
                    <a:pt x="9" y="1647"/>
                    <a:pt x="17" y="1656"/>
                    <a:pt x="26" y="1656"/>
                  </a:cubicBezTo>
                  <a:lnTo>
                    <a:pt x="4231" y="3103"/>
                  </a:lnTo>
                  <a:cubicBezTo>
                    <a:pt x="4256" y="3103"/>
                    <a:pt x="4274" y="3095"/>
                    <a:pt x="4282" y="3086"/>
                  </a:cubicBezTo>
                  <a:cubicBezTo>
                    <a:pt x="4291" y="3069"/>
                    <a:pt x="4291" y="3043"/>
                    <a:pt x="4274" y="3034"/>
                  </a:cubicBezTo>
                  <a:lnTo>
                    <a:pt x="758" y="19"/>
                  </a:lnTo>
                  <a:cubicBezTo>
                    <a:pt x="750" y="10"/>
                    <a:pt x="750" y="10"/>
                    <a:pt x="741" y="10"/>
                  </a:cubicBezTo>
                  <a:cubicBezTo>
                    <a:pt x="734" y="3"/>
                    <a:pt x="727"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37"/>
            <p:cNvSpPr/>
            <p:nvPr/>
          </p:nvSpPr>
          <p:spPr>
            <a:xfrm>
              <a:off x="5626775" y="1766575"/>
              <a:ext cx="115925" cy="44625"/>
            </a:xfrm>
            <a:custGeom>
              <a:avLst/>
              <a:gdLst/>
              <a:ahLst/>
              <a:cxnLst/>
              <a:rect l="l" t="t" r="r" b="b"/>
              <a:pathLst>
                <a:path w="4637" h="1785" extrusionOk="0">
                  <a:moveTo>
                    <a:pt x="4584" y="1"/>
                  </a:moveTo>
                  <a:lnTo>
                    <a:pt x="27" y="854"/>
                  </a:lnTo>
                  <a:cubicBezTo>
                    <a:pt x="9" y="854"/>
                    <a:pt x="1" y="871"/>
                    <a:pt x="1" y="888"/>
                  </a:cubicBezTo>
                  <a:cubicBezTo>
                    <a:pt x="1" y="914"/>
                    <a:pt x="9" y="931"/>
                    <a:pt x="27" y="931"/>
                  </a:cubicBezTo>
                  <a:lnTo>
                    <a:pt x="4395" y="1784"/>
                  </a:lnTo>
                  <a:cubicBezTo>
                    <a:pt x="4404" y="1784"/>
                    <a:pt x="4421" y="1784"/>
                    <a:pt x="4429" y="1776"/>
                  </a:cubicBezTo>
                  <a:cubicBezTo>
                    <a:pt x="4438" y="1767"/>
                    <a:pt x="4438" y="1759"/>
                    <a:pt x="4438" y="1750"/>
                  </a:cubicBezTo>
                  <a:lnTo>
                    <a:pt x="4636" y="35"/>
                  </a:lnTo>
                  <a:cubicBezTo>
                    <a:pt x="4636" y="18"/>
                    <a:pt x="4619" y="1"/>
                    <a:pt x="4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37"/>
            <p:cNvSpPr/>
            <p:nvPr/>
          </p:nvSpPr>
          <p:spPr>
            <a:xfrm>
              <a:off x="5480750" y="1766575"/>
              <a:ext cx="116125" cy="44625"/>
            </a:xfrm>
            <a:custGeom>
              <a:avLst/>
              <a:gdLst/>
              <a:ahLst/>
              <a:cxnLst/>
              <a:rect l="l" t="t" r="r" b="b"/>
              <a:pathLst>
                <a:path w="4645" h="1785" extrusionOk="0">
                  <a:moveTo>
                    <a:pt x="43" y="1"/>
                  </a:moveTo>
                  <a:cubicBezTo>
                    <a:pt x="17" y="1"/>
                    <a:pt x="0" y="18"/>
                    <a:pt x="0" y="35"/>
                  </a:cubicBezTo>
                  <a:lnTo>
                    <a:pt x="198" y="1750"/>
                  </a:lnTo>
                  <a:cubicBezTo>
                    <a:pt x="198" y="1759"/>
                    <a:pt x="207" y="1767"/>
                    <a:pt x="215" y="1776"/>
                  </a:cubicBezTo>
                  <a:cubicBezTo>
                    <a:pt x="224" y="1784"/>
                    <a:pt x="233" y="1784"/>
                    <a:pt x="250" y="1784"/>
                  </a:cubicBezTo>
                  <a:lnTo>
                    <a:pt x="4610" y="931"/>
                  </a:lnTo>
                  <a:cubicBezTo>
                    <a:pt x="4627" y="931"/>
                    <a:pt x="4644" y="914"/>
                    <a:pt x="4644" y="888"/>
                  </a:cubicBezTo>
                  <a:cubicBezTo>
                    <a:pt x="4644" y="871"/>
                    <a:pt x="4627" y="854"/>
                    <a:pt x="4610" y="854"/>
                  </a:cubicBezTo>
                  <a:lnTo>
                    <a:pt x="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5624400" y="1704400"/>
              <a:ext cx="107300" cy="77575"/>
            </a:xfrm>
            <a:custGeom>
              <a:avLst/>
              <a:gdLst/>
              <a:ahLst/>
              <a:cxnLst/>
              <a:rect l="l" t="t" r="r" b="b"/>
              <a:pathLst>
                <a:path w="4292" h="3103" extrusionOk="0">
                  <a:moveTo>
                    <a:pt x="3575" y="1"/>
                  </a:moveTo>
                  <a:cubicBezTo>
                    <a:pt x="3567" y="1"/>
                    <a:pt x="3558" y="3"/>
                    <a:pt x="3551" y="6"/>
                  </a:cubicBezTo>
                  <a:cubicBezTo>
                    <a:pt x="3551" y="6"/>
                    <a:pt x="3542" y="6"/>
                    <a:pt x="3542" y="15"/>
                  </a:cubicBezTo>
                  <a:lnTo>
                    <a:pt x="18" y="3031"/>
                  </a:lnTo>
                  <a:cubicBezTo>
                    <a:pt x="10" y="3039"/>
                    <a:pt x="1" y="3065"/>
                    <a:pt x="10" y="3082"/>
                  </a:cubicBezTo>
                  <a:cubicBezTo>
                    <a:pt x="22" y="3095"/>
                    <a:pt x="35" y="3103"/>
                    <a:pt x="47" y="3103"/>
                  </a:cubicBezTo>
                  <a:cubicBezTo>
                    <a:pt x="52" y="3103"/>
                    <a:pt x="57" y="3102"/>
                    <a:pt x="61" y="3100"/>
                  </a:cubicBezTo>
                  <a:lnTo>
                    <a:pt x="4266" y="1652"/>
                  </a:lnTo>
                  <a:cubicBezTo>
                    <a:pt x="4275" y="1652"/>
                    <a:pt x="4292" y="1644"/>
                    <a:pt x="4292" y="1635"/>
                  </a:cubicBezTo>
                  <a:cubicBezTo>
                    <a:pt x="4292" y="1618"/>
                    <a:pt x="4292" y="1609"/>
                    <a:pt x="4292" y="1600"/>
                  </a:cubicBezTo>
                  <a:lnTo>
                    <a:pt x="3602" y="15"/>
                  </a:lnTo>
                  <a:cubicBezTo>
                    <a:pt x="3597" y="5"/>
                    <a:pt x="3586" y="1"/>
                    <a:pt x="3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5487425" y="1795800"/>
              <a:ext cx="111600" cy="75075"/>
            </a:xfrm>
            <a:custGeom>
              <a:avLst/>
              <a:gdLst/>
              <a:ahLst/>
              <a:cxnLst/>
              <a:rect l="l" t="t" r="r" b="b"/>
              <a:pathLst>
                <a:path w="4464" h="3003" extrusionOk="0">
                  <a:moveTo>
                    <a:pt x="4425" y="0"/>
                  </a:moveTo>
                  <a:cubicBezTo>
                    <a:pt x="4421" y="0"/>
                    <a:pt x="4416" y="1"/>
                    <a:pt x="4412" y="4"/>
                  </a:cubicBezTo>
                  <a:lnTo>
                    <a:pt x="35" y="1546"/>
                  </a:lnTo>
                  <a:lnTo>
                    <a:pt x="26" y="1546"/>
                  </a:lnTo>
                  <a:cubicBezTo>
                    <a:pt x="9" y="1555"/>
                    <a:pt x="0" y="1580"/>
                    <a:pt x="9" y="1598"/>
                  </a:cubicBezTo>
                  <a:cubicBezTo>
                    <a:pt x="9" y="1598"/>
                    <a:pt x="9" y="1606"/>
                    <a:pt x="9" y="1606"/>
                  </a:cubicBezTo>
                  <a:lnTo>
                    <a:pt x="1034" y="2985"/>
                  </a:lnTo>
                  <a:cubicBezTo>
                    <a:pt x="1043" y="2993"/>
                    <a:pt x="1051" y="3002"/>
                    <a:pt x="1060" y="3002"/>
                  </a:cubicBezTo>
                  <a:cubicBezTo>
                    <a:pt x="1077" y="3002"/>
                    <a:pt x="1086" y="3002"/>
                    <a:pt x="1094" y="2993"/>
                  </a:cubicBezTo>
                  <a:lnTo>
                    <a:pt x="4446" y="73"/>
                  </a:lnTo>
                  <a:cubicBezTo>
                    <a:pt x="4463" y="55"/>
                    <a:pt x="4463" y="38"/>
                    <a:pt x="4455" y="21"/>
                  </a:cubicBezTo>
                  <a:cubicBezTo>
                    <a:pt x="4448" y="8"/>
                    <a:pt x="4437" y="0"/>
                    <a:pt x="4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5619025" y="1663325"/>
              <a:ext cx="75200" cy="111550"/>
            </a:xfrm>
            <a:custGeom>
              <a:avLst/>
              <a:gdLst/>
              <a:ahLst/>
              <a:cxnLst/>
              <a:rect l="l" t="t" r="r" b="b"/>
              <a:pathLst>
                <a:path w="3008" h="4462" extrusionOk="0">
                  <a:moveTo>
                    <a:pt x="1588" y="0"/>
                  </a:moveTo>
                  <a:cubicBezTo>
                    <a:pt x="1573" y="0"/>
                    <a:pt x="1558" y="8"/>
                    <a:pt x="1551" y="21"/>
                  </a:cubicBezTo>
                  <a:cubicBezTo>
                    <a:pt x="1543" y="30"/>
                    <a:pt x="1543" y="30"/>
                    <a:pt x="1543" y="38"/>
                  </a:cubicBezTo>
                  <a:lnTo>
                    <a:pt x="9" y="4407"/>
                  </a:lnTo>
                  <a:cubicBezTo>
                    <a:pt x="1" y="4424"/>
                    <a:pt x="9" y="4441"/>
                    <a:pt x="26" y="4458"/>
                  </a:cubicBezTo>
                  <a:cubicBezTo>
                    <a:pt x="29" y="4461"/>
                    <a:pt x="33" y="4462"/>
                    <a:pt x="38" y="4462"/>
                  </a:cubicBezTo>
                  <a:cubicBezTo>
                    <a:pt x="49" y="4462"/>
                    <a:pt x="63" y="4456"/>
                    <a:pt x="70" y="4450"/>
                  </a:cubicBezTo>
                  <a:lnTo>
                    <a:pt x="2999" y="1098"/>
                  </a:lnTo>
                  <a:cubicBezTo>
                    <a:pt x="2999" y="1089"/>
                    <a:pt x="3008" y="1072"/>
                    <a:pt x="3008" y="1064"/>
                  </a:cubicBezTo>
                  <a:cubicBezTo>
                    <a:pt x="2999" y="1046"/>
                    <a:pt x="2999" y="1038"/>
                    <a:pt x="2982" y="1038"/>
                  </a:cubicBezTo>
                  <a:lnTo>
                    <a:pt x="1603" y="12"/>
                  </a:lnTo>
                  <a:lnTo>
                    <a:pt x="1603" y="4"/>
                  </a:lnTo>
                  <a:cubicBezTo>
                    <a:pt x="1599" y="2"/>
                    <a:pt x="1593" y="0"/>
                    <a:pt x="1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5527475" y="1800475"/>
              <a:ext cx="77800" cy="107175"/>
            </a:xfrm>
            <a:custGeom>
              <a:avLst/>
              <a:gdLst/>
              <a:ahLst/>
              <a:cxnLst/>
              <a:rect l="l" t="t" r="r" b="b"/>
              <a:pathLst>
                <a:path w="3112" h="4287" extrusionOk="0">
                  <a:moveTo>
                    <a:pt x="3064" y="1"/>
                  </a:moveTo>
                  <a:cubicBezTo>
                    <a:pt x="3054" y="1"/>
                    <a:pt x="3044" y="5"/>
                    <a:pt x="3034" y="15"/>
                  </a:cubicBezTo>
                  <a:lnTo>
                    <a:pt x="18" y="3530"/>
                  </a:lnTo>
                  <a:cubicBezTo>
                    <a:pt x="18" y="3539"/>
                    <a:pt x="9" y="3539"/>
                    <a:pt x="9" y="3539"/>
                  </a:cubicBezTo>
                  <a:cubicBezTo>
                    <a:pt x="1" y="3565"/>
                    <a:pt x="9" y="3582"/>
                    <a:pt x="27" y="3599"/>
                  </a:cubicBezTo>
                  <a:lnTo>
                    <a:pt x="1603" y="4280"/>
                  </a:lnTo>
                  <a:cubicBezTo>
                    <a:pt x="1608" y="4284"/>
                    <a:pt x="1614" y="4286"/>
                    <a:pt x="1621" y="4286"/>
                  </a:cubicBezTo>
                  <a:cubicBezTo>
                    <a:pt x="1627" y="4286"/>
                    <a:pt x="1634" y="4284"/>
                    <a:pt x="1638" y="4280"/>
                  </a:cubicBezTo>
                  <a:cubicBezTo>
                    <a:pt x="1646" y="4280"/>
                    <a:pt x="1655" y="4271"/>
                    <a:pt x="1664" y="4263"/>
                  </a:cubicBezTo>
                  <a:lnTo>
                    <a:pt x="3103" y="49"/>
                  </a:lnTo>
                  <a:cubicBezTo>
                    <a:pt x="3111" y="32"/>
                    <a:pt x="3103" y="15"/>
                    <a:pt x="3085" y="6"/>
                  </a:cubicBezTo>
                  <a:cubicBezTo>
                    <a:pt x="3078" y="3"/>
                    <a:pt x="3071" y="1"/>
                    <a:pt x="3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37"/>
            <p:cNvSpPr/>
            <p:nvPr/>
          </p:nvSpPr>
          <p:spPr>
            <a:xfrm>
              <a:off x="5489775" y="1949000"/>
              <a:ext cx="210050" cy="596075"/>
            </a:xfrm>
            <a:custGeom>
              <a:avLst/>
              <a:gdLst/>
              <a:ahLst/>
              <a:cxnLst/>
              <a:rect l="l" t="t" r="r" b="b"/>
              <a:pathLst>
                <a:path w="8402" h="23843" extrusionOk="0">
                  <a:moveTo>
                    <a:pt x="5623" y="0"/>
                  </a:moveTo>
                  <a:cubicBezTo>
                    <a:pt x="5549" y="0"/>
                    <a:pt x="5444" y="53"/>
                    <a:pt x="5395" y="114"/>
                  </a:cubicBezTo>
                  <a:lnTo>
                    <a:pt x="3473" y="1889"/>
                  </a:lnTo>
                  <a:cubicBezTo>
                    <a:pt x="3422" y="1966"/>
                    <a:pt x="3422" y="2078"/>
                    <a:pt x="3482" y="2156"/>
                  </a:cubicBezTo>
                  <a:lnTo>
                    <a:pt x="5894" y="4172"/>
                  </a:lnTo>
                  <a:lnTo>
                    <a:pt x="2655" y="7291"/>
                  </a:lnTo>
                  <a:cubicBezTo>
                    <a:pt x="2629" y="7342"/>
                    <a:pt x="2612" y="7403"/>
                    <a:pt x="2620" y="7463"/>
                  </a:cubicBezTo>
                  <a:cubicBezTo>
                    <a:pt x="2637" y="7523"/>
                    <a:pt x="2672" y="7566"/>
                    <a:pt x="2715" y="7601"/>
                  </a:cubicBezTo>
                  <a:lnTo>
                    <a:pt x="6489" y="9229"/>
                  </a:lnTo>
                  <a:lnTo>
                    <a:pt x="2017" y="12142"/>
                  </a:lnTo>
                  <a:cubicBezTo>
                    <a:pt x="1974" y="12185"/>
                    <a:pt x="1948" y="12254"/>
                    <a:pt x="1957" y="12314"/>
                  </a:cubicBezTo>
                  <a:cubicBezTo>
                    <a:pt x="1957" y="12374"/>
                    <a:pt x="1991" y="12434"/>
                    <a:pt x="2034" y="12478"/>
                  </a:cubicBezTo>
                  <a:lnTo>
                    <a:pt x="7204" y="15174"/>
                  </a:lnTo>
                  <a:lnTo>
                    <a:pt x="1087" y="17888"/>
                  </a:lnTo>
                  <a:cubicBezTo>
                    <a:pt x="1026" y="17931"/>
                    <a:pt x="983" y="18009"/>
                    <a:pt x="992" y="18087"/>
                  </a:cubicBezTo>
                  <a:cubicBezTo>
                    <a:pt x="1000" y="18173"/>
                    <a:pt x="1052" y="18242"/>
                    <a:pt x="1121" y="18276"/>
                  </a:cubicBezTo>
                  <a:lnTo>
                    <a:pt x="7910" y="20318"/>
                  </a:lnTo>
                  <a:lnTo>
                    <a:pt x="139" y="23428"/>
                  </a:lnTo>
                  <a:cubicBezTo>
                    <a:pt x="35" y="23489"/>
                    <a:pt x="1" y="23627"/>
                    <a:pt x="61" y="23730"/>
                  </a:cubicBezTo>
                  <a:cubicBezTo>
                    <a:pt x="104" y="23799"/>
                    <a:pt x="182" y="23842"/>
                    <a:pt x="251" y="23842"/>
                  </a:cubicBezTo>
                  <a:cubicBezTo>
                    <a:pt x="294" y="23842"/>
                    <a:pt x="328" y="23825"/>
                    <a:pt x="371" y="23808"/>
                  </a:cubicBezTo>
                  <a:lnTo>
                    <a:pt x="8281" y="20482"/>
                  </a:lnTo>
                  <a:cubicBezTo>
                    <a:pt x="8350" y="20439"/>
                    <a:pt x="8402" y="20335"/>
                    <a:pt x="8402" y="20249"/>
                  </a:cubicBezTo>
                  <a:cubicBezTo>
                    <a:pt x="8393" y="20172"/>
                    <a:pt x="8333" y="20120"/>
                    <a:pt x="8255" y="20085"/>
                  </a:cubicBezTo>
                  <a:lnTo>
                    <a:pt x="1440" y="18026"/>
                  </a:lnTo>
                  <a:lnTo>
                    <a:pt x="7704" y="15364"/>
                  </a:lnTo>
                  <a:cubicBezTo>
                    <a:pt x="7755" y="15329"/>
                    <a:pt x="7798" y="15261"/>
                    <a:pt x="7798" y="15192"/>
                  </a:cubicBezTo>
                  <a:cubicBezTo>
                    <a:pt x="7798" y="15123"/>
                    <a:pt x="7773" y="15054"/>
                    <a:pt x="7712" y="15011"/>
                  </a:cubicBezTo>
                  <a:lnTo>
                    <a:pt x="2508" y="12279"/>
                  </a:lnTo>
                  <a:lnTo>
                    <a:pt x="6989" y="9350"/>
                  </a:lnTo>
                  <a:cubicBezTo>
                    <a:pt x="7040" y="9307"/>
                    <a:pt x="7066" y="9238"/>
                    <a:pt x="7057" y="9169"/>
                  </a:cubicBezTo>
                  <a:cubicBezTo>
                    <a:pt x="7049" y="9109"/>
                    <a:pt x="7014" y="9048"/>
                    <a:pt x="6963" y="9005"/>
                  </a:cubicBezTo>
                  <a:lnTo>
                    <a:pt x="3154" y="7360"/>
                  </a:lnTo>
                  <a:lnTo>
                    <a:pt x="6351" y="4292"/>
                  </a:lnTo>
                  <a:cubicBezTo>
                    <a:pt x="6377" y="4180"/>
                    <a:pt x="6368" y="4129"/>
                    <a:pt x="6351" y="4034"/>
                  </a:cubicBezTo>
                  <a:lnTo>
                    <a:pt x="3930" y="2018"/>
                  </a:lnTo>
                  <a:lnTo>
                    <a:pt x="5722" y="381"/>
                  </a:lnTo>
                  <a:cubicBezTo>
                    <a:pt x="5653" y="269"/>
                    <a:pt x="5731" y="200"/>
                    <a:pt x="5705" y="62"/>
                  </a:cubicBezTo>
                  <a:cubicBezTo>
                    <a:pt x="5698" y="18"/>
                    <a:pt x="5666" y="0"/>
                    <a:pt x="5623"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37"/>
            <p:cNvSpPr/>
            <p:nvPr/>
          </p:nvSpPr>
          <p:spPr>
            <a:xfrm>
              <a:off x="5603300" y="1809025"/>
              <a:ext cx="11225" cy="850625"/>
            </a:xfrm>
            <a:custGeom>
              <a:avLst/>
              <a:gdLst/>
              <a:ahLst/>
              <a:cxnLst/>
              <a:rect l="l" t="t" r="r" b="b"/>
              <a:pathLst>
                <a:path w="449" h="34025" extrusionOk="0">
                  <a:moveTo>
                    <a:pt x="225" y="0"/>
                  </a:moveTo>
                  <a:cubicBezTo>
                    <a:pt x="104" y="0"/>
                    <a:pt x="1" y="104"/>
                    <a:pt x="1" y="224"/>
                  </a:cubicBezTo>
                  <a:lnTo>
                    <a:pt x="1" y="33801"/>
                  </a:lnTo>
                  <a:cubicBezTo>
                    <a:pt x="1" y="33921"/>
                    <a:pt x="104" y="34025"/>
                    <a:pt x="225" y="34025"/>
                  </a:cubicBezTo>
                  <a:cubicBezTo>
                    <a:pt x="345" y="34025"/>
                    <a:pt x="449" y="33921"/>
                    <a:pt x="449" y="33801"/>
                  </a:cubicBezTo>
                  <a:lnTo>
                    <a:pt x="449" y="224"/>
                  </a:lnTo>
                  <a:cubicBezTo>
                    <a:pt x="449" y="104"/>
                    <a:pt x="345" y="0"/>
                    <a:pt x="225"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4" name="Google Shape;8304;p37"/>
          <p:cNvSpPr/>
          <p:nvPr/>
        </p:nvSpPr>
        <p:spPr>
          <a:xfrm>
            <a:off x="-1756127" y="412950"/>
            <a:ext cx="4398217"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37"/>
          <p:cNvSpPr/>
          <p:nvPr/>
        </p:nvSpPr>
        <p:spPr>
          <a:xfrm rot="1135717">
            <a:off x="7609750" y="204733"/>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37"/>
          <p:cNvSpPr/>
          <p:nvPr/>
        </p:nvSpPr>
        <p:spPr>
          <a:xfrm rot="-1135717" flipH="1">
            <a:off x="963358" y="409208"/>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7" name="Google Shape;8307;p37"/>
          <p:cNvGrpSpPr/>
          <p:nvPr/>
        </p:nvGrpSpPr>
        <p:grpSpPr>
          <a:xfrm flipH="1">
            <a:off x="6038175" y="4281811"/>
            <a:ext cx="3105827" cy="338727"/>
            <a:chOff x="639050" y="3656375"/>
            <a:chExt cx="516450" cy="56325"/>
          </a:xfrm>
        </p:grpSpPr>
        <p:sp>
          <p:nvSpPr>
            <p:cNvPr id="8308" name="Google Shape;8308;p37"/>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37"/>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37"/>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37"/>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37"/>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37"/>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37"/>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37"/>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37"/>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37"/>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37"/>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37"/>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37"/>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37"/>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37"/>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37"/>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37"/>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37"/>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37"/>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37"/>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8" name="Google Shape;8328;p37"/>
          <p:cNvGrpSpPr/>
          <p:nvPr/>
        </p:nvGrpSpPr>
        <p:grpSpPr>
          <a:xfrm flipH="1">
            <a:off x="21" y="4442853"/>
            <a:ext cx="9144022" cy="700647"/>
            <a:chOff x="1329075" y="3400650"/>
            <a:chExt cx="2177200" cy="107000"/>
          </a:xfrm>
        </p:grpSpPr>
        <p:sp>
          <p:nvSpPr>
            <p:cNvPr id="8329" name="Google Shape;8329;p37"/>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37"/>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37"/>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37"/>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37"/>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37"/>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37"/>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37"/>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37"/>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37"/>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37"/>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37"/>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37"/>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37"/>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37"/>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37"/>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37"/>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37"/>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37"/>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37"/>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37"/>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37"/>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37"/>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37"/>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37"/>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37"/>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37"/>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37"/>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37"/>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37"/>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37"/>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37"/>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37"/>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37"/>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37"/>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37"/>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37"/>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37"/>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37"/>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37"/>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37"/>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37"/>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37"/>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37"/>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37"/>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37"/>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37"/>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37"/>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37"/>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37"/>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37"/>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37"/>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37"/>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37"/>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37"/>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37"/>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37"/>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37"/>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37"/>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37"/>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37"/>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37"/>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37"/>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37"/>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37"/>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37"/>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37"/>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37"/>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37"/>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37"/>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37"/>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37"/>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37"/>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37"/>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37"/>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37"/>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8757"/>
        <p:cNvGrpSpPr/>
        <p:nvPr/>
      </p:nvGrpSpPr>
      <p:grpSpPr>
        <a:xfrm>
          <a:off x="0" y="0"/>
          <a:ext cx="0" cy="0"/>
          <a:chOff x="0" y="0"/>
          <a:chExt cx="0" cy="0"/>
        </a:xfrm>
      </p:grpSpPr>
      <p:sp>
        <p:nvSpPr>
          <p:cNvPr id="8758" name="Google Shape;8758;p40"/>
          <p:cNvSpPr/>
          <p:nvPr/>
        </p:nvSpPr>
        <p:spPr>
          <a:xfrm flipH="1">
            <a:off x="-11" y="0"/>
            <a:ext cx="9144061" cy="3086843"/>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40"/>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40"/>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40"/>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40"/>
          <p:cNvSpPr/>
          <p:nvPr/>
        </p:nvSpPr>
        <p:spPr>
          <a:xfrm>
            <a:off x="-37" y="4760295"/>
            <a:ext cx="9144061" cy="270655"/>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3" name="Google Shape;8763;p40"/>
          <p:cNvGrpSpPr/>
          <p:nvPr/>
        </p:nvGrpSpPr>
        <p:grpSpPr>
          <a:xfrm>
            <a:off x="21" y="4442853"/>
            <a:ext cx="9144022" cy="700647"/>
            <a:chOff x="1329075" y="3400650"/>
            <a:chExt cx="2177200" cy="107000"/>
          </a:xfrm>
        </p:grpSpPr>
        <p:sp>
          <p:nvSpPr>
            <p:cNvPr id="8764" name="Google Shape;8764;p40"/>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40"/>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40"/>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40"/>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40"/>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40"/>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40"/>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40"/>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40"/>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40"/>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40"/>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40"/>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40"/>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40"/>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40"/>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0"/>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0"/>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0"/>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0"/>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0"/>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40"/>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40"/>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40"/>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40"/>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40"/>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40"/>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40"/>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40"/>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40"/>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40"/>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40"/>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40"/>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40"/>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40"/>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40"/>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40"/>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40"/>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40"/>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40"/>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40"/>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40"/>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40"/>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40"/>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40"/>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40"/>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40"/>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40"/>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40"/>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40"/>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40"/>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40"/>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40"/>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40"/>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40"/>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40"/>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40"/>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40"/>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40"/>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40"/>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40"/>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40"/>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40"/>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40"/>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40"/>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40"/>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40"/>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40"/>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40"/>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40"/>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40"/>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40"/>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40"/>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40"/>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40"/>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40"/>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40"/>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0" name="Google Shape;8840;p40"/>
          <p:cNvGrpSpPr/>
          <p:nvPr/>
        </p:nvGrpSpPr>
        <p:grpSpPr>
          <a:xfrm>
            <a:off x="2133625" y="3954869"/>
            <a:ext cx="5398052" cy="326758"/>
            <a:chOff x="-88127" y="4115467"/>
            <a:chExt cx="9232173" cy="452824"/>
          </a:xfrm>
        </p:grpSpPr>
        <p:grpSp>
          <p:nvGrpSpPr>
            <p:cNvPr id="8841" name="Google Shape;8841;p40"/>
            <p:cNvGrpSpPr/>
            <p:nvPr/>
          </p:nvGrpSpPr>
          <p:grpSpPr>
            <a:xfrm>
              <a:off x="2987448" y="4115467"/>
              <a:ext cx="6156598" cy="452824"/>
              <a:chOff x="3222925" y="3865650"/>
              <a:chExt cx="2332575" cy="94150"/>
            </a:xfrm>
          </p:grpSpPr>
          <p:sp>
            <p:nvSpPr>
              <p:cNvPr id="8842" name="Google Shape;8842;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4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4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4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4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4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4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4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4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4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4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4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4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4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4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6" name="Google Shape;8916;p40"/>
            <p:cNvGrpSpPr/>
            <p:nvPr/>
          </p:nvGrpSpPr>
          <p:grpSpPr>
            <a:xfrm>
              <a:off x="-88127" y="4115467"/>
              <a:ext cx="6156598" cy="452824"/>
              <a:chOff x="3222925" y="3865650"/>
              <a:chExt cx="2332575" cy="94150"/>
            </a:xfrm>
          </p:grpSpPr>
          <p:sp>
            <p:nvSpPr>
              <p:cNvPr id="8917" name="Google Shape;8917;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4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4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4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4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4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4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4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4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4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4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4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4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4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4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1" name="Google Shape;8991;p40"/>
          <p:cNvGrpSpPr/>
          <p:nvPr/>
        </p:nvGrpSpPr>
        <p:grpSpPr>
          <a:xfrm>
            <a:off x="571529" y="3864665"/>
            <a:ext cx="1644567" cy="416968"/>
            <a:chOff x="2500650" y="3653650"/>
            <a:chExt cx="772750" cy="195925"/>
          </a:xfrm>
        </p:grpSpPr>
        <p:sp>
          <p:nvSpPr>
            <p:cNvPr id="8992" name="Google Shape;8992;p40"/>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40"/>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40"/>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40"/>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40"/>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40"/>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40"/>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40"/>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40"/>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40"/>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40"/>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40"/>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40"/>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40"/>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40"/>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40"/>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40"/>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40"/>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40"/>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40"/>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40"/>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40"/>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40"/>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40"/>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40"/>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40"/>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40"/>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40"/>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40"/>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40"/>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40"/>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40"/>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40"/>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40"/>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40"/>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40"/>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8" name="Google Shape;9028;p40"/>
          <p:cNvGrpSpPr/>
          <p:nvPr/>
        </p:nvGrpSpPr>
        <p:grpSpPr>
          <a:xfrm>
            <a:off x="818275" y="4714738"/>
            <a:ext cx="103625" cy="62050"/>
            <a:chOff x="3668150" y="3725000"/>
            <a:chExt cx="103625" cy="62050"/>
          </a:xfrm>
        </p:grpSpPr>
        <p:sp>
          <p:nvSpPr>
            <p:cNvPr id="9029" name="Google Shape;9029;p40"/>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40"/>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40"/>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2" name="Google Shape;9032;p40"/>
          <p:cNvGrpSpPr/>
          <p:nvPr/>
        </p:nvGrpSpPr>
        <p:grpSpPr>
          <a:xfrm>
            <a:off x="1240525" y="4641238"/>
            <a:ext cx="103625" cy="62050"/>
            <a:chOff x="3668150" y="3725000"/>
            <a:chExt cx="103625" cy="62050"/>
          </a:xfrm>
        </p:grpSpPr>
        <p:sp>
          <p:nvSpPr>
            <p:cNvPr id="9033" name="Google Shape;9033;p40"/>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40"/>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40"/>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6" name="Google Shape;9036;p40"/>
          <p:cNvSpPr/>
          <p:nvPr/>
        </p:nvSpPr>
        <p:spPr>
          <a:xfrm flipH="1">
            <a:off x="3419660" y="146200"/>
            <a:ext cx="5724421" cy="5274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7" name="Google Shape;9037;p40"/>
          <p:cNvGrpSpPr/>
          <p:nvPr/>
        </p:nvGrpSpPr>
        <p:grpSpPr>
          <a:xfrm>
            <a:off x="7320966" y="2577757"/>
            <a:ext cx="1747134" cy="1728539"/>
            <a:chOff x="4587475" y="2440350"/>
            <a:chExt cx="667125" cy="660025"/>
          </a:xfrm>
        </p:grpSpPr>
        <p:sp>
          <p:nvSpPr>
            <p:cNvPr id="9038" name="Google Shape;9038;p40"/>
            <p:cNvSpPr/>
            <p:nvPr/>
          </p:nvSpPr>
          <p:spPr>
            <a:xfrm>
              <a:off x="4992200" y="2444875"/>
              <a:ext cx="74775" cy="114200"/>
            </a:xfrm>
            <a:custGeom>
              <a:avLst/>
              <a:gdLst/>
              <a:ahLst/>
              <a:cxnLst/>
              <a:rect l="l" t="t" r="r" b="b"/>
              <a:pathLst>
                <a:path w="2991" h="4568" extrusionOk="0">
                  <a:moveTo>
                    <a:pt x="1" y="1"/>
                  </a:moveTo>
                  <a:lnTo>
                    <a:pt x="1" y="4567"/>
                  </a:lnTo>
                  <a:lnTo>
                    <a:pt x="2991" y="4567"/>
                  </a:lnTo>
                  <a:lnTo>
                    <a:pt x="2991" y="1"/>
                  </a:lnTo>
                  <a:close/>
                </a:path>
              </a:pathLst>
            </a:custGeom>
            <a:solidFill>
              <a:srgbClr val="AE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40"/>
            <p:cNvSpPr/>
            <p:nvPr/>
          </p:nvSpPr>
          <p:spPr>
            <a:xfrm>
              <a:off x="4987700" y="2440350"/>
              <a:ext cx="83800" cy="123025"/>
            </a:xfrm>
            <a:custGeom>
              <a:avLst/>
              <a:gdLst/>
              <a:ahLst/>
              <a:cxnLst/>
              <a:rect l="l" t="t" r="r" b="b"/>
              <a:pathLst>
                <a:path w="3352" h="4921" extrusionOk="0">
                  <a:moveTo>
                    <a:pt x="2998" y="363"/>
                  </a:moveTo>
                  <a:lnTo>
                    <a:pt x="2998" y="4567"/>
                  </a:lnTo>
                  <a:lnTo>
                    <a:pt x="353" y="4567"/>
                  </a:lnTo>
                  <a:lnTo>
                    <a:pt x="353" y="363"/>
                  </a:lnTo>
                  <a:close/>
                  <a:moveTo>
                    <a:pt x="0" y="1"/>
                  </a:moveTo>
                  <a:lnTo>
                    <a:pt x="0" y="4920"/>
                  </a:lnTo>
                  <a:lnTo>
                    <a:pt x="3352" y="4920"/>
                  </a:lnTo>
                  <a:lnTo>
                    <a:pt x="3352"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40"/>
            <p:cNvSpPr/>
            <p:nvPr/>
          </p:nvSpPr>
          <p:spPr>
            <a:xfrm>
              <a:off x="4996525" y="2512300"/>
              <a:ext cx="66150" cy="5400"/>
            </a:xfrm>
            <a:custGeom>
              <a:avLst/>
              <a:gdLst/>
              <a:ahLst/>
              <a:cxnLst/>
              <a:rect l="l" t="t" r="r" b="b"/>
              <a:pathLst>
                <a:path w="2646" h="216" extrusionOk="0">
                  <a:moveTo>
                    <a:pt x="0" y="0"/>
                  </a:moveTo>
                  <a:lnTo>
                    <a:pt x="0" y="216"/>
                  </a:lnTo>
                  <a:lnTo>
                    <a:pt x="2645" y="216"/>
                  </a:lnTo>
                  <a:lnTo>
                    <a:pt x="264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40"/>
            <p:cNvSpPr/>
            <p:nvPr/>
          </p:nvSpPr>
          <p:spPr>
            <a:xfrm>
              <a:off x="4996525" y="2462325"/>
              <a:ext cx="66150" cy="5400"/>
            </a:xfrm>
            <a:custGeom>
              <a:avLst/>
              <a:gdLst/>
              <a:ahLst/>
              <a:cxnLst/>
              <a:rect l="l" t="t" r="r" b="b"/>
              <a:pathLst>
                <a:path w="2646" h="216" extrusionOk="0">
                  <a:moveTo>
                    <a:pt x="0" y="0"/>
                  </a:moveTo>
                  <a:lnTo>
                    <a:pt x="0" y="216"/>
                  </a:lnTo>
                  <a:lnTo>
                    <a:pt x="2645" y="216"/>
                  </a:lnTo>
                  <a:lnTo>
                    <a:pt x="264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40"/>
            <p:cNvSpPr/>
            <p:nvPr/>
          </p:nvSpPr>
          <p:spPr>
            <a:xfrm>
              <a:off x="4996525" y="2487300"/>
              <a:ext cx="66150" cy="5425"/>
            </a:xfrm>
            <a:custGeom>
              <a:avLst/>
              <a:gdLst/>
              <a:ahLst/>
              <a:cxnLst/>
              <a:rect l="l" t="t" r="r" b="b"/>
              <a:pathLst>
                <a:path w="2646" h="217" extrusionOk="0">
                  <a:moveTo>
                    <a:pt x="0" y="1"/>
                  </a:moveTo>
                  <a:lnTo>
                    <a:pt x="0" y="216"/>
                  </a:lnTo>
                  <a:lnTo>
                    <a:pt x="2645" y="216"/>
                  </a:lnTo>
                  <a:lnTo>
                    <a:pt x="264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40"/>
            <p:cNvSpPr/>
            <p:nvPr/>
          </p:nvSpPr>
          <p:spPr>
            <a:xfrm>
              <a:off x="4591125" y="2620000"/>
              <a:ext cx="102575" cy="266675"/>
            </a:xfrm>
            <a:custGeom>
              <a:avLst/>
              <a:gdLst/>
              <a:ahLst/>
              <a:cxnLst/>
              <a:rect l="l" t="t" r="r" b="b"/>
              <a:pathLst>
                <a:path w="4103" h="10667" extrusionOk="0">
                  <a:moveTo>
                    <a:pt x="4102" y="0"/>
                  </a:moveTo>
                  <a:lnTo>
                    <a:pt x="1466" y="6566"/>
                  </a:lnTo>
                  <a:lnTo>
                    <a:pt x="1" y="10452"/>
                  </a:lnTo>
                  <a:lnTo>
                    <a:pt x="3585" y="10667"/>
                  </a:lnTo>
                  <a:lnTo>
                    <a:pt x="4102" y="0"/>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40"/>
            <p:cNvSpPr/>
            <p:nvPr/>
          </p:nvSpPr>
          <p:spPr>
            <a:xfrm>
              <a:off x="5149675" y="2610728"/>
              <a:ext cx="92424" cy="280275"/>
            </a:xfrm>
            <a:custGeom>
              <a:avLst/>
              <a:gdLst/>
              <a:ahLst/>
              <a:cxnLst/>
              <a:rect l="l" t="t" r="r" b="b"/>
              <a:pathLst>
                <a:path w="3611" h="11211" extrusionOk="0">
                  <a:moveTo>
                    <a:pt x="0" y="1"/>
                  </a:moveTo>
                  <a:lnTo>
                    <a:pt x="905" y="11210"/>
                  </a:lnTo>
                  <a:lnTo>
                    <a:pt x="3611" y="10874"/>
                  </a:lnTo>
                  <a:lnTo>
                    <a:pt x="2361" y="6868"/>
                  </a:lnTo>
                  <a:lnTo>
                    <a:pt x="0"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40"/>
            <p:cNvSpPr/>
            <p:nvPr/>
          </p:nvSpPr>
          <p:spPr>
            <a:xfrm>
              <a:off x="4659850" y="2457150"/>
              <a:ext cx="527750" cy="640850"/>
            </a:xfrm>
            <a:custGeom>
              <a:avLst/>
              <a:gdLst/>
              <a:ahLst/>
              <a:cxnLst/>
              <a:rect l="l" t="t" r="r" b="b"/>
              <a:pathLst>
                <a:path w="21110" h="25634" extrusionOk="0">
                  <a:moveTo>
                    <a:pt x="10529" y="1"/>
                  </a:moveTo>
                  <a:lnTo>
                    <a:pt x="1422" y="6092"/>
                  </a:lnTo>
                  <a:lnTo>
                    <a:pt x="0" y="25633"/>
                  </a:lnTo>
                  <a:lnTo>
                    <a:pt x="21110" y="25633"/>
                  </a:lnTo>
                  <a:lnTo>
                    <a:pt x="19688" y="6092"/>
                  </a:lnTo>
                  <a:lnTo>
                    <a:pt x="10529" y="1"/>
                  </a:lnTo>
                  <a:close/>
                </a:path>
              </a:pathLst>
            </a:custGeom>
            <a:solidFill>
              <a:srgbClr val="CA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40"/>
            <p:cNvSpPr/>
            <p:nvPr/>
          </p:nvSpPr>
          <p:spPr>
            <a:xfrm>
              <a:off x="4850900" y="2503900"/>
              <a:ext cx="142625" cy="5400"/>
            </a:xfrm>
            <a:custGeom>
              <a:avLst/>
              <a:gdLst/>
              <a:ahLst/>
              <a:cxnLst/>
              <a:rect l="l" t="t" r="r" b="b"/>
              <a:pathLst>
                <a:path w="5705" h="216" extrusionOk="0">
                  <a:moveTo>
                    <a:pt x="1" y="0"/>
                  </a:moveTo>
                  <a:lnTo>
                    <a:pt x="1" y="216"/>
                  </a:lnTo>
                  <a:lnTo>
                    <a:pt x="5705" y="216"/>
                  </a:lnTo>
                  <a:lnTo>
                    <a:pt x="570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40"/>
            <p:cNvSpPr/>
            <p:nvPr/>
          </p:nvSpPr>
          <p:spPr>
            <a:xfrm>
              <a:off x="4796625" y="2539650"/>
              <a:ext cx="251400" cy="5425"/>
            </a:xfrm>
            <a:custGeom>
              <a:avLst/>
              <a:gdLst/>
              <a:ahLst/>
              <a:cxnLst/>
              <a:rect l="l" t="t" r="r" b="b"/>
              <a:pathLst>
                <a:path w="10056" h="217" extrusionOk="0">
                  <a:moveTo>
                    <a:pt x="1" y="1"/>
                  </a:moveTo>
                  <a:lnTo>
                    <a:pt x="1" y="216"/>
                  </a:lnTo>
                  <a:lnTo>
                    <a:pt x="10056" y="216"/>
                  </a:lnTo>
                  <a:lnTo>
                    <a:pt x="10056"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40"/>
            <p:cNvSpPr/>
            <p:nvPr/>
          </p:nvSpPr>
          <p:spPr>
            <a:xfrm>
              <a:off x="4744925" y="2575400"/>
              <a:ext cx="354800" cy="5200"/>
            </a:xfrm>
            <a:custGeom>
              <a:avLst/>
              <a:gdLst/>
              <a:ahLst/>
              <a:cxnLst/>
              <a:rect l="l" t="t" r="r" b="b"/>
              <a:pathLst>
                <a:path w="14192" h="208" extrusionOk="0">
                  <a:moveTo>
                    <a:pt x="1" y="1"/>
                  </a:moveTo>
                  <a:lnTo>
                    <a:pt x="1" y="208"/>
                  </a:lnTo>
                  <a:lnTo>
                    <a:pt x="14191" y="208"/>
                  </a:lnTo>
                  <a:lnTo>
                    <a:pt x="14191"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40"/>
            <p:cNvSpPr/>
            <p:nvPr/>
          </p:nvSpPr>
          <p:spPr>
            <a:xfrm>
              <a:off x="4697550" y="2610950"/>
              <a:ext cx="449350" cy="5400"/>
            </a:xfrm>
            <a:custGeom>
              <a:avLst/>
              <a:gdLst/>
              <a:ahLst/>
              <a:cxnLst/>
              <a:rect l="l" t="t" r="r" b="b"/>
              <a:pathLst>
                <a:path w="17974" h="216" extrusionOk="0">
                  <a:moveTo>
                    <a:pt x="0" y="1"/>
                  </a:moveTo>
                  <a:lnTo>
                    <a:pt x="0" y="216"/>
                  </a:lnTo>
                  <a:lnTo>
                    <a:pt x="17973" y="216"/>
                  </a:lnTo>
                  <a:lnTo>
                    <a:pt x="17973"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40"/>
            <p:cNvSpPr/>
            <p:nvPr/>
          </p:nvSpPr>
          <p:spPr>
            <a:xfrm>
              <a:off x="4691572" y="2646698"/>
              <a:ext cx="463760" cy="5425"/>
            </a:xfrm>
            <a:custGeom>
              <a:avLst/>
              <a:gdLst/>
              <a:ahLst/>
              <a:cxnLst/>
              <a:rect l="l" t="t" r="r" b="b"/>
              <a:pathLst>
                <a:path w="18638" h="217" extrusionOk="0">
                  <a:moveTo>
                    <a:pt x="1" y="1"/>
                  </a:moveTo>
                  <a:lnTo>
                    <a:pt x="1" y="216"/>
                  </a:lnTo>
                  <a:lnTo>
                    <a:pt x="18637" y="216"/>
                  </a:lnTo>
                  <a:lnTo>
                    <a:pt x="18637"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40"/>
            <p:cNvSpPr/>
            <p:nvPr/>
          </p:nvSpPr>
          <p:spPr>
            <a:xfrm>
              <a:off x="4689009" y="2682249"/>
              <a:ext cx="468886" cy="5400"/>
            </a:xfrm>
            <a:custGeom>
              <a:avLst/>
              <a:gdLst/>
              <a:ahLst/>
              <a:cxnLst/>
              <a:rect l="l" t="t" r="r" b="b"/>
              <a:pathLst>
                <a:path w="18844" h="216" extrusionOk="0">
                  <a:moveTo>
                    <a:pt x="0" y="0"/>
                  </a:moveTo>
                  <a:lnTo>
                    <a:pt x="0" y="216"/>
                  </a:lnTo>
                  <a:lnTo>
                    <a:pt x="18844" y="216"/>
                  </a:lnTo>
                  <a:lnTo>
                    <a:pt x="18844"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40"/>
            <p:cNvSpPr/>
            <p:nvPr/>
          </p:nvSpPr>
          <p:spPr>
            <a:xfrm>
              <a:off x="4686446" y="2717999"/>
              <a:ext cx="474037" cy="5425"/>
            </a:xfrm>
            <a:custGeom>
              <a:avLst/>
              <a:gdLst/>
              <a:ahLst/>
              <a:cxnLst/>
              <a:rect l="l" t="t" r="r" b="b"/>
              <a:pathLst>
                <a:path w="19051" h="217" extrusionOk="0">
                  <a:moveTo>
                    <a:pt x="0" y="1"/>
                  </a:moveTo>
                  <a:lnTo>
                    <a:pt x="0" y="216"/>
                  </a:lnTo>
                  <a:lnTo>
                    <a:pt x="19050" y="216"/>
                  </a:lnTo>
                  <a:lnTo>
                    <a:pt x="19050"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40"/>
            <p:cNvSpPr/>
            <p:nvPr/>
          </p:nvSpPr>
          <p:spPr>
            <a:xfrm>
              <a:off x="4683659" y="2753550"/>
              <a:ext cx="479386" cy="5400"/>
            </a:xfrm>
            <a:custGeom>
              <a:avLst/>
              <a:gdLst/>
              <a:ahLst/>
              <a:cxnLst/>
              <a:rect l="l" t="t" r="r" b="b"/>
              <a:pathLst>
                <a:path w="19266" h="216" extrusionOk="0">
                  <a:moveTo>
                    <a:pt x="0" y="0"/>
                  </a:moveTo>
                  <a:lnTo>
                    <a:pt x="0" y="216"/>
                  </a:lnTo>
                  <a:lnTo>
                    <a:pt x="19265" y="216"/>
                  </a:lnTo>
                  <a:lnTo>
                    <a:pt x="1926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40"/>
            <p:cNvSpPr/>
            <p:nvPr/>
          </p:nvSpPr>
          <p:spPr>
            <a:xfrm>
              <a:off x="4681066" y="2788000"/>
              <a:ext cx="484536" cy="5424"/>
            </a:xfrm>
            <a:custGeom>
              <a:avLst/>
              <a:gdLst/>
              <a:ahLst/>
              <a:cxnLst/>
              <a:rect l="l" t="t" r="r" b="b"/>
              <a:pathLst>
                <a:path w="19395" h="217" extrusionOk="0">
                  <a:moveTo>
                    <a:pt x="0" y="1"/>
                  </a:moveTo>
                  <a:lnTo>
                    <a:pt x="0" y="216"/>
                  </a:lnTo>
                  <a:lnTo>
                    <a:pt x="19395" y="216"/>
                  </a:lnTo>
                  <a:lnTo>
                    <a:pt x="1939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40"/>
            <p:cNvSpPr/>
            <p:nvPr/>
          </p:nvSpPr>
          <p:spPr>
            <a:xfrm>
              <a:off x="4679126" y="2825048"/>
              <a:ext cx="489144" cy="5200"/>
            </a:xfrm>
            <a:custGeom>
              <a:avLst/>
              <a:gdLst/>
              <a:ahLst/>
              <a:cxnLst/>
              <a:rect l="l" t="t" r="r" b="b"/>
              <a:pathLst>
                <a:path w="19672" h="208" extrusionOk="0">
                  <a:moveTo>
                    <a:pt x="1" y="1"/>
                  </a:moveTo>
                  <a:lnTo>
                    <a:pt x="1" y="208"/>
                  </a:lnTo>
                  <a:lnTo>
                    <a:pt x="19671" y="208"/>
                  </a:lnTo>
                  <a:lnTo>
                    <a:pt x="19671"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40"/>
            <p:cNvSpPr/>
            <p:nvPr/>
          </p:nvSpPr>
          <p:spPr>
            <a:xfrm>
              <a:off x="4676565" y="2860598"/>
              <a:ext cx="494266" cy="5400"/>
            </a:xfrm>
            <a:custGeom>
              <a:avLst/>
              <a:gdLst/>
              <a:ahLst/>
              <a:cxnLst/>
              <a:rect l="l" t="t" r="r" b="b"/>
              <a:pathLst>
                <a:path w="19878" h="216" extrusionOk="0">
                  <a:moveTo>
                    <a:pt x="1" y="0"/>
                  </a:moveTo>
                  <a:lnTo>
                    <a:pt x="1" y="216"/>
                  </a:lnTo>
                  <a:lnTo>
                    <a:pt x="19878" y="216"/>
                  </a:lnTo>
                  <a:lnTo>
                    <a:pt x="19878"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40"/>
            <p:cNvSpPr/>
            <p:nvPr/>
          </p:nvSpPr>
          <p:spPr>
            <a:xfrm>
              <a:off x="4674004" y="2896349"/>
              <a:ext cx="499190" cy="5425"/>
            </a:xfrm>
            <a:custGeom>
              <a:avLst/>
              <a:gdLst/>
              <a:ahLst/>
              <a:cxnLst/>
              <a:rect l="l" t="t" r="r" b="b"/>
              <a:pathLst>
                <a:path w="20076" h="217" extrusionOk="0">
                  <a:moveTo>
                    <a:pt x="0" y="1"/>
                  </a:moveTo>
                  <a:lnTo>
                    <a:pt x="0" y="216"/>
                  </a:lnTo>
                  <a:lnTo>
                    <a:pt x="20075" y="216"/>
                  </a:lnTo>
                  <a:lnTo>
                    <a:pt x="2007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40"/>
            <p:cNvSpPr/>
            <p:nvPr/>
          </p:nvSpPr>
          <p:spPr>
            <a:xfrm>
              <a:off x="4671219" y="2931900"/>
              <a:ext cx="504760" cy="5400"/>
            </a:xfrm>
            <a:custGeom>
              <a:avLst/>
              <a:gdLst/>
              <a:ahLst/>
              <a:cxnLst/>
              <a:rect l="l" t="t" r="r" b="b"/>
              <a:pathLst>
                <a:path w="20300" h="216" extrusionOk="0">
                  <a:moveTo>
                    <a:pt x="0" y="0"/>
                  </a:moveTo>
                  <a:lnTo>
                    <a:pt x="0" y="216"/>
                  </a:lnTo>
                  <a:lnTo>
                    <a:pt x="20299" y="216"/>
                  </a:lnTo>
                  <a:lnTo>
                    <a:pt x="20299"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40"/>
            <p:cNvSpPr/>
            <p:nvPr/>
          </p:nvSpPr>
          <p:spPr>
            <a:xfrm>
              <a:off x="4668857" y="2967651"/>
              <a:ext cx="509683" cy="5400"/>
            </a:xfrm>
            <a:custGeom>
              <a:avLst/>
              <a:gdLst/>
              <a:ahLst/>
              <a:cxnLst/>
              <a:rect l="l" t="t" r="r" b="b"/>
              <a:pathLst>
                <a:path w="20498" h="216" extrusionOk="0">
                  <a:moveTo>
                    <a:pt x="0" y="1"/>
                  </a:moveTo>
                  <a:lnTo>
                    <a:pt x="0" y="216"/>
                  </a:lnTo>
                  <a:lnTo>
                    <a:pt x="20498" y="216"/>
                  </a:lnTo>
                  <a:lnTo>
                    <a:pt x="20498"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40"/>
            <p:cNvSpPr/>
            <p:nvPr/>
          </p:nvSpPr>
          <p:spPr>
            <a:xfrm>
              <a:off x="4666859" y="3003397"/>
              <a:ext cx="514329" cy="5200"/>
            </a:xfrm>
            <a:custGeom>
              <a:avLst/>
              <a:gdLst/>
              <a:ahLst/>
              <a:cxnLst/>
              <a:rect l="l" t="t" r="r" b="b"/>
              <a:pathLst>
                <a:path w="20662" h="208" extrusionOk="0">
                  <a:moveTo>
                    <a:pt x="0" y="1"/>
                  </a:moveTo>
                  <a:lnTo>
                    <a:pt x="0" y="208"/>
                  </a:lnTo>
                  <a:lnTo>
                    <a:pt x="20661" y="208"/>
                  </a:lnTo>
                  <a:lnTo>
                    <a:pt x="20661"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40"/>
            <p:cNvSpPr/>
            <p:nvPr/>
          </p:nvSpPr>
          <p:spPr>
            <a:xfrm>
              <a:off x="4663200" y="3038948"/>
              <a:ext cx="520328" cy="5400"/>
            </a:xfrm>
            <a:custGeom>
              <a:avLst/>
              <a:gdLst/>
              <a:ahLst/>
              <a:cxnLst/>
              <a:rect l="l" t="t" r="r" b="b"/>
              <a:pathLst>
                <a:path w="20903" h="216" extrusionOk="0">
                  <a:moveTo>
                    <a:pt x="1" y="0"/>
                  </a:moveTo>
                  <a:lnTo>
                    <a:pt x="1" y="216"/>
                  </a:lnTo>
                  <a:lnTo>
                    <a:pt x="20903" y="216"/>
                  </a:lnTo>
                  <a:lnTo>
                    <a:pt x="20903"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40"/>
            <p:cNvSpPr/>
            <p:nvPr/>
          </p:nvSpPr>
          <p:spPr>
            <a:xfrm>
              <a:off x="4661059" y="3074699"/>
              <a:ext cx="524634" cy="5425"/>
            </a:xfrm>
            <a:custGeom>
              <a:avLst/>
              <a:gdLst/>
              <a:ahLst/>
              <a:cxnLst/>
              <a:rect l="l" t="t" r="r" b="b"/>
              <a:pathLst>
                <a:path w="21076" h="217" extrusionOk="0">
                  <a:moveTo>
                    <a:pt x="0" y="1"/>
                  </a:moveTo>
                  <a:lnTo>
                    <a:pt x="0" y="216"/>
                  </a:lnTo>
                  <a:lnTo>
                    <a:pt x="21075" y="216"/>
                  </a:lnTo>
                  <a:lnTo>
                    <a:pt x="2107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40"/>
            <p:cNvSpPr/>
            <p:nvPr/>
          </p:nvSpPr>
          <p:spPr>
            <a:xfrm>
              <a:off x="4745800" y="2900450"/>
              <a:ext cx="85525" cy="195400"/>
            </a:xfrm>
            <a:custGeom>
              <a:avLst/>
              <a:gdLst/>
              <a:ahLst/>
              <a:cxnLst/>
              <a:rect l="l" t="t" r="r" b="b"/>
              <a:pathLst>
                <a:path w="3421" h="7816" extrusionOk="0">
                  <a:moveTo>
                    <a:pt x="0" y="0"/>
                  </a:moveTo>
                  <a:lnTo>
                    <a:pt x="0" y="7815"/>
                  </a:lnTo>
                  <a:lnTo>
                    <a:pt x="3421" y="7815"/>
                  </a:lnTo>
                  <a:lnTo>
                    <a:pt x="3421" y="0"/>
                  </a:lnTo>
                  <a:close/>
                </a:path>
              </a:pathLst>
            </a:custGeom>
            <a:solidFill>
              <a:srgbClr val="AE2020"/>
            </a:solidFill>
            <a:ln w="10775" cap="flat" cmpd="sng">
              <a:solidFill>
                <a:srgbClr val="AE2020"/>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40"/>
            <p:cNvSpPr/>
            <p:nvPr/>
          </p:nvSpPr>
          <p:spPr>
            <a:xfrm>
              <a:off x="4741275" y="2896150"/>
              <a:ext cx="94575" cy="204225"/>
            </a:xfrm>
            <a:custGeom>
              <a:avLst/>
              <a:gdLst/>
              <a:ahLst/>
              <a:cxnLst/>
              <a:rect l="l" t="t" r="r" b="b"/>
              <a:pathLst>
                <a:path w="3783" h="8169" extrusionOk="0">
                  <a:moveTo>
                    <a:pt x="3421" y="353"/>
                  </a:moveTo>
                  <a:lnTo>
                    <a:pt x="3421" y="7806"/>
                  </a:lnTo>
                  <a:lnTo>
                    <a:pt x="354" y="7806"/>
                  </a:lnTo>
                  <a:lnTo>
                    <a:pt x="354" y="353"/>
                  </a:lnTo>
                  <a:close/>
                  <a:moveTo>
                    <a:pt x="181" y="0"/>
                  </a:moveTo>
                  <a:cubicBezTo>
                    <a:pt x="78" y="0"/>
                    <a:pt x="0" y="78"/>
                    <a:pt x="0" y="172"/>
                  </a:cubicBezTo>
                  <a:lnTo>
                    <a:pt x="0" y="7987"/>
                  </a:lnTo>
                  <a:cubicBezTo>
                    <a:pt x="0" y="8090"/>
                    <a:pt x="78" y="8168"/>
                    <a:pt x="181" y="8168"/>
                  </a:cubicBezTo>
                  <a:lnTo>
                    <a:pt x="3602" y="8168"/>
                  </a:lnTo>
                  <a:cubicBezTo>
                    <a:pt x="3705" y="8168"/>
                    <a:pt x="3783" y="8090"/>
                    <a:pt x="3783" y="7987"/>
                  </a:cubicBezTo>
                  <a:lnTo>
                    <a:pt x="3783" y="172"/>
                  </a:lnTo>
                  <a:cubicBezTo>
                    <a:pt x="3783" y="78"/>
                    <a:pt x="3705" y="0"/>
                    <a:pt x="3602"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40"/>
            <p:cNvSpPr/>
            <p:nvPr/>
          </p:nvSpPr>
          <p:spPr>
            <a:xfrm>
              <a:off x="4928250" y="2900675"/>
              <a:ext cx="85525" cy="195175"/>
            </a:xfrm>
            <a:custGeom>
              <a:avLst/>
              <a:gdLst/>
              <a:ahLst/>
              <a:cxnLst/>
              <a:rect l="l" t="t" r="r" b="b"/>
              <a:pathLst>
                <a:path w="3421" h="7807" extrusionOk="0">
                  <a:moveTo>
                    <a:pt x="0" y="0"/>
                  </a:moveTo>
                  <a:lnTo>
                    <a:pt x="0" y="7806"/>
                  </a:lnTo>
                  <a:lnTo>
                    <a:pt x="3421" y="7806"/>
                  </a:lnTo>
                  <a:lnTo>
                    <a:pt x="3421" y="0"/>
                  </a:lnTo>
                  <a:close/>
                </a:path>
              </a:pathLst>
            </a:custGeom>
            <a:solidFill>
              <a:srgbClr val="AE2020"/>
            </a:solidFill>
            <a:ln w="10775" cap="flat" cmpd="sng">
              <a:solidFill>
                <a:srgbClr val="AE2020"/>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40"/>
            <p:cNvSpPr/>
            <p:nvPr/>
          </p:nvSpPr>
          <p:spPr>
            <a:xfrm>
              <a:off x="4923725" y="2896150"/>
              <a:ext cx="94575" cy="204225"/>
            </a:xfrm>
            <a:custGeom>
              <a:avLst/>
              <a:gdLst/>
              <a:ahLst/>
              <a:cxnLst/>
              <a:rect l="l" t="t" r="r" b="b"/>
              <a:pathLst>
                <a:path w="3783" h="8169" extrusionOk="0">
                  <a:moveTo>
                    <a:pt x="3421" y="353"/>
                  </a:moveTo>
                  <a:lnTo>
                    <a:pt x="3421" y="7806"/>
                  </a:lnTo>
                  <a:lnTo>
                    <a:pt x="353" y="7806"/>
                  </a:lnTo>
                  <a:lnTo>
                    <a:pt x="353" y="353"/>
                  </a:lnTo>
                  <a:close/>
                  <a:moveTo>
                    <a:pt x="181" y="0"/>
                  </a:moveTo>
                  <a:cubicBezTo>
                    <a:pt x="78" y="0"/>
                    <a:pt x="0" y="78"/>
                    <a:pt x="0" y="181"/>
                  </a:cubicBezTo>
                  <a:lnTo>
                    <a:pt x="0" y="7987"/>
                  </a:lnTo>
                  <a:cubicBezTo>
                    <a:pt x="0" y="8090"/>
                    <a:pt x="78" y="8168"/>
                    <a:pt x="181" y="8168"/>
                  </a:cubicBezTo>
                  <a:lnTo>
                    <a:pt x="3602" y="8168"/>
                  </a:lnTo>
                  <a:cubicBezTo>
                    <a:pt x="3705" y="8168"/>
                    <a:pt x="3783" y="8090"/>
                    <a:pt x="3783" y="7987"/>
                  </a:cubicBezTo>
                  <a:lnTo>
                    <a:pt x="3783" y="181"/>
                  </a:lnTo>
                  <a:cubicBezTo>
                    <a:pt x="3783" y="78"/>
                    <a:pt x="3705" y="0"/>
                    <a:pt x="3602"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40"/>
            <p:cNvSpPr/>
            <p:nvPr/>
          </p:nvSpPr>
          <p:spPr>
            <a:xfrm>
              <a:off x="4922000" y="2895625"/>
              <a:ext cx="94575" cy="202375"/>
            </a:xfrm>
            <a:custGeom>
              <a:avLst/>
              <a:gdLst/>
              <a:ahLst/>
              <a:cxnLst/>
              <a:rect l="l" t="t" r="r" b="b"/>
              <a:pathLst>
                <a:path w="3783" h="8095" extrusionOk="0">
                  <a:moveTo>
                    <a:pt x="3582" y="1"/>
                  </a:moveTo>
                  <a:cubicBezTo>
                    <a:pt x="3513" y="1"/>
                    <a:pt x="3445" y="41"/>
                    <a:pt x="3412" y="107"/>
                  </a:cubicBezTo>
                  <a:lnTo>
                    <a:pt x="35" y="7844"/>
                  </a:lnTo>
                  <a:cubicBezTo>
                    <a:pt x="0" y="7931"/>
                    <a:pt x="35" y="8034"/>
                    <a:pt x="129" y="8077"/>
                  </a:cubicBezTo>
                  <a:cubicBezTo>
                    <a:pt x="155" y="8086"/>
                    <a:pt x="172" y="8094"/>
                    <a:pt x="198" y="8094"/>
                  </a:cubicBezTo>
                  <a:cubicBezTo>
                    <a:pt x="267" y="8094"/>
                    <a:pt x="336" y="8051"/>
                    <a:pt x="362" y="7982"/>
                  </a:cubicBezTo>
                  <a:lnTo>
                    <a:pt x="3740" y="254"/>
                  </a:lnTo>
                  <a:cubicBezTo>
                    <a:pt x="3783" y="159"/>
                    <a:pt x="3740" y="56"/>
                    <a:pt x="3645" y="12"/>
                  </a:cubicBezTo>
                  <a:cubicBezTo>
                    <a:pt x="3625" y="4"/>
                    <a:pt x="3603" y="1"/>
                    <a:pt x="3582" y="1"/>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40"/>
            <p:cNvSpPr/>
            <p:nvPr/>
          </p:nvSpPr>
          <p:spPr>
            <a:xfrm>
              <a:off x="4922000" y="2895600"/>
              <a:ext cx="95650" cy="202400"/>
            </a:xfrm>
            <a:custGeom>
              <a:avLst/>
              <a:gdLst/>
              <a:ahLst/>
              <a:cxnLst/>
              <a:rect l="l" t="t" r="r" b="b"/>
              <a:pathLst>
                <a:path w="3826" h="8096" extrusionOk="0">
                  <a:moveTo>
                    <a:pt x="198" y="0"/>
                  </a:moveTo>
                  <a:cubicBezTo>
                    <a:pt x="175" y="0"/>
                    <a:pt x="151" y="5"/>
                    <a:pt x="129" y="13"/>
                  </a:cubicBezTo>
                  <a:cubicBezTo>
                    <a:pt x="35" y="57"/>
                    <a:pt x="0" y="160"/>
                    <a:pt x="35" y="255"/>
                  </a:cubicBezTo>
                  <a:lnTo>
                    <a:pt x="3464" y="7983"/>
                  </a:lnTo>
                  <a:cubicBezTo>
                    <a:pt x="3490" y="8052"/>
                    <a:pt x="3559" y="8095"/>
                    <a:pt x="3628" y="8095"/>
                  </a:cubicBezTo>
                  <a:cubicBezTo>
                    <a:pt x="3645" y="8095"/>
                    <a:pt x="3671" y="8087"/>
                    <a:pt x="3696" y="8078"/>
                  </a:cubicBezTo>
                  <a:cubicBezTo>
                    <a:pt x="3783" y="8035"/>
                    <a:pt x="3826" y="7932"/>
                    <a:pt x="3791" y="7845"/>
                  </a:cubicBezTo>
                  <a:lnTo>
                    <a:pt x="362" y="108"/>
                  </a:lnTo>
                  <a:cubicBezTo>
                    <a:pt x="336" y="38"/>
                    <a:pt x="267" y="0"/>
                    <a:pt x="198"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40"/>
            <p:cNvSpPr/>
            <p:nvPr/>
          </p:nvSpPr>
          <p:spPr>
            <a:xfrm>
              <a:off x="4739550" y="2897025"/>
              <a:ext cx="95650" cy="202250"/>
            </a:xfrm>
            <a:custGeom>
              <a:avLst/>
              <a:gdLst/>
              <a:ahLst/>
              <a:cxnLst/>
              <a:rect l="l" t="t" r="r" b="b"/>
              <a:pathLst>
                <a:path w="3826" h="8090" extrusionOk="0">
                  <a:moveTo>
                    <a:pt x="200" y="0"/>
                  </a:moveTo>
                  <a:cubicBezTo>
                    <a:pt x="176" y="0"/>
                    <a:pt x="152" y="5"/>
                    <a:pt x="130" y="17"/>
                  </a:cubicBezTo>
                  <a:cubicBezTo>
                    <a:pt x="35" y="60"/>
                    <a:pt x="0" y="163"/>
                    <a:pt x="35" y="249"/>
                  </a:cubicBezTo>
                  <a:lnTo>
                    <a:pt x="3464" y="7987"/>
                  </a:lnTo>
                  <a:cubicBezTo>
                    <a:pt x="3490" y="8055"/>
                    <a:pt x="3559" y="8090"/>
                    <a:pt x="3628" y="8090"/>
                  </a:cubicBezTo>
                  <a:cubicBezTo>
                    <a:pt x="3645" y="8090"/>
                    <a:pt x="3671" y="8090"/>
                    <a:pt x="3697" y="8081"/>
                  </a:cubicBezTo>
                  <a:cubicBezTo>
                    <a:pt x="3783" y="8038"/>
                    <a:pt x="3826" y="7935"/>
                    <a:pt x="3791" y="7840"/>
                  </a:cubicBezTo>
                  <a:lnTo>
                    <a:pt x="362" y="112"/>
                  </a:lnTo>
                  <a:cubicBezTo>
                    <a:pt x="331" y="42"/>
                    <a:pt x="266" y="0"/>
                    <a:pt x="200"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40"/>
            <p:cNvSpPr/>
            <p:nvPr/>
          </p:nvSpPr>
          <p:spPr>
            <a:xfrm>
              <a:off x="4739550" y="2897025"/>
              <a:ext cx="94575" cy="202250"/>
            </a:xfrm>
            <a:custGeom>
              <a:avLst/>
              <a:gdLst/>
              <a:ahLst/>
              <a:cxnLst/>
              <a:rect l="l" t="t" r="r" b="b"/>
              <a:pathLst>
                <a:path w="3783" h="8090" extrusionOk="0">
                  <a:moveTo>
                    <a:pt x="3575" y="0"/>
                  </a:moveTo>
                  <a:cubicBezTo>
                    <a:pt x="3508" y="0"/>
                    <a:pt x="3444" y="42"/>
                    <a:pt x="3412" y="112"/>
                  </a:cubicBezTo>
                  <a:lnTo>
                    <a:pt x="35" y="7840"/>
                  </a:lnTo>
                  <a:cubicBezTo>
                    <a:pt x="0" y="7935"/>
                    <a:pt x="35" y="8038"/>
                    <a:pt x="130" y="8081"/>
                  </a:cubicBezTo>
                  <a:cubicBezTo>
                    <a:pt x="155" y="8090"/>
                    <a:pt x="173" y="8090"/>
                    <a:pt x="199" y="8090"/>
                  </a:cubicBezTo>
                  <a:cubicBezTo>
                    <a:pt x="267" y="8090"/>
                    <a:pt x="336" y="8055"/>
                    <a:pt x="362" y="7987"/>
                  </a:cubicBezTo>
                  <a:lnTo>
                    <a:pt x="3740" y="249"/>
                  </a:lnTo>
                  <a:cubicBezTo>
                    <a:pt x="3783" y="163"/>
                    <a:pt x="3740" y="60"/>
                    <a:pt x="3645" y="17"/>
                  </a:cubicBezTo>
                  <a:cubicBezTo>
                    <a:pt x="3622" y="5"/>
                    <a:pt x="3598" y="0"/>
                    <a:pt x="3575"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40"/>
            <p:cNvSpPr/>
            <p:nvPr/>
          </p:nvSpPr>
          <p:spPr>
            <a:xfrm>
              <a:off x="4587475" y="2448550"/>
              <a:ext cx="667125" cy="434250"/>
            </a:xfrm>
            <a:custGeom>
              <a:avLst/>
              <a:gdLst/>
              <a:ahLst/>
              <a:cxnLst/>
              <a:rect l="l" t="t" r="r" b="b"/>
              <a:pathLst>
                <a:path w="26685" h="17370" extrusionOk="0">
                  <a:moveTo>
                    <a:pt x="13579" y="0"/>
                  </a:moveTo>
                  <a:cubicBezTo>
                    <a:pt x="13521" y="0"/>
                    <a:pt x="13463" y="17"/>
                    <a:pt x="13416" y="52"/>
                  </a:cubicBezTo>
                  <a:lnTo>
                    <a:pt x="3972" y="6565"/>
                  </a:lnTo>
                  <a:cubicBezTo>
                    <a:pt x="3904" y="6609"/>
                    <a:pt x="3860" y="6686"/>
                    <a:pt x="3852" y="6764"/>
                  </a:cubicBezTo>
                  <a:lnTo>
                    <a:pt x="1233" y="14303"/>
                  </a:lnTo>
                  <a:lnTo>
                    <a:pt x="0" y="17292"/>
                  </a:lnTo>
                  <a:lnTo>
                    <a:pt x="569" y="17344"/>
                  </a:lnTo>
                  <a:lnTo>
                    <a:pt x="1793" y="14432"/>
                  </a:lnTo>
                  <a:lnTo>
                    <a:pt x="4412" y="6945"/>
                  </a:lnTo>
                  <a:lnTo>
                    <a:pt x="13597" y="638"/>
                  </a:lnTo>
                  <a:lnTo>
                    <a:pt x="22290" y="6669"/>
                  </a:lnTo>
                  <a:lnTo>
                    <a:pt x="24909" y="14423"/>
                  </a:lnTo>
                  <a:lnTo>
                    <a:pt x="26124" y="17370"/>
                  </a:lnTo>
                  <a:lnTo>
                    <a:pt x="26684" y="17275"/>
                  </a:lnTo>
                  <a:lnTo>
                    <a:pt x="25504" y="14509"/>
                  </a:lnTo>
                  <a:lnTo>
                    <a:pt x="22833" y="6462"/>
                  </a:lnTo>
                  <a:cubicBezTo>
                    <a:pt x="22816" y="6385"/>
                    <a:pt x="22781" y="6324"/>
                    <a:pt x="22721" y="6273"/>
                  </a:cubicBezTo>
                  <a:lnTo>
                    <a:pt x="13743" y="52"/>
                  </a:lnTo>
                  <a:cubicBezTo>
                    <a:pt x="13696" y="17"/>
                    <a:pt x="13637" y="0"/>
                    <a:pt x="13579"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40"/>
            <p:cNvSpPr/>
            <p:nvPr/>
          </p:nvSpPr>
          <p:spPr>
            <a:xfrm>
              <a:off x="4824425" y="2876550"/>
              <a:ext cx="205075" cy="28025"/>
            </a:xfrm>
            <a:custGeom>
              <a:avLst/>
              <a:gdLst/>
              <a:ahLst/>
              <a:cxnLst/>
              <a:rect l="l" t="t" r="r" b="b"/>
              <a:pathLst>
                <a:path w="8203" h="1121" extrusionOk="0">
                  <a:moveTo>
                    <a:pt x="560" y="0"/>
                  </a:moveTo>
                  <a:cubicBezTo>
                    <a:pt x="250" y="0"/>
                    <a:pt x="0" y="250"/>
                    <a:pt x="0" y="560"/>
                  </a:cubicBezTo>
                  <a:cubicBezTo>
                    <a:pt x="0" y="870"/>
                    <a:pt x="250" y="1120"/>
                    <a:pt x="560" y="1120"/>
                  </a:cubicBezTo>
                  <a:lnTo>
                    <a:pt x="7643" y="1120"/>
                  </a:lnTo>
                  <a:cubicBezTo>
                    <a:pt x="7953" y="1120"/>
                    <a:pt x="8203" y="870"/>
                    <a:pt x="8203" y="560"/>
                  </a:cubicBezTo>
                  <a:cubicBezTo>
                    <a:pt x="8203" y="250"/>
                    <a:pt x="7953" y="0"/>
                    <a:pt x="7643"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40"/>
            <p:cNvSpPr/>
            <p:nvPr/>
          </p:nvSpPr>
          <p:spPr>
            <a:xfrm>
              <a:off x="4891400" y="2660700"/>
              <a:ext cx="56900" cy="58825"/>
            </a:xfrm>
            <a:custGeom>
              <a:avLst/>
              <a:gdLst/>
              <a:ahLst/>
              <a:cxnLst/>
              <a:rect l="l" t="t" r="r" b="b"/>
              <a:pathLst>
                <a:path w="2276" h="2353" extrusionOk="0">
                  <a:moveTo>
                    <a:pt x="1" y="1"/>
                  </a:moveTo>
                  <a:lnTo>
                    <a:pt x="1" y="2353"/>
                  </a:lnTo>
                  <a:lnTo>
                    <a:pt x="2275" y="2353"/>
                  </a:lnTo>
                  <a:lnTo>
                    <a:pt x="2275"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40"/>
            <p:cNvSpPr/>
            <p:nvPr/>
          </p:nvSpPr>
          <p:spPr>
            <a:xfrm>
              <a:off x="4889250" y="2654025"/>
              <a:ext cx="65500" cy="67450"/>
            </a:xfrm>
            <a:custGeom>
              <a:avLst/>
              <a:gdLst/>
              <a:ahLst/>
              <a:cxnLst/>
              <a:rect l="l" t="t" r="r" b="b"/>
              <a:pathLst>
                <a:path w="2620" h="2698" extrusionOk="0">
                  <a:moveTo>
                    <a:pt x="2198" y="423"/>
                  </a:moveTo>
                  <a:lnTo>
                    <a:pt x="2198" y="2284"/>
                  </a:lnTo>
                  <a:lnTo>
                    <a:pt x="423" y="2284"/>
                  </a:lnTo>
                  <a:lnTo>
                    <a:pt x="423" y="423"/>
                  </a:lnTo>
                  <a:close/>
                  <a:moveTo>
                    <a:pt x="1" y="1"/>
                  </a:moveTo>
                  <a:lnTo>
                    <a:pt x="1" y="2698"/>
                  </a:lnTo>
                  <a:lnTo>
                    <a:pt x="2620" y="2698"/>
                  </a:lnTo>
                  <a:lnTo>
                    <a:pt x="2620"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40"/>
            <p:cNvSpPr/>
            <p:nvPr/>
          </p:nvSpPr>
          <p:spPr>
            <a:xfrm>
              <a:off x="5020650" y="2660700"/>
              <a:ext cx="56675" cy="58825"/>
            </a:xfrm>
            <a:custGeom>
              <a:avLst/>
              <a:gdLst/>
              <a:ahLst/>
              <a:cxnLst/>
              <a:rect l="l" t="t" r="r" b="b"/>
              <a:pathLst>
                <a:path w="2267" h="2353" extrusionOk="0">
                  <a:moveTo>
                    <a:pt x="0" y="1"/>
                  </a:moveTo>
                  <a:lnTo>
                    <a:pt x="0" y="2353"/>
                  </a:lnTo>
                  <a:lnTo>
                    <a:pt x="2266" y="2353"/>
                  </a:lnTo>
                  <a:lnTo>
                    <a:pt x="2266"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40"/>
            <p:cNvSpPr/>
            <p:nvPr/>
          </p:nvSpPr>
          <p:spPr>
            <a:xfrm>
              <a:off x="5018500" y="2654025"/>
              <a:ext cx="65275" cy="67450"/>
            </a:xfrm>
            <a:custGeom>
              <a:avLst/>
              <a:gdLst/>
              <a:ahLst/>
              <a:cxnLst/>
              <a:rect l="l" t="t" r="r" b="b"/>
              <a:pathLst>
                <a:path w="2611" h="2698" extrusionOk="0">
                  <a:moveTo>
                    <a:pt x="2197" y="423"/>
                  </a:moveTo>
                  <a:lnTo>
                    <a:pt x="2197" y="2284"/>
                  </a:lnTo>
                  <a:lnTo>
                    <a:pt x="414" y="2284"/>
                  </a:lnTo>
                  <a:lnTo>
                    <a:pt x="414" y="423"/>
                  </a:lnTo>
                  <a:close/>
                  <a:moveTo>
                    <a:pt x="0" y="1"/>
                  </a:moveTo>
                  <a:lnTo>
                    <a:pt x="0" y="2698"/>
                  </a:lnTo>
                  <a:lnTo>
                    <a:pt x="2611" y="2698"/>
                  </a:lnTo>
                  <a:lnTo>
                    <a:pt x="2611"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40"/>
            <p:cNvSpPr/>
            <p:nvPr/>
          </p:nvSpPr>
          <p:spPr>
            <a:xfrm>
              <a:off x="4762175" y="2660700"/>
              <a:ext cx="56875" cy="58825"/>
            </a:xfrm>
            <a:custGeom>
              <a:avLst/>
              <a:gdLst/>
              <a:ahLst/>
              <a:cxnLst/>
              <a:rect l="l" t="t" r="r" b="b"/>
              <a:pathLst>
                <a:path w="2275" h="2353" extrusionOk="0">
                  <a:moveTo>
                    <a:pt x="0" y="1"/>
                  </a:moveTo>
                  <a:lnTo>
                    <a:pt x="0" y="2353"/>
                  </a:lnTo>
                  <a:lnTo>
                    <a:pt x="2275" y="2353"/>
                  </a:lnTo>
                  <a:lnTo>
                    <a:pt x="2275"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40"/>
            <p:cNvSpPr/>
            <p:nvPr/>
          </p:nvSpPr>
          <p:spPr>
            <a:xfrm>
              <a:off x="4760000" y="2654025"/>
              <a:ext cx="65525" cy="67450"/>
            </a:xfrm>
            <a:custGeom>
              <a:avLst/>
              <a:gdLst/>
              <a:ahLst/>
              <a:cxnLst/>
              <a:rect l="l" t="t" r="r" b="b"/>
              <a:pathLst>
                <a:path w="2621" h="2698" extrusionOk="0">
                  <a:moveTo>
                    <a:pt x="2198" y="423"/>
                  </a:moveTo>
                  <a:lnTo>
                    <a:pt x="2198" y="2284"/>
                  </a:lnTo>
                  <a:lnTo>
                    <a:pt x="423" y="2284"/>
                  </a:lnTo>
                  <a:lnTo>
                    <a:pt x="423" y="423"/>
                  </a:lnTo>
                  <a:close/>
                  <a:moveTo>
                    <a:pt x="1" y="1"/>
                  </a:moveTo>
                  <a:lnTo>
                    <a:pt x="1" y="2698"/>
                  </a:lnTo>
                  <a:lnTo>
                    <a:pt x="2620" y="2698"/>
                  </a:lnTo>
                  <a:lnTo>
                    <a:pt x="2620"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40"/>
            <p:cNvSpPr/>
            <p:nvPr/>
          </p:nvSpPr>
          <p:spPr>
            <a:xfrm>
              <a:off x="4834100" y="2903475"/>
              <a:ext cx="90500" cy="194725"/>
            </a:xfrm>
            <a:custGeom>
              <a:avLst/>
              <a:gdLst/>
              <a:ahLst/>
              <a:cxnLst/>
              <a:rect l="l" t="t" r="r" b="b"/>
              <a:pathLst>
                <a:path w="3620" h="7789" extrusionOk="0">
                  <a:moveTo>
                    <a:pt x="1" y="0"/>
                  </a:moveTo>
                  <a:lnTo>
                    <a:pt x="1" y="7789"/>
                  </a:lnTo>
                  <a:lnTo>
                    <a:pt x="3620" y="7789"/>
                  </a:lnTo>
                  <a:lnTo>
                    <a:pt x="3620" y="0"/>
                  </a:lnTo>
                  <a:close/>
                </a:path>
              </a:pathLst>
            </a:custGeom>
            <a:solidFill>
              <a:srgbClr val="3004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0" name="Google Shape;9080;p40"/>
          <p:cNvGrpSpPr/>
          <p:nvPr/>
        </p:nvGrpSpPr>
        <p:grpSpPr>
          <a:xfrm>
            <a:off x="6803820" y="1700729"/>
            <a:ext cx="1446313" cy="2777702"/>
            <a:chOff x="2253800" y="1079125"/>
            <a:chExt cx="237225" cy="455600"/>
          </a:xfrm>
        </p:grpSpPr>
        <p:sp>
          <p:nvSpPr>
            <p:cNvPr id="9081" name="Google Shape;9081;p4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4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4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4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4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4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4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4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4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4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4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4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4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4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4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4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4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4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4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4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4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4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4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4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4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4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4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4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4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4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4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4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4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4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4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4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4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4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4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4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4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4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4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4" name="Google Shape;9124;p40"/>
          <p:cNvGrpSpPr/>
          <p:nvPr/>
        </p:nvGrpSpPr>
        <p:grpSpPr>
          <a:xfrm>
            <a:off x="-184721" y="3889340"/>
            <a:ext cx="1644567" cy="416968"/>
            <a:chOff x="2500650" y="3653650"/>
            <a:chExt cx="772750" cy="195925"/>
          </a:xfrm>
        </p:grpSpPr>
        <p:sp>
          <p:nvSpPr>
            <p:cNvPr id="9125" name="Google Shape;9125;p40"/>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40"/>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40"/>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40"/>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40"/>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40"/>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40"/>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40"/>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40"/>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40"/>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40"/>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40"/>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40"/>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40"/>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40"/>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40"/>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40"/>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40"/>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40"/>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40"/>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40"/>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40"/>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40"/>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40"/>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40"/>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40"/>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40"/>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40"/>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40"/>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40"/>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40"/>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40"/>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40"/>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40"/>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40"/>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40"/>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9161"/>
        <p:cNvGrpSpPr/>
        <p:nvPr/>
      </p:nvGrpSpPr>
      <p:grpSpPr>
        <a:xfrm>
          <a:off x="0" y="0"/>
          <a:ext cx="0" cy="0"/>
          <a:chOff x="0" y="0"/>
          <a:chExt cx="0" cy="0"/>
        </a:xfrm>
      </p:grpSpPr>
      <p:sp>
        <p:nvSpPr>
          <p:cNvPr id="9162" name="Google Shape;9162;p41"/>
          <p:cNvSpPr/>
          <p:nvPr/>
        </p:nvSpPr>
        <p:spPr>
          <a:xfrm flipH="1">
            <a:off x="-11" y="0"/>
            <a:ext cx="9144061" cy="3991242"/>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41"/>
          <p:cNvSpPr/>
          <p:nvPr/>
        </p:nvSpPr>
        <p:spPr>
          <a:xfrm flipH="1">
            <a:off x="4205489" y="7118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41"/>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41"/>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6" name="Google Shape;9166;p41"/>
          <p:cNvGrpSpPr/>
          <p:nvPr/>
        </p:nvGrpSpPr>
        <p:grpSpPr>
          <a:xfrm flipH="1">
            <a:off x="21" y="4442853"/>
            <a:ext cx="9144022" cy="700647"/>
            <a:chOff x="1329075" y="3400650"/>
            <a:chExt cx="2177200" cy="107000"/>
          </a:xfrm>
        </p:grpSpPr>
        <p:sp>
          <p:nvSpPr>
            <p:cNvPr id="9167" name="Google Shape;9167;p41"/>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41"/>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41"/>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41"/>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41"/>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41"/>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41"/>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41"/>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41"/>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41"/>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41"/>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41"/>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41"/>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41"/>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41"/>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41"/>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41"/>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41"/>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41"/>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41"/>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41"/>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41"/>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41"/>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41"/>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41"/>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41"/>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41"/>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41"/>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41"/>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41"/>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41"/>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41"/>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41"/>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41"/>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41"/>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41"/>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41"/>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41"/>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41"/>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41"/>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41"/>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41"/>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41"/>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41"/>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41"/>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41"/>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41"/>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41"/>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41"/>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41"/>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41"/>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41"/>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41"/>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41"/>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41"/>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41"/>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41"/>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41"/>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41"/>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41"/>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41"/>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41"/>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41"/>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41"/>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41"/>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41"/>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41"/>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41"/>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41"/>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41"/>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41"/>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41"/>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41"/>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41"/>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41"/>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41"/>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3" name="Google Shape;9243;p41"/>
          <p:cNvGrpSpPr/>
          <p:nvPr/>
        </p:nvGrpSpPr>
        <p:grpSpPr>
          <a:xfrm>
            <a:off x="2252750" y="4309250"/>
            <a:ext cx="139175" cy="179750"/>
            <a:chOff x="5829225" y="3964500"/>
            <a:chExt cx="139175" cy="179750"/>
          </a:xfrm>
        </p:grpSpPr>
        <p:sp>
          <p:nvSpPr>
            <p:cNvPr id="9244" name="Google Shape;9244;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7" name="Google Shape;9247;p41"/>
          <p:cNvGrpSpPr/>
          <p:nvPr/>
        </p:nvGrpSpPr>
        <p:grpSpPr>
          <a:xfrm>
            <a:off x="8535600" y="4385175"/>
            <a:ext cx="139175" cy="179750"/>
            <a:chOff x="5829225" y="3964500"/>
            <a:chExt cx="139175" cy="179750"/>
          </a:xfrm>
        </p:grpSpPr>
        <p:sp>
          <p:nvSpPr>
            <p:cNvPr id="9248" name="Google Shape;9248;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1" name="Google Shape;9251;p41"/>
          <p:cNvGrpSpPr/>
          <p:nvPr/>
        </p:nvGrpSpPr>
        <p:grpSpPr>
          <a:xfrm>
            <a:off x="3363225" y="4518700"/>
            <a:ext cx="139175" cy="179750"/>
            <a:chOff x="5829225" y="3964500"/>
            <a:chExt cx="139175" cy="179750"/>
          </a:xfrm>
        </p:grpSpPr>
        <p:sp>
          <p:nvSpPr>
            <p:cNvPr id="9252" name="Google Shape;9252;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5" name="Google Shape;9255;p41"/>
          <p:cNvGrpSpPr/>
          <p:nvPr/>
        </p:nvGrpSpPr>
        <p:grpSpPr>
          <a:xfrm>
            <a:off x="778000" y="4442850"/>
            <a:ext cx="139175" cy="179750"/>
            <a:chOff x="5829225" y="3964500"/>
            <a:chExt cx="139175" cy="179750"/>
          </a:xfrm>
        </p:grpSpPr>
        <p:sp>
          <p:nvSpPr>
            <p:cNvPr id="9256" name="Google Shape;9256;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9" name="Google Shape;9259;p41"/>
          <p:cNvSpPr/>
          <p:nvPr/>
        </p:nvSpPr>
        <p:spPr>
          <a:xfrm>
            <a:off x="0" y="111024"/>
            <a:ext cx="3471815" cy="5274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41"/>
          <p:cNvSpPr/>
          <p:nvPr/>
        </p:nvSpPr>
        <p:spPr>
          <a:xfrm rot="2952388">
            <a:off x="8309321" y="50619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41"/>
          <p:cNvSpPr/>
          <p:nvPr/>
        </p:nvSpPr>
        <p:spPr>
          <a:xfrm rot="2952388">
            <a:off x="7384496" y="229469"/>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2" name="Google Shape;9262;p41"/>
          <p:cNvGrpSpPr/>
          <p:nvPr/>
        </p:nvGrpSpPr>
        <p:grpSpPr>
          <a:xfrm>
            <a:off x="252873" y="1246585"/>
            <a:ext cx="1539540" cy="2959022"/>
            <a:chOff x="3176500" y="2132175"/>
            <a:chExt cx="333725" cy="641425"/>
          </a:xfrm>
        </p:grpSpPr>
        <p:sp>
          <p:nvSpPr>
            <p:cNvPr id="9263" name="Google Shape;9263;p41"/>
            <p:cNvSpPr/>
            <p:nvPr/>
          </p:nvSpPr>
          <p:spPr>
            <a:xfrm>
              <a:off x="3324300" y="2333400"/>
              <a:ext cx="37000" cy="440200"/>
            </a:xfrm>
            <a:custGeom>
              <a:avLst/>
              <a:gdLst/>
              <a:ahLst/>
              <a:cxnLst/>
              <a:rect l="l" t="t" r="r" b="b"/>
              <a:pathLst>
                <a:path w="1480" h="17608" extrusionOk="0">
                  <a:moveTo>
                    <a:pt x="513" y="1"/>
                  </a:moveTo>
                  <a:lnTo>
                    <a:pt x="1" y="17607"/>
                  </a:lnTo>
                  <a:lnTo>
                    <a:pt x="1479" y="17607"/>
                  </a:lnTo>
                  <a:lnTo>
                    <a:pt x="962" y="1"/>
                  </a:lnTo>
                  <a:close/>
                </a:path>
              </a:pathLst>
            </a:custGeom>
            <a:solidFill>
              <a:srgbClr val="D6C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41"/>
            <p:cNvSpPr/>
            <p:nvPr/>
          </p:nvSpPr>
          <p:spPr>
            <a:xfrm>
              <a:off x="3324300" y="2333400"/>
              <a:ext cx="37000" cy="440200"/>
            </a:xfrm>
            <a:custGeom>
              <a:avLst/>
              <a:gdLst/>
              <a:ahLst/>
              <a:cxnLst/>
              <a:rect l="l" t="t" r="r" b="b"/>
              <a:pathLst>
                <a:path w="1480" h="17608" extrusionOk="0">
                  <a:moveTo>
                    <a:pt x="513" y="1"/>
                  </a:moveTo>
                  <a:lnTo>
                    <a:pt x="1" y="17607"/>
                  </a:lnTo>
                  <a:lnTo>
                    <a:pt x="1479" y="17607"/>
                  </a:lnTo>
                  <a:lnTo>
                    <a:pt x="1479" y="17571"/>
                  </a:lnTo>
                  <a:lnTo>
                    <a:pt x="419" y="17571"/>
                  </a:lnTo>
                  <a:lnTo>
                    <a:pt x="774" y="351"/>
                  </a:lnTo>
                  <a:lnTo>
                    <a:pt x="972" y="351"/>
                  </a:lnTo>
                  <a:lnTo>
                    <a:pt x="962"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41"/>
            <p:cNvSpPr/>
            <p:nvPr/>
          </p:nvSpPr>
          <p:spPr>
            <a:xfrm>
              <a:off x="3334875" y="2333400"/>
              <a:ext cx="15575" cy="75925"/>
            </a:xfrm>
            <a:custGeom>
              <a:avLst/>
              <a:gdLst/>
              <a:ahLst/>
              <a:cxnLst/>
              <a:rect l="l" t="t" r="r" b="b"/>
              <a:pathLst>
                <a:path w="623" h="3037" extrusionOk="0">
                  <a:moveTo>
                    <a:pt x="90" y="1"/>
                  </a:moveTo>
                  <a:lnTo>
                    <a:pt x="1" y="3036"/>
                  </a:lnTo>
                  <a:lnTo>
                    <a:pt x="623" y="2759"/>
                  </a:lnTo>
                  <a:lnTo>
                    <a:pt x="539"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41"/>
            <p:cNvSpPr/>
            <p:nvPr/>
          </p:nvSpPr>
          <p:spPr>
            <a:xfrm>
              <a:off x="3309925" y="2299975"/>
              <a:ext cx="65725" cy="65400"/>
            </a:xfrm>
            <a:custGeom>
              <a:avLst/>
              <a:gdLst/>
              <a:ahLst/>
              <a:cxnLst/>
              <a:rect l="l" t="t" r="r" b="b"/>
              <a:pathLst>
                <a:path w="2629" h="2616" extrusionOk="0">
                  <a:moveTo>
                    <a:pt x="1067" y="0"/>
                  </a:moveTo>
                  <a:cubicBezTo>
                    <a:pt x="931" y="0"/>
                    <a:pt x="806" y="63"/>
                    <a:pt x="732" y="178"/>
                  </a:cubicBezTo>
                  <a:lnTo>
                    <a:pt x="105" y="1118"/>
                  </a:lnTo>
                  <a:cubicBezTo>
                    <a:pt x="1" y="1275"/>
                    <a:pt x="22" y="1489"/>
                    <a:pt x="158" y="1625"/>
                  </a:cubicBezTo>
                  <a:lnTo>
                    <a:pt x="1030" y="2497"/>
                  </a:lnTo>
                  <a:cubicBezTo>
                    <a:pt x="1109" y="2576"/>
                    <a:pt x="1212" y="2615"/>
                    <a:pt x="1315" y="2615"/>
                  </a:cubicBezTo>
                  <a:cubicBezTo>
                    <a:pt x="1418" y="2615"/>
                    <a:pt x="1521" y="2576"/>
                    <a:pt x="1600" y="2497"/>
                  </a:cubicBezTo>
                  <a:lnTo>
                    <a:pt x="2472" y="1625"/>
                  </a:lnTo>
                  <a:cubicBezTo>
                    <a:pt x="2608" y="1489"/>
                    <a:pt x="2629" y="1275"/>
                    <a:pt x="2524" y="1118"/>
                  </a:cubicBezTo>
                  <a:lnTo>
                    <a:pt x="1897" y="178"/>
                  </a:lnTo>
                  <a:cubicBezTo>
                    <a:pt x="1824" y="63"/>
                    <a:pt x="1699" y="0"/>
                    <a:pt x="1563" y="0"/>
                  </a:cubicBezTo>
                  <a:close/>
                </a:path>
              </a:pathLst>
            </a:custGeom>
            <a:solidFill>
              <a:srgbClr val="D6C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41"/>
            <p:cNvSpPr/>
            <p:nvPr/>
          </p:nvSpPr>
          <p:spPr>
            <a:xfrm>
              <a:off x="3309925" y="2308325"/>
              <a:ext cx="65475" cy="57050"/>
            </a:xfrm>
            <a:custGeom>
              <a:avLst/>
              <a:gdLst/>
              <a:ahLst/>
              <a:cxnLst/>
              <a:rect l="l" t="t" r="r" b="b"/>
              <a:pathLst>
                <a:path w="2619" h="2282" extrusionOk="0">
                  <a:moveTo>
                    <a:pt x="628" y="1"/>
                  </a:moveTo>
                  <a:lnTo>
                    <a:pt x="105" y="784"/>
                  </a:lnTo>
                  <a:cubicBezTo>
                    <a:pt x="1" y="941"/>
                    <a:pt x="22" y="1155"/>
                    <a:pt x="158" y="1291"/>
                  </a:cubicBezTo>
                  <a:lnTo>
                    <a:pt x="1030" y="2163"/>
                  </a:lnTo>
                  <a:cubicBezTo>
                    <a:pt x="1109" y="2242"/>
                    <a:pt x="1212" y="2281"/>
                    <a:pt x="1315" y="2281"/>
                  </a:cubicBezTo>
                  <a:cubicBezTo>
                    <a:pt x="1418" y="2281"/>
                    <a:pt x="1521" y="2242"/>
                    <a:pt x="1600" y="2163"/>
                  </a:cubicBezTo>
                  <a:lnTo>
                    <a:pt x="2472" y="1291"/>
                  </a:lnTo>
                  <a:cubicBezTo>
                    <a:pt x="2587" y="1176"/>
                    <a:pt x="2618" y="1009"/>
                    <a:pt x="2566" y="863"/>
                  </a:cubicBezTo>
                  <a:lnTo>
                    <a:pt x="2566" y="863"/>
                  </a:lnTo>
                  <a:lnTo>
                    <a:pt x="2174" y="1249"/>
                  </a:lnTo>
                  <a:cubicBezTo>
                    <a:pt x="2096" y="1328"/>
                    <a:pt x="1994" y="1367"/>
                    <a:pt x="1892" y="1367"/>
                  </a:cubicBezTo>
                  <a:cubicBezTo>
                    <a:pt x="1790" y="1367"/>
                    <a:pt x="1688" y="1328"/>
                    <a:pt x="1610" y="1249"/>
                  </a:cubicBezTo>
                  <a:lnTo>
                    <a:pt x="732" y="371"/>
                  </a:lnTo>
                  <a:cubicBezTo>
                    <a:pt x="633" y="272"/>
                    <a:pt x="597" y="131"/>
                    <a:pt x="628" y="1"/>
                  </a:cubicBezTo>
                  <a:close/>
                </a:path>
              </a:pathLst>
            </a:custGeom>
            <a:solidFill>
              <a:srgbClr val="C3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41"/>
            <p:cNvSpPr/>
            <p:nvPr/>
          </p:nvSpPr>
          <p:spPr>
            <a:xfrm>
              <a:off x="3322475" y="2312250"/>
              <a:ext cx="40650" cy="40650"/>
            </a:xfrm>
            <a:custGeom>
              <a:avLst/>
              <a:gdLst/>
              <a:ahLst/>
              <a:cxnLst/>
              <a:rect l="l" t="t" r="r" b="b"/>
              <a:pathLst>
                <a:path w="1626" h="1626" extrusionOk="0">
                  <a:moveTo>
                    <a:pt x="810" y="0"/>
                  </a:moveTo>
                  <a:cubicBezTo>
                    <a:pt x="361" y="0"/>
                    <a:pt x="1" y="366"/>
                    <a:pt x="1" y="815"/>
                  </a:cubicBezTo>
                  <a:cubicBezTo>
                    <a:pt x="1" y="1265"/>
                    <a:pt x="361" y="1625"/>
                    <a:pt x="810" y="1625"/>
                  </a:cubicBezTo>
                  <a:cubicBezTo>
                    <a:pt x="1260" y="1625"/>
                    <a:pt x="1625" y="1265"/>
                    <a:pt x="1625" y="815"/>
                  </a:cubicBezTo>
                  <a:cubicBezTo>
                    <a:pt x="1625" y="366"/>
                    <a:pt x="1260" y="0"/>
                    <a:pt x="810" y="0"/>
                  </a:cubicBez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41"/>
            <p:cNvSpPr/>
            <p:nvPr/>
          </p:nvSpPr>
          <p:spPr>
            <a:xfrm>
              <a:off x="3176500" y="2132175"/>
              <a:ext cx="333725" cy="315375"/>
            </a:xfrm>
            <a:custGeom>
              <a:avLst/>
              <a:gdLst/>
              <a:ahLst/>
              <a:cxnLst/>
              <a:rect l="l" t="t" r="r" b="b"/>
              <a:pathLst>
                <a:path w="13349" h="12615" extrusionOk="0">
                  <a:moveTo>
                    <a:pt x="6969" y="0"/>
                  </a:moveTo>
                  <a:cubicBezTo>
                    <a:pt x="6954" y="0"/>
                    <a:pt x="6939" y="8"/>
                    <a:pt x="6931" y="25"/>
                  </a:cubicBezTo>
                  <a:cubicBezTo>
                    <a:pt x="6811" y="323"/>
                    <a:pt x="6660" y="855"/>
                    <a:pt x="6519" y="1420"/>
                  </a:cubicBezTo>
                  <a:cubicBezTo>
                    <a:pt x="6179" y="2762"/>
                    <a:pt x="6101" y="4157"/>
                    <a:pt x="6273" y="5531"/>
                  </a:cubicBezTo>
                  <a:lnTo>
                    <a:pt x="6576" y="7924"/>
                  </a:lnTo>
                  <a:lnTo>
                    <a:pt x="3703" y="9544"/>
                  </a:lnTo>
                  <a:cubicBezTo>
                    <a:pt x="2715" y="10103"/>
                    <a:pt x="1791" y="10782"/>
                    <a:pt x="965" y="11561"/>
                  </a:cubicBezTo>
                  <a:lnTo>
                    <a:pt x="25" y="12443"/>
                  </a:lnTo>
                  <a:cubicBezTo>
                    <a:pt x="1" y="12467"/>
                    <a:pt x="20" y="12513"/>
                    <a:pt x="56" y="12513"/>
                  </a:cubicBezTo>
                  <a:cubicBezTo>
                    <a:pt x="59" y="12513"/>
                    <a:pt x="63" y="12512"/>
                    <a:pt x="66" y="12511"/>
                  </a:cubicBezTo>
                  <a:cubicBezTo>
                    <a:pt x="375" y="12433"/>
                    <a:pt x="897" y="12245"/>
                    <a:pt x="1435" y="12031"/>
                  </a:cubicBezTo>
                  <a:cubicBezTo>
                    <a:pt x="2726" y="11519"/>
                    <a:pt x="3901" y="10766"/>
                    <a:pt x="4915" y="9821"/>
                  </a:cubicBezTo>
                  <a:lnTo>
                    <a:pt x="6712" y="8138"/>
                  </a:lnTo>
                  <a:lnTo>
                    <a:pt x="9251" y="10223"/>
                  </a:lnTo>
                  <a:cubicBezTo>
                    <a:pt x="10129" y="10949"/>
                    <a:pt x="11090" y="11561"/>
                    <a:pt x="12114" y="12052"/>
                  </a:cubicBezTo>
                  <a:lnTo>
                    <a:pt x="13274" y="12611"/>
                  </a:lnTo>
                  <a:cubicBezTo>
                    <a:pt x="13280" y="12613"/>
                    <a:pt x="13286" y="12614"/>
                    <a:pt x="13292" y="12614"/>
                  </a:cubicBezTo>
                  <a:cubicBezTo>
                    <a:pt x="13325" y="12614"/>
                    <a:pt x="13349" y="12579"/>
                    <a:pt x="13326" y="12548"/>
                  </a:cubicBezTo>
                  <a:cubicBezTo>
                    <a:pt x="13143" y="12287"/>
                    <a:pt x="12778" y="11869"/>
                    <a:pt x="12381" y="11440"/>
                  </a:cubicBezTo>
                  <a:cubicBezTo>
                    <a:pt x="11440" y="10427"/>
                    <a:pt x="10317" y="9601"/>
                    <a:pt x="9068" y="9001"/>
                  </a:cubicBezTo>
                  <a:lnTo>
                    <a:pt x="6843" y="7924"/>
                  </a:lnTo>
                  <a:lnTo>
                    <a:pt x="7203" y="4711"/>
                  </a:lnTo>
                  <a:cubicBezTo>
                    <a:pt x="7334" y="3583"/>
                    <a:pt x="7323" y="2439"/>
                    <a:pt x="7177" y="1310"/>
                  </a:cubicBezTo>
                  <a:lnTo>
                    <a:pt x="7010" y="35"/>
                  </a:lnTo>
                  <a:cubicBezTo>
                    <a:pt x="7007" y="12"/>
                    <a:pt x="6988" y="0"/>
                    <a:pt x="6969" y="0"/>
                  </a:cubicBezTo>
                  <a:close/>
                </a:path>
              </a:pathLst>
            </a:custGeom>
            <a:solidFill>
              <a:srgbClr val="EBE3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41"/>
            <p:cNvSpPr/>
            <p:nvPr/>
          </p:nvSpPr>
          <p:spPr>
            <a:xfrm>
              <a:off x="3330575" y="2516400"/>
              <a:ext cx="24175" cy="43650"/>
            </a:xfrm>
            <a:custGeom>
              <a:avLst/>
              <a:gdLst/>
              <a:ahLst/>
              <a:cxnLst/>
              <a:rect l="l" t="t" r="r" b="b"/>
              <a:pathLst>
                <a:path w="967" h="1746" extrusionOk="0">
                  <a:moveTo>
                    <a:pt x="925" y="0"/>
                  </a:moveTo>
                  <a:lnTo>
                    <a:pt x="42" y="324"/>
                  </a:lnTo>
                  <a:lnTo>
                    <a:pt x="0" y="1745"/>
                  </a:lnTo>
                  <a:lnTo>
                    <a:pt x="967" y="1395"/>
                  </a:lnTo>
                  <a:lnTo>
                    <a:pt x="925" y="0"/>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41"/>
            <p:cNvSpPr/>
            <p:nvPr/>
          </p:nvSpPr>
          <p:spPr>
            <a:xfrm>
              <a:off x="3332150" y="2462050"/>
              <a:ext cx="21050" cy="42475"/>
            </a:xfrm>
            <a:custGeom>
              <a:avLst/>
              <a:gdLst/>
              <a:ahLst/>
              <a:cxnLst/>
              <a:rect l="l" t="t" r="r" b="b"/>
              <a:pathLst>
                <a:path w="842" h="1699" extrusionOk="0">
                  <a:moveTo>
                    <a:pt x="799" y="1"/>
                  </a:moveTo>
                  <a:lnTo>
                    <a:pt x="42" y="278"/>
                  </a:lnTo>
                  <a:lnTo>
                    <a:pt x="0" y="1699"/>
                  </a:lnTo>
                  <a:lnTo>
                    <a:pt x="0" y="1699"/>
                  </a:lnTo>
                  <a:lnTo>
                    <a:pt x="841" y="1396"/>
                  </a:lnTo>
                  <a:lnTo>
                    <a:pt x="799" y="1"/>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41"/>
            <p:cNvSpPr/>
            <p:nvPr/>
          </p:nvSpPr>
          <p:spPr>
            <a:xfrm>
              <a:off x="3437275" y="2376625"/>
              <a:ext cx="29425" cy="50450"/>
            </a:xfrm>
            <a:custGeom>
              <a:avLst/>
              <a:gdLst/>
              <a:ahLst/>
              <a:cxnLst/>
              <a:rect l="l" t="t" r="r" b="b"/>
              <a:pathLst>
                <a:path w="1177" h="2018" extrusionOk="0">
                  <a:moveTo>
                    <a:pt x="1" y="1"/>
                  </a:moveTo>
                  <a:lnTo>
                    <a:pt x="1" y="1318"/>
                  </a:lnTo>
                  <a:cubicBezTo>
                    <a:pt x="382" y="1568"/>
                    <a:pt x="774" y="1803"/>
                    <a:pt x="1176" y="2018"/>
                  </a:cubicBezTo>
                  <a:lnTo>
                    <a:pt x="1176" y="910"/>
                  </a:lnTo>
                  <a:cubicBezTo>
                    <a:pt x="805" y="581"/>
                    <a:pt x="414" y="278"/>
                    <a:pt x="1" y="1"/>
                  </a:cubicBez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41"/>
            <p:cNvSpPr/>
            <p:nvPr/>
          </p:nvSpPr>
          <p:spPr>
            <a:xfrm>
              <a:off x="3332400" y="2179025"/>
              <a:ext cx="26550" cy="35550"/>
            </a:xfrm>
            <a:custGeom>
              <a:avLst/>
              <a:gdLst/>
              <a:ahLst/>
              <a:cxnLst/>
              <a:rect l="l" t="t" r="r" b="b"/>
              <a:pathLst>
                <a:path w="1062" h="1422" extrusionOk="0">
                  <a:moveTo>
                    <a:pt x="178" y="0"/>
                  </a:moveTo>
                  <a:cubicBezTo>
                    <a:pt x="100" y="387"/>
                    <a:pt x="42" y="773"/>
                    <a:pt x="1" y="1171"/>
                  </a:cubicBezTo>
                  <a:lnTo>
                    <a:pt x="1056" y="1421"/>
                  </a:lnTo>
                  <a:cubicBezTo>
                    <a:pt x="1061" y="1014"/>
                    <a:pt x="1046" y="606"/>
                    <a:pt x="1014" y="199"/>
                  </a:cubicBezTo>
                  <a:lnTo>
                    <a:pt x="178" y="0"/>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41"/>
            <p:cNvSpPr/>
            <p:nvPr/>
          </p:nvSpPr>
          <p:spPr>
            <a:xfrm>
              <a:off x="3216675" y="2386425"/>
              <a:ext cx="30600" cy="43525"/>
            </a:xfrm>
            <a:custGeom>
              <a:avLst/>
              <a:gdLst/>
              <a:ahLst/>
              <a:cxnLst/>
              <a:rect l="l" t="t" r="r" b="b"/>
              <a:pathLst>
                <a:path w="1224" h="1741" extrusionOk="0">
                  <a:moveTo>
                    <a:pt x="1093" y="1"/>
                  </a:moveTo>
                  <a:cubicBezTo>
                    <a:pt x="711" y="257"/>
                    <a:pt x="351" y="528"/>
                    <a:pt x="1" y="821"/>
                  </a:cubicBezTo>
                  <a:lnTo>
                    <a:pt x="105" y="1741"/>
                  </a:lnTo>
                  <a:cubicBezTo>
                    <a:pt x="487" y="1579"/>
                    <a:pt x="863" y="1396"/>
                    <a:pt x="1223" y="1187"/>
                  </a:cubicBezTo>
                  <a:lnTo>
                    <a:pt x="1093" y="1"/>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41"/>
            <p:cNvSpPr/>
            <p:nvPr/>
          </p:nvSpPr>
          <p:spPr>
            <a:xfrm>
              <a:off x="3347825" y="2330400"/>
              <a:ext cx="5750" cy="2775"/>
            </a:xfrm>
            <a:custGeom>
              <a:avLst/>
              <a:gdLst/>
              <a:ahLst/>
              <a:cxnLst/>
              <a:rect l="l" t="t" r="r" b="b"/>
              <a:pathLst>
                <a:path w="230" h="111" extrusionOk="0">
                  <a:moveTo>
                    <a:pt x="0" y="0"/>
                  </a:moveTo>
                  <a:lnTo>
                    <a:pt x="0" y="11"/>
                  </a:lnTo>
                  <a:lnTo>
                    <a:pt x="230" y="110"/>
                  </a:lnTo>
                  <a:lnTo>
                    <a:pt x="0" y="0"/>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41"/>
            <p:cNvSpPr/>
            <p:nvPr/>
          </p:nvSpPr>
          <p:spPr>
            <a:xfrm>
              <a:off x="3176500" y="2328700"/>
              <a:ext cx="164675" cy="116300"/>
            </a:xfrm>
            <a:custGeom>
              <a:avLst/>
              <a:gdLst/>
              <a:ahLst/>
              <a:cxnLst/>
              <a:rect l="l" t="t" r="r" b="b"/>
              <a:pathLst>
                <a:path w="6587" h="4652" extrusionOk="0">
                  <a:moveTo>
                    <a:pt x="6571" y="1"/>
                  </a:moveTo>
                  <a:lnTo>
                    <a:pt x="6576" y="63"/>
                  </a:lnTo>
                  <a:lnTo>
                    <a:pt x="3703" y="1683"/>
                  </a:lnTo>
                  <a:cubicBezTo>
                    <a:pt x="2715" y="2242"/>
                    <a:pt x="1791" y="2921"/>
                    <a:pt x="965" y="3700"/>
                  </a:cubicBezTo>
                  <a:lnTo>
                    <a:pt x="25" y="4582"/>
                  </a:lnTo>
                  <a:cubicBezTo>
                    <a:pt x="1" y="4606"/>
                    <a:pt x="20" y="4652"/>
                    <a:pt x="56" y="4652"/>
                  </a:cubicBezTo>
                  <a:cubicBezTo>
                    <a:pt x="59" y="4652"/>
                    <a:pt x="63" y="4651"/>
                    <a:pt x="66" y="4650"/>
                  </a:cubicBezTo>
                  <a:cubicBezTo>
                    <a:pt x="260" y="4603"/>
                    <a:pt x="537" y="4509"/>
                    <a:pt x="850" y="4394"/>
                  </a:cubicBezTo>
                  <a:lnTo>
                    <a:pt x="1184" y="4039"/>
                  </a:lnTo>
                  <a:cubicBezTo>
                    <a:pt x="1968" y="3219"/>
                    <a:pt x="2851" y="2487"/>
                    <a:pt x="3807" y="1876"/>
                  </a:cubicBezTo>
                  <a:lnTo>
                    <a:pt x="6587" y="100"/>
                  </a:lnTo>
                  <a:lnTo>
                    <a:pt x="6571"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41"/>
            <p:cNvSpPr/>
            <p:nvPr/>
          </p:nvSpPr>
          <p:spPr>
            <a:xfrm>
              <a:off x="3347425" y="2338100"/>
              <a:ext cx="162800" cy="109450"/>
            </a:xfrm>
            <a:custGeom>
              <a:avLst/>
              <a:gdLst/>
              <a:ahLst/>
              <a:cxnLst/>
              <a:rect l="l" t="t" r="r" b="b"/>
              <a:pathLst>
                <a:path w="6512" h="4378" extrusionOk="0">
                  <a:moveTo>
                    <a:pt x="0" y="1"/>
                  </a:moveTo>
                  <a:lnTo>
                    <a:pt x="2414" y="1986"/>
                  </a:lnTo>
                  <a:cubicBezTo>
                    <a:pt x="3292" y="2712"/>
                    <a:pt x="4253" y="3324"/>
                    <a:pt x="5277" y="3815"/>
                  </a:cubicBezTo>
                  <a:lnTo>
                    <a:pt x="6437" y="4374"/>
                  </a:lnTo>
                  <a:cubicBezTo>
                    <a:pt x="6443" y="4376"/>
                    <a:pt x="6449" y="4377"/>
                    <a:pt x="6455" y="4377"/>
                  </a:cubicBezTo>
                  <a:cubicBezTo>
                    <a:pt x="6488" y="4377"/>
                    <a:pt x="6512" y="4342"/>
                    <a:pt x="6489" y="4311"/>
                  </a:cubicBezTo>
                  <a:cubicBezTo>
                    <a:pt x="6390" y="4165"/>
                    <a:pt x="6228" y="3971"/>
                    <a:pt x="6040" y="3752"/>
                  </a:cubicBezTo>
                  <a:lnTo>
                    <a:pt x="5512" y="3538"/>
                  </a:lnTo>
                  <a:cubicBezTo>
                    <a:pt x="4457" y="3104"/>
                    <a:pt x="3464" y="2545"/>
                    <a:pt x="2545" y="1871"/>
                  </a:cubicBezTo>
                  <a:lnTo>
                    <a:pt x="0"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41"/>
            <p:cNvSpPr/>
            <p:nvPr/>
          </p:nvSpPr>
          <p:spPr>
            <a:xfrm>
              <a:off x="3176500" y="2336025"/>
              <a:ext cx="167025" cy="108975"/>
            </a:xfrm>
            <a:custGeom>
              <a:avLst/>
              <a:gdLst/>
              <a:ahLst/>
              <a:cxnLst/>
              <a:rect l="l" t="t" r="r" b="b"/>
              <a:pathLst>
                <a:path w="6681" h="4359" extrusionOk="0">
                  <a:moveTo>
                    <a:pt x="6670" y="0"/>
                  </a:moveTo>
                  <a:lnTo>
                    <a:pt x="4795" y="1588"/>
                  </a:lnTo>
                  <a:cubicBezTo>
                    <a:pt x="3734" y="2487"/>
                    <a:pt x="2522" y="3182"/>
                    <a:pt x="1216" y="3631"/>
                  </a:cubicBezTo>
                  <a:cubicBezTo>
                    <a:pt x="955" y="3720"/>
                    <a:pt x="699" y="3804"/>
                    <a:pt x="469" y="3871"/>
                  </a:cubicBezTo>
                  <a:lnTo>
                    <a:pt x="25" y="4289"/>
                  </a:lnTo>
                  <a:cubicBezTo>
                    <a:pt x="1" y="4313"/>
                    <a:pt x="20" y="4359"/>
                    <a:pt x="56" y="4359"/>
                  </a:cubicBezTo>
                  <a:cubicBezTo>
                    <a:pt x="59" y="4359"/>
                    <a:pt x="63" y="4358"/>
                    <a:pt x="66" y="4357"/>
                  </a:cubicBezTo>
                  <a:cubicBezTo>
                    <a:pt x="375" y="4279"/>
                    <a:pt x="897" y="4091"/>
                    <a:pt x="1435" y="3877"/>
                  </a:cubicBezTo>
                  <a:cubicBezTo>
                    <a:pt x="2726" y="3365"/>
                    <a:pt x="3901" y="2612"/>
                    <a:pt x="4915" y="1667"/>
                  </a:cubicBezTo>
                  <a:lnTo>
                    <a:pt x="6681" y="11"/>
                  </a:lnTo>
                  <a:lnTo>
                    <a:pt x="6670" y="0"/>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41"/>
            <p:cNvSpPr/>
            <p:nvPr/>
          </p:nvSpPr>
          <p:spPr>
            <a:xfrm>
              <a:off x="3329000" y="2132175"/>
              <a:ext cx="24450" cy="182325"/>
            </a:xfrm>
            <a:custGeom>
              <a:avLst/>
              <a:gdLst/>
              <a:ahLst/>
              <a:cxnLst/>
              <a:rect l="l" t="t" r="r" b="b"/>
              <a:pathLst>
                <a:path w="978" h="7293" extrusionOk="0">
                  <a:moveTo>
                    <a:pt x="869" y="0"/>
                  </a:moveTo>
                  <a:cubicBezTo>
                    <a:pt x="854" y="0"/>
                    <a:pt x="839" y="8"/>
                    <a:pt x="831" y="25"/>
                  </a:cubicBezTo>
                  <a:cubicBezTo>
                    <a:pt x="711" y="323"/>
                    <a:pt x="560" y="855"/>
                    <a:pt x="419" y="1420"/>
                  </a:cubicBezTo>
                  <a:cubicBezTo>
                    <a:pt x="79" y="2762"/>
                    <a:pt x="1" y="4157"/>
                    <a:pt x="173" y="5531"/>
                  </a:cubicBezTo>
                  <a:lnTo>
                    <a:pt x="398" y="7292"/>
                  </a:lnTo>
                  <a:lnTo>
                    <a:pt x="262" y="5531"/>
                  </a:lnTo>
                  <a:cubicBezTo>
                    <a:pt x="152" y="4147"/>
                    <a:pt x="299" y="2757"/>
                    <a:pt x="701" y="1435"/>
                  </a:cubicBezTo>
                  <a:cubicBezTo>
                    <a:pt x="795" y="1127"/>
                    <a:pt x="889" y="835"/>
                    <a:pt x="978" y="584"/>
                  </a:cubicBezTo>
                  <a:lnTo>
                    <a:pt x="910" y="35"/>
                  </a:lnTo>
                  <a:cubicBezTo>
                    <a:pt x="907" y="12"/>
                    <a:pt x="888" y="0"/>
                    <a:pt x="869" y="0"/>
                  </a:cubicBez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41"/>
            <p:cNvSpPr/>
            <p:nvPr/>
          </p:nvSpPr>
          <p:spPr>
            <a:xfrm>
              <a:off x="3328350" y="2317600"/>
              <a:ext cx="28900" cy="28900"/>
            </a:xfrm>
            <a:custGeom>
              <a:avLst/>
              <a:gdLst/>
              <a:ahLst/>
              <a:cxnLst/>
              <a:rect l="l" t="t" r="r" b="b"/>
              <a:pathLst>
                <a:path w="1156" h="1156" extrusionOk="0">
                  <a:moveTo>
                    <a:pt x="575" y="0"/>
                  </a:moveTo>
                  <a:cubicBezTo>
                    <a:pt x="257" y="0"/>
                    <a:pt x="1" y="256"/>
                    <a:pt x="1" y="580"/>
                  </a:cubicBezTo>
                  <a:cubicBezTo>
                    <a:pt x="1" y="899"/>
                    <a:pt x="257" y="1155"/>
                    <a:pt x="575" y="1155"/>
                  </a:cubicBezTo>
                  <a:cubicBezTo>
                    <a:pt x="899" y="1155"/>
                    <a:pt x="1155" y="899"/>
                    <a:pt x="1155" y="580"/>
                  </a:cubicBezTo>
                  <a:cubicBezTo>
                    <a:pt x="1155" y="256"/>
                    <a:pt x="899" y="0"/>
                    <a:pt x="575" y="0"/>
                  </a:cubicBez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41"/>
            <p:cNvSpPr/>
            <p:nvPr/>
          </p:nvSpPr>
          <p:spPr>
            <a:xfrm>
              <a:off x="3328350" y="2319550"/>
              <a:ext cx="28900" cy="26950"/>
            </a:xfrm>
            <a:custGeom>
              <a:avLst/>
              <a:gdLst/>
              <a:ahLst/>
              <a:cxnLst/>
              <a:rect l="l" t="t" r="r" b="b"/>
              <a:pathLst>
                <a:path w="1156" h="1078" extrusionOk="0">
                  <a:moveTo>
                    <a:pt x="288" y="1"/>
                  </a:moveTo>
                  <a:cubicBezTo>
                    <a:pt x="116" y="100"/>
                    <a:pt x="1" y="288"/>
                    <a:pt x="1" y="502"/>
                  </a:cubicBezTo>
                  <a:cubicBezTo>
                    <a:pt x="1" y="821"/>
                    <a:pt x="257" y="1077"/>
                    <a:pt x="575" y="1077"/>
                  </a:cubicBezTo>
                  <a:cubicBezTo>
                    <a:pt x="899" y="1077"/>
                    <a:pt x="1155" y="821"/>
                    <a:pt x="1155" y="502"/>
                  </a:cubicBezTo>
                  <a:cubicBezTo>
                    <a:pt x="1155" y="497"/>
                    <a:pt x="1155" y="492"/>
                    <a:pt x="1155" y="487"/>
                  </a:cubicBezTo>
                  <a:cubicBezTo>
                    <a:pt x="1072" y="534"/>
                    <a:pt x="972" y="565"/>
                    <a:pt x="868" y="565"/>
                  </a:cubicBezTo>
                  <a:cubicBezTo>
                    <a:pt x="554" y="565"/>
                    <a:pt x="298" y="314"/>
                    <a:pt x="288" y="1"/>
                  </a:cubicBezTo>
                  <a:close/>
                </a:path>
              </a:pathLst>
            </a:custGeom>
            <a:solidFill>
              <a:srgbClr val="E33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41"/>
            <p:cNvSpPr/>
            <p:nvPr/>
          </p:nvSpPr>
          <p:spPr>
            <a:xfrm>
              <a:off x="3331100" y="2336350"/>
              <a:ext cx="14400" cy="8950"/>
            </a:xfrm>
            <a:custGeom>
              <a:avLst/>
              <a:gdLst/>
              <a:ahLst/>
              <a:cxnLst/>
              <a:rect l="l" t="t" r="r" b="b"/>
              <a:pathLst>
                <a:path w="576" h="358" extrusionOk="0">
                  <a:moveTo>
                    <a:pt x="126" y="1"/>
                  </a:moveTo>
                  <a:cubicBezTo>
                    <a:pt x="82" y="1"/>
                    <a:pt x="50" y="13"/>
                    <a:pt x="37" y="39"/>
                  </a:cubicBezTo>
                  <a:cubicBezTo>
                    <a:pt x="0" y="97"/>
                    <a:pt x="84" y="212"/>
                    <a:pt x="225" y="290"/>
                  </a:cubicBezTo>
                  <a:cubicBezTo>
                    <a:pt x="303" y="335"/>
                    <a:pt x="383" y="358"/>
                    <a:pt x="444" y="358"/>
                  </a:cubicBezTo>
                  <a:cubicBezTo>
                    <a:pt x="489" y="358"/>
                    <a:pt x="523" y="346"/>
                    <a:pt x="538" y="322"/>
                  </a:cubicBezTo>
                  <a:cubicBezTo>
                    <a:pt x="575" y="259"/>
                    <a:pt x="486" y="149"/>
                    <a:pt x="350" y="71"/>
                  </a:cubicBezTo>
                  <a:cubicBezTo>
                    <a:pt x="268" y="25"/>
                    <a:pt x="186" y="1"/>
                    <a:pt x="126" y="1"/>
                  </a:cubicBez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3" name="Google Shape;9283;p41"/>
          <p:cNvGrpSpPr/>
          <p:nvPr/>
        </p:nvGrpSpPr>
        <p:grpSpPr>
          <a:xfrm>
            <a:off x="8057360" y="3643261"/>
            <a:ext cx="806539" cy="763222"/>
            <a:chOff x="2396325" y="2455150"/>
            <a:chExt cx="948200" cy="897275"/>
          </a:xfrm>
        </p:grpSpPr>
        <p:sp>
          <p:nvSpPr>
            <p:cNvPr id="9284" name="Google Shape;9284;p41"/>
            <p:cNvSpPr/>
            <p:nvPr/>
          </p:nvSpPr>
          <p:spPr>
            <a:xfrm>
              <a:off x="3126450" y="3215125"/>
              <a:ext cx="71600" cy="55100"/>
            </a:xfrm>
            <a:custGeom>
              <a:avLst/>
              <a:gdLst/>
              <a:ahLst/>
              <a:cxnLst/>
              <a:rect l="l" t="t" r="r" b="b"/>
              <a:pathLst>
                <a:path w="2864" h="2204" extrusionOk="0">
                  <a:moveTo>
                    <a:pt x="1456" y="0"/>
                  </a:moveTo>
                  <a:cubicBezTo>
                    <a:pt x="915" y="0"/>
                    <a:pt x="584" y="217"/>
                    <a:pt x="584" y="217"/>
                  </a:cubicBezTo>
                  <a:cubicBezTo>
                    <a:pt x="584" y="217"/>
                    <a:pt x="0" y="1926"/>
                    <a:pt x="526" y="2058"/>
                  </a:cubicBezTo>
                  <a:cubicBezTo>
                    <a:pt x="554" y="2063"/>
                    <a:pt x="582" y="2066"/>
                    <a:pt x="609" y="2066"/>
                  </a:cubicBezTo>
                  <a:cubicBezTo>
                    <a:pt x="1259" y="2066"/>
                    <a:pt x="1636" y="611"/>
                    <a:pt x="1636" y="611"/>
                  </a:cubicBezTo>
                  <a:cubicBezTo>
                    <a:pt x="1636" y="611"/>
                    <a:pt x="1651" y="2189"/>
                    <a:pt x="2235" y="2204"/>
                  </a:cubicBezTo>
                  <a:cubicBezTo>
                    <a:pt x="2238" y="2204"/>
                    <a:pt x="2240" y="2204"/>
                    <a:pt x="2243" y="2204"/>
                  </a:cubicBezTo>
                  <a:cubicBezTo>
                    <a:pt x="2835" y="2204"/>
                    <a:pt x="2864" y="509"/>
                    <a:pt x="2864" y="509"/>
                  </a:cubicBezTo>
                  <a:cubicBezTo>
                    <a:pt x="2864" y="509"/>
                    <a:pt x="2338" y="100"/>
                    <a:pt x="1680" y="12"/>
                  </a:cubicBezTo>
                  <a:cubicBezTo>
                    <a:pt x="1602" y="4"/>
                    <a:pt x="1527" y="0"/>
                    <a:pt x="14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41"/>
            <p:cNvSpPr/>
            <p:nvPr/>
          </p:nvSpPr>
          <p:spPr>
            <a:xfrm>
              <a:off x="3034400" y="3171150"/>
              <a:ext cx="62475" cy="49125"/>
            </a:xfrm>
            <a:custGeom>
              <a:avLst/>
              <a:gdLst/>
              <a:ahLst/>
              <a:cxnLst/>
              <a:rect l="l" t="t" r="r" b="b"/>
              <a:pathLst>
                <a:path w="2499" h="1965" extrusionOk="0">
                  <a:moveTo>
                    <a:pt x="1204" y="1"/>
                  </a:moveTo>
                  <a:cubicBezTo>
                    <a:pt x="870" y="1"/>
                    <a:pt x="629" y="77"/>
                    <a:pt x="629" y="77"/>
                  </a:cubicBezTo>
                  <a:cubicBezTo>
                    <a:pt x="629" y="77"/>
                    <a:pt x="0" y="1333"/>
                    <a:pt x="497" y="1538"/>
                  </a:cubicBezTo>
                  <a:cubicBezTo>
                    <a:pt x="534" y="1552"/>
                    <a:pt x="570" y="1558"/>
                    <a:pt x="606" y="1558"/>
                  </a:cubicBezTo>
                  <a:cubicBezTo>
                    <a:pt x="1062" y="1558"/>
                    <a:pt x="1476" y="530"/>
                    <a:pt x="1476" y="530"/>
                  </a:cubicBezTo>
                  <a:lnTo>
                    <a:pt x="1476" y="530"/>
                  </a:lnTo>
                  <a:cubicBezTo>
                    <a:pt x="1476" y="530"/>
                    <a:pt x="1257" y="1888"/>
                    <a:pt x="1827" y="1961"/>
                  </a:cubicBezTo>
                  <a:cubicBezTo>
                    <a:pt x="1843" y="1964"/>
                    <a:pt x="1859" y="1965"/>
                    <a:pt x="1875" y="1965"/>
                  </a:cubicBezTo>
                  <a:cubicBezTo>
                    <a:pt x="2416" y="1965"/>
                    <a:pt x="2499" y="530"/>
                    <a:pt x="2499" y="530"/>
                  </a:cubicBezTo>
                  <a:cubicBezTo>
                    <a:pt x="2093" y="101"/>
                    <a:pt x="1587" y="1"/>
                    <a:pt x="1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41"/>
            <p:cNvSpPr/>
            <p:nvPr/>
          </p:nvSpPr>
          <p:spPr>
            <a:xfrm>
              <a:off x="2727225" y="3295900"/>
              <a:ext cx="86225" cy="56525"/>
            </a:xfrm>
            <a:custGeom>
              <a:avLst/>
              <a:gdLst/>
              <a:ahLst/>
              <a:cxnLst/>
              <a:rect l="l" t="t" r="r" b="b"/>
              <a:pathLst>
                <a:path w="3449" h="2261" extrusionOk="0">
                  <a:moveTo>
                    <a:pt x="2139" y="0"/>
                  </a:moveTo>
                  <a:cubicBezTo>
                    <a:pt x="1325" y="0"/>
                    <a:pt x="702" y="98"/>
                    <a:pt x="702" y="98"/>
                  </a:cubicBezTo>
                  <a:cubicBezTo>
                    <a:pt x="702" y="98"/>
                    <a:pt x="1" y="1982"/>
                    <a:pt x="527" y="2070"/>
                  </a:cubicBezTo>
                  <a:cubicBezTo>
                    <a:pt x="540" y="2073"/>
                    <a:pt x="554" y="2074"/>
                    <a:pt x="568" y="2074"/>
                  </a:cubicBezTo>
                  <a:cubicBezTo>
                    <a:pt x="1079" y="2074"/>
                    <a:pt x="1827" y="288"/>
                    <a:pt x="1827" y="288"/>
                  </a:cubicBezTo>
                  <a:lnTo>
                    <a:pt x="1827" y="288"/>
                  </a:lnTo>
                  <a:cubicBezTo>
                    <a:pt x="1827" y="288"/>
                    <a:pt x="1666" y="2216"/>
                    <a:pt x="2324" y="2260"/>
                  </a:cubicBezTo>
                  <a:cubicBezTo>
                    <a:pt x="2330" y="2260"/>
                    <a:pt x="2337" y="2261"/>
                    <a:pt x="2343" y="2261"/>
                  </a:cubicBezTo>
                  <a:cubicBezTo>
                    <a:pt x="2990" y="2261"/>
                    <a:pt x="3449" y="98"/>
                    <a:pt x="3449" y="98"/>
                  </a:cubicBezTo>
                  <a:cubicBezTo>
                    <a:pt x="3001" y="25"/>
                    <a:pt x="2546" y="0"/>
                    <a:pt x="21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41"/>
            <p:cNvSpPr/>
            <p:nvPr/>
          </p:nvSpPr>
          <p:spPr>
            <a:xfrm>
              <a:off x="2597575" y="3286650"/>
              <a:ext cx="80000" cy="48000"/>
            </a:xfrm>
            <a:custGeom>
              <a:avLst/>
              <a:gdLst/>
              <a:ahLst/>
              <a:cxnLst/>
              <a:rect l="l" t="t" r="r" b="b"/>
              <a:pathLst>
                <a:path w="3200" h="1920" extrusionOk="0">
                  <a:moveTo>
                    <a:pt x="716" y="0"/>
                  </a:moveTo>
                  <a:cubicBezTo>
                    <a:pt x="716" y="0"/>
                    <a:pt x="0" y="1461"/>
                    <a:pt x="512" y="1680"/>
                  </a:cubicBezTo>
                  <a:cubicBezTo>
                    <a:pt x="547" y="1694"/>
                    <a:pt x="583" y="1701"/>
                    <a:pt x="619" y="1701"/>
                  </a:cubicBezTo>
                  <a:cubicBezTo>
                    <a:pt x="1117" y="1701"/>
                    <a:pt x="1651" y="468"/>
                    <a:pt x="1651" y="468"/>
                  </a:cubicBezTo>
                  <a:lnTo>
                    <a:pt x="1651" y="468"/>
                  </a:lnTo>
                  <a:cubicBezTo>
                    <a:pt x="1651" y="468"/>
                    <a:pt x="1505" y="1797"/>
                    <a:pt x="2163" y="1914"/>
                  </a:cubicBezTo>
                  <a:cubicBezTo>
                    <a:pt x="2181" y="1917"/>
                    <a:pt x="2198" y="1919"/>
                    <a:pt x="2216" y="1919"/>
                  </a:cubicBezTo>
                  <a:cubicBezTo>
                    <a:pt x="2827" y="1919"/>
                    <a:pt x="3200" y="0"/>
                    <a:pt x="3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41"/>
            <p:cNvSpPr/>
            <p:nvPr/>
          </p:nvSpPr>
          <p:spPr>
            <a:xfrm>
              <a:off x="3141050" y="3010000"/>
              <a:ext cx="82925" cy="217875"/>
            </a:xfrm>
            <a:custGeom>
              <a:avLst/>
              <a:gdLst/>
              <a:ahLst/>
              <a:cxnLst/>
              <a:rect l="l" t="t" r="r" b="b"/>
              <a:pathLst>
                <a:path w="3317" h="8715" extrusionOk="0">
                  <a:moveTo>
                    <a:pt x="1352" y="0"/>
                  </a:moveTo>
                  <a:cubicBezTo>
                    <a:pt x="1197" y="0"/>
                    <a:pt x="1043" y="24"/>
                    <a:pt x="892" y="80"/>
                  </a:cubicBezTo>
                  <a:cubicBezTo>
                    <a:pt x="1067" y="825"/>
                    <a:pt x="950" y="3089"/>
                    <a:pt x="950" y="3089"/>
                  </a:cubicBezTo>
                  <a:cubicBezTo>
                    <a:pt x="950" y="3089"/>
                    <a:pt x="410" y="3323"/>
                    <a:pt x="351" y="4039"/>
                  </a:cubicBezTo>
                  <a:cubicBezTo>
                    <a:pt x="307" y="4755"/>
                    <a:pt x="702" y="5062"/>
                    <a:pt x="702" y="5062"/>
                  </a:cubicBezTo>
                  <a:cubicBezTo>
                    <a:pt x="702" y="5062"/>
                    <a:pt x="468" y="6143"/>
                    <a:pt x="0" y="8422"/>
                  </a:cubicBezTo>
                  <a:cubicBezTo>
                    <a:pt x="34" y="8422"/>
                    <a:pt x="68" y="8421"/>
                    <a:pt x="101" y="8421"/>
                  </a:cubicBezTo>
                  <a:cubicBezTo>
                    <a:pt x="1499" y="8421"/>
                    <a:pt x="2280" y="8714"/>
                    <a:pt x="2280" y="8714"/>
                  </a:cubicBezTo>
                  <a:cubicBezTo>
                    <a:pt x="2280" y="8714"/>
                    <a:pt x="2265" y="6362"/>
                    <a:pt x="2206" y="5149"/>
                  </a:cubicBezTo>
                  <a:cubicBezTo>
                    <a:pt x="3142" y="4317"/>
                    <a:pt x="2908" y="3922"/>
                    <a:pt x="2528" y="3265"/>
                  </a:cubicBezTo>
                  <a:cubicBezTo>
                    <a:pt x="2879" y="2067"/>
                    <a:pt x="3317" y="971"/>
                    <a:pt x="3317" y="971"/>
                  </a:cubicBezTo>
                  <a:cubicBezTo>
                    <a:pt x="3317" y="971"/>
                    <a:pt x="2335" y="0"/>
                    <a:pt x="1352" y="0"/>
                  </a:cubicBez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41"/>
            <p:cNvSpPr/>
            <p:nvPr/>
          </p:nvSpPr>
          <p:spPr>
            <a:xfrm>
              <a:off x="3037675" y="2988600"/>
              <a:ext cx="76375" cy="195800"/>
            </a:xfrm>
            <a:custGeom>
              <a:avLst/>
              <a:gdLst/>
              <a:ahLst/>
              <a:cxnLst/>
              <a:rect l="l" t="t" r="r" b="b"/>
              <a:pathLst>
                <a:path w="3055" h="7832" extrusionOk="0">
                  <a:moveTo>
                    <a:pt x="2192" y="1"/>
                  </a:moveTo>
                  <a:cubicBezTo>
                    <a:pt x="2192" y="1"/>
                    <a:pt x="775" y="308"/>
                    <a:pt x="1" y="1506"/>
                  </a:cubicBezTo>
                  <a:cubicBezTo>
                    <a:pt x="278" y="1769"/>
                    <a:pt x="600" y="2353"/>
                    <a:pt x="600" y="2353"/>
                  </a:cubicBezTo>
                  <a:cubicBezTo>
                    <a:pt x="600" y="2353"/>
                    <a:pt x="249" y="3420"/>
                    <a:pt x="965" y="3916"/>
                  </a:cubicBezTo>
                  <a:cubicBezTo>
                    <a:pt x="1053" y="5100"/>
                    <a:pt x="498" y="7379"/>
                    <a:pt x="498" y="7379"/>
                  </a:cubicBezTo>
                  <a:cubicBezTo>
                    <a:pt x="498" y="7379"/>
                    <a:pt x="509" y="7378"/>
                    <a:pt x="530" y="7378"/>
                  </a:cubicBezTo>
                  <a:cubicBezTo>
                    <a:pt x="705" y="7378"/>
                    <a:pt x="1560" y="7402"/>
                    <a:pt x="2368" y="7832"/>
                  </a:cubicBezTo>
                  <a:cubicBezTo>
                    <a:pt x="2295" y="6677"/>
                    <a:pt x="2791" y="3668"/>
                    <a:pt x="2791" y="3668"/>
                  </a:cubicBezTo>
                  <a:cubicBezTo>
                    <a:pt x="2791" y="3668"/>
                    <a:pt x="3054" y="3478"/>
                    <a:pt x="3054" y="2864"/>
                  </a:cubicBezTo>
                  <a:cubicBezTo>
                    <a:pt x="3054" y="2236"/>
                    <a:pt x="2528" y="1608"/>
                    <a:pt x="2528" y="1608"/>
                  </a:cubicBezTo>
                  <a:lnTo>
                    <a:pt x="2192" y="1"/>
                  </a:ln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41"/>
            <p:cNvSpPr/>
            <p:nvPr/>
          </p:nvSpPr>
          <p:spPr>
            <a:xfrm>
              <a:off x="2731250" y="3098225"/>
              <a:ext cx="82200" cy="200350"/>
            </a:xfrm>
            <a:custGeom>
              <a:avLst/>
              <a:gdLst/>
              <a:ahLst/>
              <a:cxnLst/>
              <a:rect l="l" t="t" r="r" b="b"/>
              <a:pathLst>
                <a:path w="3288" h="8014" extrusionOk="0">
                  <a:moveTo>
                    <a:pt x="996" y="1"/>
                  </a:moveTo>
                  <a:cubicBezTo>
                    <a:pt x="704" y="1"/>
                    <a:pt x="415" y="40"/>
                    <a:pt x="161" y="145"/>
                  </a:cubicBezTo>
                  <a:cubicBezTo>
                    <a:pt x="395" y="758"/>
                    <a:pt x="483" y="2088"/>
                    <a:pt x="483" y="2088"/>
                  </a:cubicBezTo>
                  <a:cubicBezTo>
                    <a:pt x="483" y="2088"/>
                    <a:pt x="88" y="2468"/>
                    <a:pt x="44" y="3096"/>
                  </a:cubicBezTo>
                  <a:cubicBezTo>
                    <a:pt x="0" y="3739"/>
                    <a:pt x="541" y="4367"/>
                    <a:pt x="541" y="4367"/>
                  </a:cubicBezTo>
                  <a:cubicBezTo>
                    <a:pt x="541" y="4367"/>
                    <a:pt x="760" y="6164"/>
                    <a:pt x="541" y="8005"/>
                  </a:cubicBezTo>
                  <a:cubicBezTo>
                    <a:pt x="631" y="8011"/>
                    <a:pt x="757" y="8013"/>
                    <a:pt x="910" y="8013"/>
                  </a:cubicBezTo>
                  <a:cubicBezTo>
                    <a:pt x="1329" y="8013"/>
                    <a:pt x="1952" y="7996"/>
                    <a:pt x="2590" y="7996"/>
                  </a:cubicBezTo>
                  <a:cubicBezTo>
                    <a:pt x="2823" y="7996"/>
                    <a:pt x="3059" y="7999"/>
                    <a:pt x="3288" y="8005"/>
                  </a:cubicBezTo>
                  <a:cubicBezTo>
                    <a:pt x="2952" y="7333"/>
                    <a:pt x="2557" y="5550"/>
                    <a:pt x="2396" y="4221"/>
                  </a:cubicBezTo>
                  <a:cubicBezTo>
                    <a:pt x="2981" y="3622"/>
                    <a:pt x="2995" y="2804"/>
                    <a:pt x="2396" y="2015"/>
                  </a:cubicBezTo>
                  <a:cubicBezTo>
                    <a:pt x="2484" y="1314"/>
                    <a:pt x="2908" y="408"/>
                    <a:pt x="2908" y="408"/>
                  </a:cubicBezTo>
                  <a:cubicBezTo>
                    <a:pt x="2908" y="408"/>
                    <a:pt x="1932" y="1"/>
                    <a:pt x="996" y="1"/>
                  </a:cubicBez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41"/>
            <p:cNvSpPr/>
            <p:nvPr/>
          </p:nvSpPr>
          <p:spPr>
            <a:xfrm>
              <a:off x="2586250" y="3094175"/>
              <a:ext cx="91325" cy="197375"/>
            </a:xfrm>
            <a:custGeom>
              <a:avLst/>
              <a:gdLst/>
              <a:ahLst/>
              <a:cxnLst/>
              <a:rect l="l" t="t" r="r" b="b"/>
              <a:pathLst>
                <a:path w="3653" h="7895" extrusionOk="0">
                  <a:moveTo>
                    <a:pt x="0" y="0"/>
                  </a:moveTo>
                  <a:cubicBezTo>
                    <a:pt x="0" y="0"/>
                    <a:pt x="424" y="1008"/>
                    <a:pt x="483" y="1797"/>
                  </a:cubicBezTo>
                  <a:cubicBezTo>
                    <a:pt x="103" y="2367"/>
                    <a:pt x="176" y="3433"/>
                    <a:pt x="906" y="3652"/>
                  </a:cubicBezTo>
                  <a:cubicBezTo>
                    <a:pt x="1198" y="4295"/>
                    <a:pt x="1403" y="5961"/>
                    <a:pt x="1169" y="7699"/>
                  </a:cubicBezTo>
                  <a:cubicBezTo>
                    <a:pt x="1607" y="7845"/>
                    <a:pt x="2030" y="7894"/>
                    <a:pt x="2397" y="7894"/>
                  </a:cubicBezTo>
                  <a:cubicBezTo>
                    <a:pt x="3133" y="7894"/>
                    <a:pt x="3653" y="7699"/>
                    <a:pt x="3653" y="7699"/>
                  </a:cubicBezTo>
                  <a:cubicBezTo>
                    <a:pt x="3653" y="7699"/>
                    <a:pt x="2791" y="5186"/>
                    <a:pt x="2572" y="3755"/>
                  </a:cubicBezTo>
                  <a:cubicBezTo>
                    <a:pt x="3171" y="3068"/>
                    <a:pt x="2981" y="2381"/>
                    <a:pt x="2265" y="1812"/>
                  </a:cubicBezTo>
                  <a:cubicBezTo>
                    <a:pt x="2250" y="1519"/>
                    <a:pt x="2440" y="380"/>
                    <a:pt x="2440" y="380"/>
                  </a:cubicBezTo>
                  <a:lnTo>
                    <a:pt x="0" y="0"/>
                  </a:ln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41"/>
            <p:cNvSpPr/>
            <p:nvPr/>
          </p:nvSpPr>
          <p:spPr>
            <a:xfrm>
              <a:off x="2411300" y="2455250"/>
              <a:ext cx="404600" cy="481900"/>
            </a:xfrm>
            <a:custGeom>
              <a:avLst/>
              <a:gdLst/>
              <a:ahLst/>
              <a:cxnLst/>
              <a:rect l="l" t="t" r="r" b="b"/>
              <a:pathLst>
                <a:path w="16184" h="19276" extrusionOk="0">
                  <a:moveTo>
                    <a:pt x="6427" y="0"/>
                  </a:moveTo>
                  <a:cubicBezTo>
                    <a:pt x="5249" y="0"/>
                    <a:pt x="4070" y="250"/>
                    <a:pt x="3214" y="838"/>
                  </a:cubicBezTo>
                  <a:cubicBezTo>
                    <a:pt x="1257" y="2167"/>
                    <a:pt x="0" y="5425"/>
                    <a:pt x="366" y="9545"/>
                  </a:cubicBezTo>
                  <a:cubicBezTo>
                    <a:pt x="731" y="13679"/>
                    <a:pt x="2250" y="19216"/>
                    <a:pt x="9073" y="19275"/>
                  </a:cubicBezTo>
                  <a:cubicBezTo>
                    <a:pt x="9097" y="19275"/>
                    <a:pt x="9121" y="19275"/>
                    <a:pt x="9145" y="19275"/>
                  </a:cubicBezTo>
                  <a:cubicBezTo>
                    <a:pt x="15898" y="19275"/>
                    <a:pt x="16184" y="13122"/>
                    <a:pt x="15063" y="8405"/>
                  </a:cubicBezTo>
                  <a:cubicBezTo>
                    <a:pt x="13792" y="3000"/>
                    <a:pt x="10286" y="1057"/>
                    <a:pt x="10286" y="1057"/>
                  </a:cubicBezTo>
                  <a:cubicBezTo>
                    <a:pt x="9463" y="415"/>
                    <a:pt x="7946" y="0"/>
                    <a:pt x="6427" y="0"/>
                  </a:cubicBezTo>
                  <a:close/>
                </a:path>
              </a:pathLst>
            </a:custGeom>
            <a:solidFill>
              <a:srgbClr val="A5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41"/>
            <p:cNvSpPr/>
            <p:nvPr/>
          </p:nvSpPr>
          <p:spPr>
            <a:xfrm>
              <a:off x="2491650" y="2485250"/>
              <a:ext cx="180450" cy="245275"/>
            </a:xfrm>
            <a:custGeom>
              <a:avLst/>
              <a:gdLst/>
              <a:ahLst/>
              <a:cxnLst/>
              <a:rect l="l" t="t" r="r" b="b"/>
              <a:pathLst>
                <a:path w="7218" h="9811" extrusionOk="0">
                  <a:moveTo>
                    <a:pt x="3368" y="1"/>
                  </a:moveTo>
                  <a:cubicBezTo>
                    <a:pt x="2528" y="1"/>
                    <a:pt x="1550" y="125"/>
                    <a:pt x="483" y="485"/>
                  </a:cubicBezTo>
                  <a:lnTo>
                    <a:pt x="0" y="1215"/>
                  </a:lnTo>
                  <a:cubicBezTo>
                    <a:pt x="0" y="1215"/>
                    <a:pt x="117" y="3480"/>
                    <a:pt x="263" y="5102"/>
                  </a:cubicBezTo>
                  <a:cubicBezTo>
                    <a:pt x="395" y="6738"/>
                    <a:pt x="819" y="7088"/>
                    <a:pt x="1739" y="8433"/>
                  </a:cubicBezTo>
                  <a:cubicBezTo>
                    <a:pt x="2298" y="9237"/>
                    <a:pt x="3218" y="9811"/>
                    <a:pt x="4083" y="9811"/>
                  </a:cubicBezTo>
                  <a:cubicBezTo>
                    <a:pt x="4664" y="9811"/>
                    <a:pt x="5220" y="9552"/>
                    <a:pt x="5625" y="8929"/>
                  </a:cubicBezTo>
                  <a:cubicBezTo>
                    <a:pt x="6619" y="7366"/>
                    <a:pt x="7188" y="6577"/>
                    <a:pt x="7203" y="4912"/>
                  </a:cubicBezTo>
                  <a:cubicBezTo>
                    <a:pt x="7218" y="3232"/>
                    <a:pt x="7174" y="1435"/>
                    <a:pt x="6400" y="602"/>
                  </a:cubicBezTo>
                  <a:cubicBezTo>
                    <a:pt x="6400" y="602"/>
                    <a:pt x="5218" y="1"/>
                    <a:pt x="336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41"/>
            <p:cNvSpPr/>
            <p:nvPr/>
          </p:nvSpPr>
          <p:spPr>
            <a:xfrm>
              <a:off x="2598675" y="2580275"/>
              <a:ext cx="14250" cy="109600"/>
            </a:xfrm>
            <a:custGeom>
              <a:avLst/>
              <a:gdLst/>
              <a:ahLst/>
              <a:cxnLst/>
              <a:rect l="l" t="t" r="r" b="b"/>
              <a:pathLst>
                <a:path w="570" h="4384" extrusionOk="0">
                  <a:moveTo>
                    <a:pt x="102" y="0"/>
                  </a:moveTo>
                  <a:cubicBezTo>
                    <a:pt x="44" y="15"/>
                    <a:pt x="0" y="73"/>
                    <a:pt x="15" y="132"/>
                  </a:cubicBezTo>
                  <a:cubicBezTo>
                    <a:pt x="132" y="935"/>
                    <a:pt x="351" y="4237"/>
                    <a:pt x="351" y="4281"/>
                  </a:cubicBezTo>
                  <a:cubicBezTo>
                    <a:pt x="351" y="4339"/>
                    <a:pt x="395" y="4383"/>
                    <a:pt x="453" y="4383"/>
                  </a:cubicBezTo>
                  <a:lnTo>
                    <a:pt x="468" y="4383"/>
                  </a:lnTo>
                  <a:cubicBezTo>
                    <a:pt x="526" y="4369"/>
                    <a:pt x="570" y="4325"/>
                    <a:pt x="570" y="4266"/>
                  </a:cubicBezTo>
                  <a:cubicBezTo>
                    <a:pt x="555" y="4120"/>
                    <a:pt x="351" y="921"/>
                    <a:pt x="234" y="88"/>
                  </a:cubicBezTo>
                  <a:cubicBezTo>
                    <a:pt x="219" y="30"/>
                    <a:pt x="161" y="0"/>
                    <a:pt x="102"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41"/>
            <p:cNvSpPr/>
            <p:nvPr/>
          </p:nvSpPr>
          <p:spPr>
            <a:xfrm>
              <a:off x="2557750" y="2580275"/>
              <a:ext cx="12075" cy="109600"/>
            </a:xfrm>
            <a:custGeom>
              <a:avLst/>
              <a:gdLst/>
              <a:ahLst/>
              <a:cxnLst/>
              <a:rect l="l" t="t" r="r" b="b"/>
              <a:pathLst>
                <a:path w="483" h="4384" extrusionOk="0">
                  <a:moveTo>
                    <a:pt x="147" y="0"/>
                  </a:moveTo>
                  <a:cubicBezTo>
                    <a:pt x="89" y="0"/>
                    <a:pt x="30" y="44"/>
                    <a:pt x="30" y="103"/>
                  </a:cubicBezTo>
                  <a:cubicBezTo>
                    <a:pt x="1" y="979"/>
                    <a:pt x="249" y="4135"/>
                    <a:pt x="249" y="4281"/>
                  </a:cubicBezTo>
                  <a:cubicBezTo>
                    <a:pt x="264" y="4339"/>
                    <a:pt x="308" y="4383"/>
                    <a:pt x="366" y="4383"/>
                  </a:cubicBezTo>
                  <a:cubicBezTo>
                    <a:pt x="439" y="4369"/>
                    <a:pt x="483" y="4325"/>
                    <a:pt x="468" y="4266"/>
                  </a:cubicBezTo>
                  <a:cubicBezTo>
                    <a:pt x="468" y="4222"/>
                    <a:pt x="220" y="965"/>
                    <a:pt x="249" y="117"/>
                  </a:cubicBezTo>
                  <a:cubicBezTo>
                    <a:pt x="249" y="59"/>
                    <a:pt x="205" y="0"/>
                    <a:pt x="147"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41"/>
            <p:cNvSpPr/>
            <p:nvPr/>
          </p:nvSpPr>
          <p:spPr>
            <a:xfrm>
              <a:off x="2619850" y="2550250"/>
              <a:ext cx="27775" cy="29100"/>
            </a:xfrm>
            <a:custGeom>
              <a:avLst/>
              <a:gdLst/>
              <a:ahLst/>
              <a:cxnLst/>
              <a:rect l="l" t="t" r="r" b="b"/>
              <a:pathLst>
                <a:path w="1111" h="1164" extrusionOk="0">
                  <a:moveTo>
                    <a:pt x="323" y="0"/>
                  </a:moveTo>
                  <a:cubicBezTo>
                    <a:pt x="1" y="0"/>
                    <a:pt x="27" y="1163"/>
                    <a:pt x="511" y="1163"/>
                  </a:cubicBezTo>
                  <a:cubicBezTo>
                    <a:pt x="530" y="1163"/>
                    <a:pt x="550" y="1161"/>
                    <a:pt x="570" y="1157"/>
                  </a:cubicBezTo>
                  <a:cubicBezTo>
                    <a:pt x="1111" y="1055"/>
                    <a:pt x="862" y="106"/>
                    <a:pt x="351" y="3"/>
                  </a:cubicBezTo>
                  <a:cubicBezTo>
                    <a:pt x="341" y="1"/>
                    <a:pt x="332" y="0"/>
                    <a:pt x="3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41"/>
            <p:cNvSpPr/>
            <p:nvPr/>
          </p:nvSpPr>
          <p:spPr>
            <a:xfrm>
              <a:off x="2509450" y="2555050"/>
              <a:ext cx="31900" cy="28275"/>
            </a:xfrm>
            <a:custGeom>
              <a:avLst/>
              <a:gdLst/>
              <a:ahLst/>
              <a:cxnLst/>
              <a:rect l="l" t="t" r="r" b="b"/>
              <a:pathLst>
                <a:path w="1276" h="1131" extrusionOk="0">
                  <a:moveTo>
                    <a:pt x="619" y="1"/>
                  </a:moveTo>
                  <a:cubicBezTo>
                    <a:pt x="245" y="1"/>
                    <a:pt x="0" y="1131"/>
                    <a:pt x="569" y="1131"/>
                  </a:cubicBezTo>
                  <a:cubicBezTo>
                    <a:pt x="589" y="1131"/>
                    <a:pt x="610" y="1129"/>
                    <a:pt x="633" y="1126"/>
                  </a:cubicBezTo>
                  <a:cubicBezTo>
                    <a:pt x="1275" y="1024"/>
                    <a:pt x="852" y="16"/>
                    <a:pt x="633" y="1"/>
                  </a:cubicBezTo>
                  <a:cubicBezTo>
                    <a:pt x="628" y="1"/>
                    <a:pt x="623" y="1"/>
                    <a:pt x="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41"/>
            <p:cNvSpPr/>
            <p:nvPr/>
          </p:nvSpPr>
          <p:spPr>
            <a:xfrm>
              <a:off x="2530725" y="2523650"/>
              <a:ext cx="99000" cy="11350"/>
            </a:xfrm>
            <a:custGeom>
              <a:avLst/>
              <a:gdLst/>
              <a:ahLst/>
              <a:cxnLst/>
              <a:rect l="l" t="t" r="r" b="b"/>
              <a:pathLst>
                <a:path w="3960" h="454" extrusionOk="0">
                  <a:moveTo>
                    <a:pt x="3814" y="1"/>
                  </a:moveTo>
                  <a:cubicBezTo>
                    <a:pt x="3793" y="11"/>
                    <a:pt x="2797" y="240"/>
                    <a:pt x="1632" y="240"/>
                  </a:cubicBezTo>
                  <a:cubicBezTo>
                    <a:pt x="1147" y="240"/>
                    <a:pt x="632" y="200"/>
                    <a:pt x="147" y="88"/>
                  </a:cubicBezTo>
                  <a:cubicBezTo>
                    <a:pt x="139" y="87"/>
                    <a:pt x="131" y="86"/>
                    <a:pt x="124" y="86"/>
                  </a:cubicBezTo>
                  <a:cubicBezTo>
                    <a:pt x="74" y="86"/>
                    <a:pt x="28" y="125"/>
                    <a:pt x="15" y="176"/>
                  </a:cubicBezTo>
                  <a:cubicBezTo>
                    <a:pt x="1" y="235"/>
                    <a:pt x="30" y="293"/>
                    <a:pt x="88" y="308"/>
                  </a:cubicBezTo>
                  <a:cubicBezTo>
                    <a:pt x="600" y="424"/>
                    <a:pt x="1140" y="454"/>
                    <a:pt x="1637" y="454"/>
                  </a:cubicBezTo>
                  <a:cubicBezTo>
                    <a:pt x="2806" y="454"/>
                    <a:pt x="3799" y="235"/>
                    <a:pt x="3858" y="220"/>
                  </a:cubicBezTo>
                  <a:cubicBezTo>
                    <a:pt x="3916" y="205"/>
                    <a:pt x="3960" y="147"/>
                    <a:pt x="3945" y="88"/>
                  </a:cubicBezTo>
                  <a:cubicBezTo>
                    <a:pt x="3931" y="30"/>
                    <a:pt x="3872" y="1"/>
                    <a:pt x="3814"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41"/>
            <p:cNvSpPr/>
            <p:nvPr/>
          </p:nvSpPr>
          <p:spPr>
            <a:xfrm>
              <a:off x="2651625" y="2461625"/>
              <a:ext cx="122025" cy="72675"/>
            </a:xfrm>
            <a:custGeom>
              <a:avLst/>
              <a:gdLst/>
              <a:ahLst/>
              <a:cxnLst/>
              <a:rect l="l" t="t" r="r" b="b"/>
              <a:pathLst>
                <a:path w="4881" h="2907" extrusionOk="0">
                  <a:moveTo>
                    <a:pt x="2643" y="1"/>
                  </a:moveTo>
                  <a:cubicBezTo>
                    <a:pt x="2500" y="1"/>
                    <a:pt x="2345" y="18"/>
                    <a:pt x="2177" y="57"/>
                  </a:cubicBezTo>
                  <a:cubicBezTo>
                    <a:pt x="702" y="393"/>
                    <a:pt x="1" y="1547"/>
                    <a:pt x="1" y="1547"/>
                  </a:cubicBezTo>
                  <a:lnTo>
                    <a:pt x="380" y="2160"/>
                  </a:lnTo>
                  <a:cubicBezTo>
                    <a:pt x="380" y="2160"/>
                    <a:pt x="1096" y="2569"/>
                    <a:pt x="1841" y="2832"/>
                  </a:cubicBezTo>
                  <a:cubicBezTo>
                    <a:pt x="1982" y="2882"/>
                    <a:pt x="2140" y="2907"/>
                    <a:pt x="2312" y="2907"/>
                  </a:cubicBezTo>
                  <a:cubicBezTo>
                    <a:pt x="3052" y="2907"/>
                    <a:pt x="4038" y="2448"/>
                    <a:pt x="4880" y="1547"/>
                  </a:cubicBezTo>
                  <a:cubicBezTo>
                    <a:pt x="4181" y="1055"/>
                    <a:pt x="3757" y="1"/>
                    <a:pt x="264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41"/>
            <p:cNvSpPr/>
            <p:nvPr/>
          </p:nvSpPr>
          <p:spPr>
            <a:xfrm>
              <a:off x="2675000" y="2481700"/>
              <a:ext cx="71375" cy="34000"/>
            </a:xfrm>
            <a:custGeom>
              <a:avLst/>
              <a:gdLst/>
              <a:ahLst/>
              <a:cxnLst/>
              <a:rect l="l" t="t" r="r" b="b"/>
              <a:pathLst>
                <a:path w="2855" h="1360" extrusionOk="0">
                  <a:moveTo>
                    <a:pt x="1924" y="0"/>
                  </a:moveTo>
                  <a:cubicBezTo>
                    <a:pt x="1714" y="0"/>
                    <a:pt x="1495" y="48"/>
                    <a:pt x="1301" y="145"/>
                  </a:cubicBezTo>
                  <a:cubicBezTo>
                    <a:pt x="673" y="452"/>
                    <a:pt x="1" y="642"/>
                    <a:pt x="1" y="642"/>
                  </a:cubicBezTo>
                  <a:cubicBezTo>
                    <a:pt x="1" y="642"/>
                    <a:pt x="468" y="1138"/>
                    <a:pt x="1315" y="1299"/>
                  </a:cubicBezTo>
                  <a:cubicBezTo>
                    <a:pt x="1512" y="1339"/>
                    <a:pt x="1699" y="1359"/>
                    <a:pt x="1871" y="1359"/>
                  </a:cubicBezTo>
                  <a:cubicBezTo>
                    <a:pt x="2452" y="1359"/>
                    <a:pt x="2854" y="1127"/>
                    <a:pt x="2820" y="642"/>
                  </a:cubicBezTo>
                  <a:cubicBezTo>
                    <a:pt x="2790" y="222"/>
                    <a:pt x="2378" y="0"/>
                    <a:pt x="1924"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41"/>
            <p:cNvSpPr/>
            <p:nvPr/>
          </p:nvSpPr>
          <p:spPr>
            <a:xfrm>
              <a:off x="2396325" y="2455150"/>
              <a:ext cx="107400" cy="69350"/>
            </a:xfrm>
            <a:custGeom>
              <a:avLst/>
              <a:gdLst/>
              <a:ahLst/>
              <a:cxnLst/>
              <a:rect l="l" t="t" r="r" b="b"/>
              <a:pathLst>
                <a:path w="4296" h="2774" extrusionOk="0">
                  <a:moveTo>
                    <a:pt x="2161" y="1"/>
                  </a:moveTo>
                  <a:cubicBezTo>
                    <a:pt x="1291" y="1"/>
                    <a:pt x="484" y="547"/>
                    <a:pt x="0" y="1455"/>
                  </a:cubicBezTo>
                  <a:cubicBezTo>
                    <a:pt x="921" y="2171"/>
                    <a:pt x="1418" y="2726"/>
                    <a:pt x="2323" y="2770"/>
                  </a:cubicBezTo>
                  <a:cubicBezTo>
                    <a:pt x="2372" y="2772"/>
                    <a:pt x="2419" y="2773"/>
                    <a:pt x="2466" y="2773"/>
                  </a:cubicBezTo>
                  <a:cubicBezTo>
                    <a:pt x="3302" y="2773"/>
                    <a:pt x="3813" y="2419"/>
                    <a:pt x="3813" y="2419"/>
                  </a:cubicBezTo>
                  <a:cubicBezTo>
                    <a:pt x="3813" y="2419"/>
                    <a:pt x="4252" y="2200"/>
                    <a:pt x="4296" y="1689"/>
                  </a:cubicBezTo>
                  <a:cubicBezTo>
                    <a:pt x="4296" y="1689"/>
                    <a:pt x="3887" y="433"/>
                    <a:pt x="2791" y="96"/>
                  </a:cubicBezTo>
                  <a:cubicBezTo>
                    <a:pt x="2580" y="32"/>
                    <a:pt x="2369" y="1"/>
                    <a:pt x="216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41"/>
            <p:cNvSpPr/>
            <p:nvPr/>
          </p:nvSpPr>
          <p:spPr>
            <a:xfrm>
              <a:off x="2417450" y="2473250"/>
              <a:ext cx="70950" cy="36350"/>
            </a:xfrm>
            <a:custGeom>
              <a:avLst/>
              <a:gdLst/>
              <a:ahLst/>
              <a:cxnLst/>
              <a:rect l="l" t="t" r="r" b="b"/>
              <a:pathLst>
                <a:path w="2838" h="1454" extrusionOk="0">
                  <a:moveTo>
                    <a:pt x="921" y="0"/>
                  </a:moveTo>
                  <a:cubicBezTo>
                    <a:pt x="573" y="0"/>
                    <a:pt x="248" y="179"/>
                    <a:pt x="149" y="556"/>
                  </a:cubicBezTo>
                  <a:cubicBezTo>
                    <a:pt x="0" y="1124"/>
                    <a:pt x="427" y="1454"/>
                    <a:pt x="1174" y="1454"/>
                  </a:cubicBezTo>
                  <a:cubicBezTo>
                    <a:pt x="1234" y="1454"/>
                    <a:pt x="1297" y="1451"/>
                    <a:pt x="1361" y="1447"/>
                  </a:cubicBezTo>
                  <a:cubicBezTo>
                    <a:pt x="2209" y="1389"/>
                    <a:pt x="2837" y="1111"/>
                    <a:pt x="2837" y="1111"/>
                  </a:cubicBezTo>
                  <a:cubicBezTo>
                    <a:pt x="2837" y="1111"/>
                    <a:pt x="2296" y="980"/>
                    <a:pt x="1551" y="205"/>
                  </a:cubicBezTo>
                  <a:cubicBezTo>
                    <a:pt x="1366" y="70"/>
                    <a:pt x="1139" y="0"/>
                    <a:pt x="921"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41"/>
            <p:cNvSpPr/>
            <p:nvPr/>
          </p:nvSpPr>
          <p:spPr>
            <a:xfrm>
              <a:off x="2509175" y="2591500"/>
              <a:ext cx="37650" cy="76450"/>
            </a:xfrm>
            <a:custGeom>
              <a:avLst/>
              <a:gdLst/>
              <a:ahLst/>
              <a:cxnLst/>
              <a:rect l="l" t="t" r="r" b="b"/>
              <a:pathLst>
                <a:path w="1506" h="3058" extrusionOk="0">
                  <a:moveTo>
                    <a:pt x="125" y="1"/>
                  </a:moveTo>
                  <a:cubicBezTo>
                    <a:pt x="96" y="1"/>
                    <a:pt x="67" y="12"/>
                    <a:pt x="45" y="33"/>
                  </a:cubicBezTo>
                  <a:cubicBezTo>
                    <a:pt x="1" y="77"/>
                    <a:pt x="1" y="136"/>
                    <a:pt x="30" y="180"/>
                  </a:cubicBezTo>
                  <a:cubicBezTo>
                    <a:pt x="45" y="194"/>
                    <a:pt x="1199" y="1465"/>
                    <a:pt x="1286" y="2955"/>
                  </a:cubicBezTo>
                  <a:cubicBezTo>
                    <a:pt x="1286" y="3014"/>
                    <a:pt x="1345" y="3058"/>
                    <a:pt x="1389" y="3058"/>
                  </a:cubicBezTo>
                  <a:lnTo>
                    <a:pt x="1403" y="3058"/>
                  </a:lnTo>
                  <a:cubicBezTo>
                    <a:pt x="1462" y="3058"/>
                    <a:pt x="1506" y="2999"/>
                    <a:pt x="1506" y="2941"/>
                  </a:cubicBezTo>
                  <a:cubicBezTo>
                    <a:pt x="1418" y="1378"/>
                    <a:pt x="249" y="92"/>
                    <a:pt x="205" y="33"/>
                  </a:cubicBezTo>
                  <a:cubicBezTo>
                    <a:pt x="183" y="12"/>
                    <a:pt x="154" y="1"/>
                    <a:pt x="125"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41"/>
            <p:cNvSpPr/>
            <p:nvPr/>
          </p:nvSpPr>
          <p:spPr>
            <a:xfrm>
              <a:off x="2620950" y="2586700"/>
              <a:ext cx="36900" cy="81250"/>
            </a:xfrm>
            <a:custGeom>
              <a:avLst/>
              <a:gdLst/>
              <a:ahLst/>
              <a:cxnLst/>
              <a:rect l="l" t="t" r="r" b="b"/>
              <a:pathLst>
                <a:path w="1476" h="3250" extrusionOk="0">
                  <a:moveTo>
                    <a:pt x="1343" y="1"/>
                  </a:moveTo>
                  <a:cubicBezTo>
                    <a:pt x="1317" y="1"/>
                    <a:pt x="1291" y="8"/>
                    <a:pt x="1271" y="21"/>
                  </a:cubicBezTo>
                  <a:cubicBezTo>
                    <a:pt x="1228" y="79"/>
                    <a:pt x="0" y="1219"/>
                    <a:pt x="176" y="3147"/>
                  </a:cubicBezTo>
                  <a:cubicBezTo>
                    <a:pt x="176" y="3206"/>
                    <a:pt x="219" y="3250"/>
                    <a:pt x="278" y="3250"/>
                  </a:cubicBezTo>
                  <a:lnTo>
                    <a:pt x="293" y="3250"/>
                  </a:lnTo>
                  <a:cubicBezTo>
                    <a:pt x="351" y="3250"/>
                    <a:pt x="395" y="3191"/>
                    <a:pt x="395" y="3133"/>
                  </a:cubicBezTo>
                  <a:cubicBezTo>
                    <a:pt x="234" y="1321"/>
                    <a:pt x="1417" y="196"/>
                    <a:pt x="1417" y="182"/>
                  </a:cubicBezTo>
                  <a:cubicBezTo>
                    <a:pt x="1461" y="152"/>
                    <a:pt x="1476" y="79"/>
                    <a:pt x="1432" y="36"/>
                  </a:cubicBezTo>
                  <a:cubicBezTo>
                    <a:pt x="1408" y="11"/>
                    <a:pt x="1375" y="1"/>
                    <a:pt x="1343"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41"/>
            <p:cNvSpPr/>
            <p:nvPr/>
          </p:nvSpPr>
          <p:spPr>
            <a:xfrm>
              <a:off x="2465350" y="2566425"/>
              <a:ext cx="879175" cy="544675"/>
            </a:xfrm>
            <a:custGeom>
              <a:avLst/>
              <a:gdLst/>
              <a:ahLst/>
              <a:cxnLst/>
              <a:rect l="l" t="t" r="r" b="b"/>
              <a:pathLst>
                <a:path w="35167" h="21787" extrusionOk="0">
                  <a:moveTo>
                    <a:pt x="25214" y="0"/>
                  </a:moveTo>
                  <a:cubicBezTo>
                    <a:pt x="23701" y="0"/>
                    <a:pt x="22110" y="201"/>
                    <a:pt x="20454" y="379"/>
                  </a:cubicBezTo>
                  <a:cubicBezTo>
                    <a:pt x="16100" y="861"/>
                    <a:pt x="11995" y="1299"/>
                    <a:pt x="11995" y="1299"/>
                  </a:cubicBezTo>
                  <a:lnTo>
                    <a:pt x="103" y="11438"/>
                  </a:lnTo>
                  <a:cubicBezTo>
                    <a:pt x="103" y="11438"/>
                    <a:pt x="1" y="15237"/>
                    <a:pt x="1944" y="18363"/>
                  </a:cubicBezTo>
                  <a:cubicBezTo>
                    <a:pt x="3174" y="20349"/>
                    <a:pt x="5029" y="21573"/>
                    <a:pt x="6613" y="21573"/>
                  </a:cubicBezTo>
                  <a:cubicBezTo>
                    <a:pt x="7511" y="21573"/>
                    <a:pt x="8323" y="21179"/>
                    <a:pt x="8883" y="20307"/>
                  </a:cubicBezTo>
                  <a:cubicBezTo>
                    <a:pt x="10261" y="21377"/>
                    <a:pt x="11521" y="21786"/>
                    <a:pt x="12610" y="21786"/>
                  </a:cubicBezTo>
                  <a:cubicBezTo>
                    <a:pt x="14778" y="21786"/>
                    <a:pt x="16267" y="20163"/>
                    <a:pt x="16656" y="18889"/>
                  </a:cubicBezTo>
                  <a:cubicBezTo>
                    <a:pt x="17496" y="19283"/>
                    <a:pt x="18335" y="19448"/>
                    <a:pt x="19150" y="19448"/>
                  </a:cubicBezTo>
                  <a:cubicBezTo>
                    <a:pt x="23294" y="19448"/>
                    <a:pt x="26824" y="15193"/>
                    <a:pt x="26824" y="15193"/>
                  </a:cubicBezTo>
                  <a:cubicBezTo>
                    <a:pt x="26824" y="15193"/>
                    <a:pt x="27364" y="18422"/>
                    <a:pt x="29322" y="18729"/>
                  </a:cubicBezTo>
                  <a:cubicBezTo>
                    <a:pt x="29502" y="18757"/>
                    <a:pt x="29674" y="18771"/>
                    <a:pt x="29837" y="18771"/>
                  </a:cubicBezTo>
                  <a:cubicBezTo>
                    <a:pt x="31464" y="18771"/>
                    <a:pt x="32328" y="17313"/>
                    <a:pt x="33603" y="12972"/>
                  </a:cubicBezTo>
                  <a:cubicBezTo>
                    <a:pt x="35005" y="8195"/>
                    <a:pt x="35166" y="5858"/>
                    <a:pt x="31937" y="2570"/>
                  </a:cubicBezTo>
                  <a:cubicBezTo>
                    <a:pt x="29937" y="534"/>
                    <a:pt x="27678" y="0"/>
                    <a:pt x="25214" y="0"/>
                  </a:cubicBezTo>
                  <a:close/>
                </a:path>
              </a:pathLst>
            </a:custGeom>
            <a:solidFill>
              <a:srgbClr val="A5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41"/>
            <p:cNvSpPr/>
            <p:nvPr/>
          </p:nvSpPr>
          <p:spPr>
            <a:xfrm>
              <a:off x="2422975" y="2555075"/>
              <a:ext cx="392925" cy="382075"/>
            </a:xfrm>
            <a:custGeom>
              <a:avLst/>
              <a:gdLst/>
              <a:ahLst/>
              <a:cxnLst/>
              <a:rect l="l" t="t" r="r" b="b"/>
              <a:pathLst>
                <a:path w="15717" h="15283" extrusionOk="0">
                  <a:moveTo>
                    <a:pt x="12711" y="0"/>
                  </a:moveTo>
                  <a:cubicBezTo>
                    <a:pt x="12711" y="1"/>
                    <a:pt x="15093" y="6794"/>
                    <a:pt x="12901" y="10665"/>
                  </a:cubicBezTo>
                  <a:cubicBezTo>
                    <a:pt x="11971" y="12325"/>
                    <a:pt x="10034" y="13388"/>
                    <a:pt x="7885" y="13388"/>
                  </a:cubicBezTo>
                  <a:cubicBezTo>
                    <a:pt x="5002" y="13388"/>
                    <a:pt x="1739" y="11477"/>
                    <a:pt x="15" y="6531"/>
                  </a:cubicBezTo>
                  <a:lnTo>
                    <a:pt x="1" y="6531"/>
                  </a:lnTo>
                  <a:cubicBezTo>
                    <a:pt x="527" y="10505"/>
                    <a:pt x="2309" y="15223"/>
                    <a:pt x="8606" y="15282"/>
                  </a:cubicBezTo>
                  <a:cubicBezTo>
                    <a:pt x="8630" y="15282"/>
                    <a:pt x="8654" y="15282"/>
                    <a:pt x="8678" y="15282"/>
                  </a:cubicBezTo>
                  <a:cubicBezTo>
                    <a:pt x="15431" y="15282"/>
                    <a:pt x="15717" y="9129"/>
                    <a:pt x="14596" y="4412"/>
                  </a:cubicBezTo>
                  <a:cubicBezTo>
                    <a:pt x="14158" y="2542"/>
                    <a:pt x="13456" y="1096"/>
                    <a:pt x="1271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41"/>
            <p:cNvSpPr/>
            <p:nvPr/>
          </p:nvSpPr>
          <p:spPr>
            <a:xfrm>
              <a:off x="2518675" y="2671950"/>
              <a:ext cx="823650" cy="439100"/>
            </a:xfrm>
            <a:custGeom>
              <a:avLst/>
              <a:gdLst/>
              <a:ahLst/>
              <a:cxnLst/>
              <a:rect l="l" t="t" r="r" b="b"/>
              <a:pathLst>
                <a:path w="32946" h="17564" extrusionOk="0">
                  <a:moveTo>
                    <a:pt x="31192" y="0"/>
                  </a:moveTo>
                  <a:lnTo>
                    <a:pt x="31192" y="0"/>
                  </a:lnTo>
                  <a:cubicBezTo>
                    <a:pt x="31996" y="2396"/>
                    <a:pt x="31324" y="5917"/>
                    <a:pt x="29702" y="9643"/>
                  </a:cubicBezTo>
                  <a:cubicBezTo>
                    <a:pt x="29050" y="11133"/>
                    <a:pt x="28342" y="11619"/>
                    <a:pt x="27690" y="11619"/>
                  </a:cubicBezTo>
                  <a:cubicBezTo>
                    <a:pt x="26705" y="11619"/>
                    <a:pt x="25846" y="10512"/>
                    <a:pt x="25494" y="10081"/>
                  </a:cubicBezTo>
                  <a:cubicBezTo>
                    <a:pt x="26678" y="8576"/>
                    <a:pt x="28548" y="5201"/>
                    <a:pt x="26532" y="599"/>
                  </a:cubicBezTo>
                  <a:lnTo>
                    <a:pt x="26532" y="599"/>
                  </a:lnTo>
                  <a:cubicBezTo>
                    <a:pt x="27175" y="3886"/>
                    <a:pt x="26196" y="8138"/>
                    <a:pt x="22368" y="10972"/>
                  </a:cubicBezTo>
                  <a:cubicBezTo>
                    <a:pt x="19877" y="12800"/>
                    <a:pt x="18159" y="13388"/>
                    <a:pt x="16913" y="13388"/>
                  </a:cubicBezTo>
                  <a:cubicBezTo>
                    <a:pt x="16237" y="13388"/>
                    <a:pt x="15700" y="13215"/>
                    <a:pt x="15253" y="12974"/>
                  </a:cubicBezTo>
                  <a:cubicBezTo>
                    <a:pt x="16539" y="9467"/>
                    <a:pt x="16510" y="5990"/>
                    <a:pt x="15501" y="2878"/>
                  </a:cubicBezTo>
                  <a:lnTo>
                    <a:pt x="15501" y="2878"/>
                  </a:lnTo>
                  <a:cubicBezTo>
                    <a:pt x="16071" y="9789"/>
                    <a:pt x="13310" y="15224"/>
                    <a:pt x="10651" y="15311"/>
                  </a:cubicBezTo>
                  <a:cubicBezTo>
                    <a:pt x="10589" y="15313"/>
                    <a:pt x="10529" y="15314"/>
                    <a:pt x="10470" y="15314"/>
                  </a:cubicBezTo>
                  <a:cubicBezTo>
                    <a:pt x="8425" y="15314"/>
                    <a:pt x="7687" y="14338"/>
                    <a:pt x="6785" y="14338"/>
                  </a:cubicBezTo>
                  <a:cubicBezTo>
                    <a:pt x="6583" y="14338"/>
                    <a:pt x="6372" y="14387"/>
                    <a:pt x="6137" y="14508"/>
                  </a:cubicBezTo>
                  <a:cubicBezTo>
                    <a:pt x="5334" y="14913"/>
                    <a:pt x="4334" y="15623"/>
                    <a:pt x="3022" y="15623"/>
                  </a:cubicBezTo>
                  <a:cubicBezTo>
                    <a:pt x="2160" y="15623"/>
                    <a:pt x="1164" y="15317"/>
                    <a:pt x="1" y="14420"/>
                  </a:cubicBezTo>
                  <a:lnTo>
                    <a:pt x="1" y="14420"/>
                  </a:lnTo>
                  <a:cubicBezTo>
                    <a:pt x="1227" y="16242"/>
                    <a:pt x="2976" y="17352"/>
                    <a:pt x="4481" y="17352"/>
                  </a:cubicBezTo>
                  <a:cubicBezTo>
                    <a:pt x="5378" y="17352"/>
                    <a:pt x="6188" y="16958"/>
                    <a:pt x="6750" y="16086"/>
                  </a:cubicBezTo>
                  <a:cubicBezTo>
                    <a:pt x="8131" y="17155"/>
                    <a:pt x="9391" y="17564"/>
                    <a:pt x="10479" y="17564"/>
                  </a:cubicBezTo>
                  <a:cubicBezTo>
                    <a:pt x="12350" y="17564"/>
                    <a:pt x="13712" y="16354"/>
                    <a:pt x="14303" y="15209"/>
                  </a:cubicBezTo>
                  <a:cubicBezTo>
                    <a:pt x="14303" y="15209"/>
                    <a:pt x="14479" y="14873"/>
                    <a:pt x="14523" y="14668"/>
                  </a:cubicBezTo>
                  <a:cubicBezTo>
                    <a:pt x="15363" y="15062"/>
                    <a:pt x="16202" y="15227"/>
                    <a:pt x="17017" y="15227"/>
                  </a:cubicBezTo>
                  <a:cubicBezTo>
                    <a:pt x="21161" y="15227"/>
                    <a:pt x="24691" y="10972"/>
                    <a:pt x="24691" y="10972"/>
                  </a:cubicBezTo>
                  <a:cubicBezTo>
                    <a:pt x="24691" y="10972"/>
                    <a:pt x="25231" y="14201"/>
                    <a:pt x="27189" y="14508"/>
                  </a:cubicBezTo>
                  <a:cubicBezTo>
                    <a:pt x="27369" y="14536"/>
                    <a:pt x="27541" y="14550"/>
                    <a:pt x="27704" y="14550"/>
                  </a:cubicBezTo>
                  <a:cubicBezTo>
                    <a:pt x="29331" y="14550"/>
                    <a:pt x="30195" y="13092"/>
                    <a:pt x="31470" y="8751"/>
                  </a:cubicBezTo>
                  <a:cubicBezTo>
                    <a:pt x="32624" y="4807"/>
                    <a:pt x="32945" y="2528"/>
                    <a:pt x="31192"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41"/>
            <p:cNvSpPr/>
            <p:nvPr/>
          </p:nvSpPr>
          <p:spPr>
            <a:xfrm>
              <a:off x="2705325" y="2782850"/>
              <a:ext cx="37275" cy="40325"/>
            </a:xfrm>
            <a:custGeom>
              <a:avLst/>
              <a:gdLst/>
              <a:ahLst/>
              <a:cxnLst/>
              <a:rect l="l" t="t" r="r" b="b"/>
              <a:pathLst>
                <a:path w="1491" h="1613" extrusionOk="0">
                  <a:moveTo>
                    <a:pt x="1095" y="0"/>
                  </a:moveTo>
                  <a:cubicBezTo>
                    <a:pt x="1080" y="0"/>
                    <a:pt x="1066" y="2"/>
                    <a:pt x="1052" y="6"/>
                  </a:cubicBezTo>
                  <a:cubicBezTo>
                    <a:pt x="1008" y="35"/>
                    <a:pt x="979" y="108"/>
                    <a:pt x="1008" y="166"/>
                  </a:cubicBezTo>
                  <a:cubicBezTo>
                    <a:pt x="1257" y="634"/>
                    <a:pt x="1213" y="1218"/>
                    <a:pt x="994" y="1364"/>
                  </a:cubicBezTo>
                  <a:cubicBezTo>
                    <a:pt x="956" y="1389"/>
                    <a:pt x="914" y="1402"/>
                    <a:pt x="867" y="1402"/>
                  </a:cubicBezTo>
                  <a:cubicBezTo>
                    <a:pt x="697" y="1402"/>
                    <a:pt x="469" y="1236"/>
                    <a:pt x="205" y="926"/>
                  </a:cubicBezTo>
                  <a:cubicBezTo>
                    <a:pt x="183" y="904"/>
                    <a:pt x="154" y="893"/>
                    <a:pt x="124" y="893"/>
                  </a:cubicBezTo>
                  <a:cubicBezTo>
                    <a:pt x="95" y="893"/>
                    <a:pt x="66" y="904"/>
                    <a:pt x="44" y="926"/>
                  </a:cubicBezTo>
                  <a:cubicBezTo>
                    <a:pt x="0" y="955"/>
                    <a:pt x="0" y="1028"/>
                    <a:pt x="29" y="1072"/>
                  </a:cubicBezTo>
                  <a:cubicBezTo>
                    <a:pt x="395" y="1496"/>
                    <a:pt x="672" y="1613"/>
                    <a:pt x="877" y="1613"/>
                  </a:cubicBezTo>
                  <a:cubicBezTo>
                    <a:pt x="979" y="1613"/>
                    <a:pt x="1052" y="1583"/>
                    <a:pt x="1110" y="1540"/>
                  </a:cubicBezTo>
                  <a:cubicBezTo>
                    <a:pt x="1446" y="1321"/>
                    <a:pt x="1490" y="605"/>
                    <a:pt x="1198" y="64"/>
                  </a:cubicBezTo>
                  <a:cubicBezTo>
                    <a:pt x="1187" y="19"/>
                    <a:pt x="1142" y="0"/>
                    <a:pt x="1095"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41"/>
            <p:cNvSpPr/>
            <p:nvPr/>
          </p:nvSpPr>
          <p:spPr>
            <a:xfrm>
              <a:off x="2671350" y="2823425"/>
              <a:ext cx="39100" cy="36650"/>
            </a:xfrm>
            <a:custGeom>
              <a:avLst/>
              <a:gdLst/>
              <a:ahLst/>
              <a:cxnLst/>
              <a:rect l="l" t="t" r="r" b="b"/>
              <a:pathLst>
                <a:path w="1564" h="1466" extrusionOk="0">
                  <a:moveTo>
                    <a:pt x="1301" y="1"/>
                  </a:moveTo>
                  <a:cubicBezTo>
                    <a:pt x="1292" y="1"/>
                    <a:pt x="1282" y="2"/>
                    <a:pt x="1271" y="4"/>
                  </a:cubicBezTo>
                  <a:cubicBezTo>
                    <a:pt x="1213" y="19"/>
                    <a:pt x="1184" y="92"/>
                    <a:pt x="1198" y="136"/>
                  </a:cubicBezTo>
                  <a:cubicBezTo>
                    <a:pt x="1345" y="559"/>
                    <a:pt x="1228" y="925"/>
                    <a:pt x="1052" y="1115"/>
                  </a:cubicBezTo>
                  <a:cubicBezTo>
                    <a:pt x="1004" y="1163"/>
                    <a:pt x="915" y="1242"/>
                    <a:pt x="794" y="1242"/>
                  </a:cubicBezTo>
                  <a:cubicBezTo>
                    <a:pt x="769" y="1242"/>
                    <a:pt x="743" y="1239"/>
                    <a:pt x="716" y="1232"/>
                  </a:cubicBezTo>
                  <a:cubicBezTo>
                    <a:pt x="512" y="1173"/>
                    <a:pt x="322" y="881"/>
                    <a:pt x="220" y="443"/>
                  </a:cubicBezTo>
                  <a:cubicBezTo>
                    <a:pt x="207" y="392"/>
                    <a:pt x="161" y="352"/>
                    <a:pt x="111" y="352"/>
                  </a:cubicBezTo>
                  <a:cubicBezTo>
                    <a:pt x="103" y="352"/>
                    <a:pt x="96" y="353"/>
                    <a:pt x="88" y="355"/>
                  </a:cubicBezTo>
                  <a:cubicBezTo>
                    <a:pt x="30" y="370"/>
                    <a:pt x="0" y="428"/>
                    <a:pt x="15" y="486"/>
                  </a:cubicBezTo>
                  <a:cubicBezTo>
                    <a:pt x="132" y="1027"/>
                    <a:pt x="366" y="1363"/>
                    <a:pt x="658" y="1436"/>
                  </a:cubicBezTo>
                  <a:cubicBezTo>
                    <a:pt x="702" y="1451"/>
                    <a:pt x="746" y="1465"/>
                    <a:pt x="789" y="1465"/>
                  </a:cubicBezTo>
                  <a:cubicBezTo>
                    <a:pt x="950" y="1465"/>
                    <a:pt x="1096" y="1392"/>
                    <a:pt x="1213" y="1261"/>
                  </a:cubicBezTo>
                  <a:cubicBezTo>
                    <a:pt x="1476" y="983"/>
                    <a:pt x="1564" y="516"/>
                    <a:pt x="1418" y="77"/>
                  </a:cubicBezTo>
                  <a:cubicBezTo>
                    <a:pt x="1393" y="29"/>
                    <a:pt x="1349" y="1"/>
                    <a:pt x="130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41"/>
            <p:cNvSpPr/>
            <p:nvPr/>
          </p:nvSpPr>
          <p:spPr>
            <a:xfrm>
              <a:off x="2628975" y="2829000"/>
              <a:ext cx="41300" cy="26325"/>
            </a:xfrm>
            <a:custGeom>
              <a:avLst/>
              <a:gdLst/>
              <a:ahLst/>
              <a:cxnLst/>
              <a:rect l="l" t="t" r="r" b="b"/>
              <a:pathLst>
                <a:path w="1652" h="1053" extrusionOk="0">
                  <a:moveTo>
                    <a:pt x="1491" y="0"/>
                  </a:moveTo>
                  <a:cubicBezTo>
                    <a:pt x="1432" y="15"/>
                    <a:pt x="1389" y="59"/>
                    <a:pt x="1389" y="132"/>
                  </a:cubicBezTo>
                  <a:cubicBezTo>
                    <a:pt x="1418" y="512"/>
                    <a:pt x="1286" y="775"/>
                    <a:pt x="1053" y="833"/>
                  </a:cubicBezTo>
                  <a:cubicBezTo>
                    <a:pt x="1032" y="837"/>
                    <a:pt x="1011" y="838"/>
                    <a:pt x="989" y="838"/>
                  </a:cubicBezTo>
                  <a:cubicBezTo>
                    <a:pt x="731" y="838"/>
                    <a:pt x="396" y="600"/>
                    <a:pt x="234" y="88"/>
                  </a:cubicBezTo>
                  <a:cubicBezTo>
                    <a:pt x="210" y="40"/>
                    <a:pt x="166" y="11"/>
                    <a:pt x="118" y="11"/>
                  </a:cubicBezTo>
                  <a:cubicBezTo>
                    <a:pt x="108" y="11"/>
                    <a:pt x="98" y="13"/>
                    <a:pt x="88" y="15"/>
                  </a:cubicBezTo>
                  <a:cubicBezTo>
                    <a:pt x="30" y="30"/>
                    <a:pt x="1" y="103"/>
                    <a:pt x="15" y="161"/>
                  </a:cubicBezTo>
                  <a:cubicBezTo>
                    <a:pt x="220" y="760"/>
                    <a:pt x="629" y="1052"/>
                    <a:pt x="980" y="1052"/>
                  </a:cubicBezTo>
                  <a:cubicBezTo>
                    <a:pt x="1023" y="1052"/>
                    <a:pt x="1053" y="1052"/>
                    <a:pt x="1096" y="1038"/>
                  </a:cubicBezTo>
                  <a:cubicBezTo>
                    <a:pt x="1374" y="994"/>
                    <a:pt x="1652" y="716"/>
                    <a:pt x="1608" y="103"/>
                  </a:cubicBezTo>
                  <a:cubicBezTo>
                    <a:pt x="1608" y="44"/>
                    <a:pt x="1549" y="0"/>
                    <a:pt x="149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41"/>
            <p:cNvSpPr/>
            <p:nvPr/>
          </p:nvSpPr>
          <p:spPr>
            <a:xfrm>
              <a:off x="2578950" y="2826000"/>
              <a:ext cx="34350" cy="24575"/>
            </a:xfrm>
            <a:custGeom>
              <a:avLst/>
              <a:gdLst/>
              <a:ahLst/>
              <a:cxnLst/>
              <a:rect l="l" t="t" r="r" b="b"/>
              <a:pathLst>
                <a:path w="1374" h="983" extrusionOk="0">
                  <a:moveTo>
                    <a:pt x="111" y="1"/>
                  </a:moveTo>
                  <a:cubicBezTo>
                    <a:pt x="103" y="1"/>
                    <a:pt x="96" y="2"/>
                    <a:pt x="88" y="4"/>
                  </a:cubicBezTo>
                  <a:cubicBezTo>
                    <a:pt x="29" y="4"/>
                    <a:pt x="0" y="62"/>
                    <a:pt x="15" y="120"/>
                  </a:cubicBezTo>
                  <a:cubicBezTo>
                    <a:pt x="117" y="676"/>
                    <a:pt x="512" y="982"/>
                    <a:pt x="833" y="982"/>
                  </a:cubicBezTo>
                  <a:cubicBezTo>
                    <a:pt x="862" y="982"/>
                    <a:pt x="891" y="982"/>
                    <a:pt x="906" y="968"/>
                  </a:cubicBezTo>
                  <a:cubicBezTo>
                    <a:pt x="1140" y="939"/>
                    <a:pt x="1374" y="734"/>
                    <a:pt x="1330" y="237"/>
                  </a:cubicBezTo>
                  <a:cubicBezTo>
                    <a:pt x="1330" y="187"/>
                    <a:pt x="1286" y="147"/>
                    <a:pt x="1236" y="147"/>
                  </a:cubicBezTo>
                  <a:cubicBezTo>
                    <a:pt x="1228" y="147"/>
                    <a:pt x="1220" y="148"/>
                    <a:pt x="1213" y="150"/>
                  </a:cubicBezTo>
                  <a:cubicBezTo>
                    <a:pt x="1154" y="150"/>
                    <a:pt x="1111" y="208"/>
                    <a:pt x="1111" y="267"/>
                  </a:cubicBezTo>
                  <a:cubicBezTo>
                    <a:pt x="1140" y="544"/>
                    <a:pt x="1052" y="734"/>
                    <a:pt x="877" y="763"/>
                  </a:cubicBezTo>
                  <a:cubicBezTo>
                    <a:pt x="864" y="765"/>
                    <a:pt x="851" y="766"/>
                    <a:pt x="837" y="766"/>
                  </a:cubicBezTo>
                  <a:cubicBezTo>
                    <a:pt x="619" y="766"/>
                    <a:pt x="316" y="545"/>
                    <a:pt x="219" y="91"/>
                  </a:cubicBezTo>
                  <a:cubicBezTo>
                    <a:pt x="207" y="40"/>
                    <a:pt x="161" y="1"/>
                    <a:pt x="11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41"/>
            <p:cNvSpPr/>
            <p:nvPr/>
          </p:nvSpPr>
          <p:spPr>
            <a:xfrm>
              <a:off x="2538775" y="2830725"/>
              <a:ext cx="34350" cy="22050"/>
            </a:xfrm>
            <a:custGeom>
              <a:avLst/>
              <a:gdLst/>
              <a:ahLst/>
              <a:cxnLst/>
              <a:rect l="l" t="t" r="r" b="b"/>
              <a:pathLst>
                <a:path w="1374" h="882" extrusionOk="0">
                  <a:moveTo>
                    <a:pt x="118" y="1"/>
                  </a:moveTo>
                  <a:cubicBezTo>
                    <a:pt x="108" y="1"/>
                    <a:pt x="98" y="2"/>
                    <a:pt x="88" y="5"/>
                  </a:cubicBezTo>
                  <a:cubicBezTo>
                    <a:pt x="29" y="19"/>
                    <a:pt x="0" y="78"/>
                    <a:pt x="0" y="136"/>
                  </a:cubicBezTo>
                  <a:cubicBezTo>
                    <a:pt x="117" y="633"/>
                    <a:pt x="482" y="881"/>
                    <a:pt x="774" y="881"/>
                  </a:cubicBezTo>
                  <a:lnTo>
                    <a:pt x="862" y="881"/>
                  </a:lnTo>
                  <a:cubicBezTo>
                    <a:pt x="1096" y="837"/>
                    <a:pt x="1373" y="618"/>
                    <a:pt x="1344" y="92"/>
                  </a:cubicBezTo>
                  <a:cubicBezTo>
                    <a:pt x="1332" y="41"/>
                    <a:pt x="1297" y="2"/>
                    <a:pt x="1250" y="2"/>
                  </a:cubicBezTo>
                  <a:cubicBezTo>
                    <a:pt x="1242" y="2"/>
                    <a:pt x="1235" y="3"/>
                    <a:pt x="1227" y="5"/>
                  </a:cubicBezTo>
                  <a:cubicBezTo>
                    <a:pt x="1169" y="5"/>
                    <a:pt x="1110" y="48"/>
                    <a:pt x="1125" y="121"/>
                  </a:cubicBezTo>
                  <a:cubicBezTo>
                    <a:pt x="1140" y="428"/>
                    <a:pt x="1023" y="633"/>
                    <a:pt x="833" y="662"/>
                  </a:cubicBezTo>
                  <a:cubicBezTo>
                    <a:pt x="817" y="664"/>
                    <a:pt x="802" y="665"/>
                    <a:pt x="786" y="665"/>
                  </a:cubicBezTo>
                  <a:cubicBezTo>
                    <a:pt x="563" y="665"/>
                    <a:pt x="315" y="473"/>
                    <a:pt x="219" y="78"/>
                  </a:cubicBezTo>
                  <a:cubicBezTo>
                    <a:pt x="207" y="29"/>
                    <a:pt x="165" y="1"/>
                    <a:pt x="11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41"/>
            <p:cNvSpPr/>
            <p:nvPr/>
          </p:nvSpPr>
          <p:spPr>
            <a:xfrm>
              <a:off x="2493100" y="2781800"/>
              <a:ext cx="44950" cy="26050"/>
            </a:xfrm>
            <a:custGeom>
              <a:avLst/>
              <a:gdLst/>
              <a:ahLst/>
              <a:cxnLst/>
              <a:rect l="l" t="t" r="r" b="b"/>
              <a:pathLst>
                <a:path w="1798" h="1042" extrusionOk="0">
                  <a:moveTo>
                    <a:pt x="126" y="1"/>
                  </a:moveTo>
                  <a:cubicBezTo>
                    <a:pt x="119" y="1"/>
                    <a:pt x="111" y="2"/>
                    <a:pt x="103" y="4"/>
                  </a:cubicBezTo>
                  <a:cubicBezTo>
                    <a:pt x="45" y="18"/>
                    <a:pt x="1" y="77"/>
                    <a:pt x="16" y="135"/>
                  </a:cubicBezTo>
                  <a:cubicBezTo>
                    <a:pt x="176" y="778"/>
                    <a:pt x="600" y="1041"/>
                    <a:pt x="980" y="1041"/>
                  </a:cubicBezTo>
                  <a:cubicBezTo>
                    <a:pt x="1024" y="1041"/>
                    <a:pt x="1067" y="1041"/>
                    <a:pt x="1111" y="1026"/>
                  </a:cubicBezTo>
                  <a:cubicBezTo>
                    <a:pt x="1447" y="968"/>
                    <a:pt x="1798" y="661"/>
                    <a:pt x="1739" y="106"/>
                  </a:cubicBezTo>
                  <a:cubicBezTo>
                    <a:pt x="1739" y="48"/>
                    <a:pt x="1681" y="4"/>
                    <a:pt x="1623" y="4"/>
                  </a:cubicBezTo>
                  <a:cubicBezTo>
                    <a:pt x="1564" y="4"/>
                    <a:pt x="1520" y="62"/>
                    <a:pt x="1520" y="121"/>
                  </a:cubicBezTo>
                  <a:cubicBezTo>
                    <a:pt x="1564" y="544"/>
                    <a:pt x="1330" y="778"/>
                    <a:pt x="1082" y="822"/>
                  </a:cubicBezTo>
                  <a:cubicBezTo>
                    <a:pt x="1056" y="826"/>
                    <a:pt x="1028" y="828"/>
                    <a:pt x="1001" y="828"/>
                  </a:cubicBezTo>
                  <a:cubicBezTo>
                    <a:pt x="709" y="828"/>
                    <a:pt x="368" y="612"/>
                    <a:pt x="235" y="91"/>
                  </a:cubicBezTo>
                  <a:cubicBezTo>
                    <a:pt x="222" y="41"/>
                    <a:pt x="176" y="1"/>
                    <a:pt x="126"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41"/>
            <p:cNvSpPr/>
            <p:nvPr/>
          </p:nvSpPr>
          <p:spPr>
            <a:xfrm>
              <a:off x="2784575" y="2970975"/>
              <a:ext cx="43475" cy="36650"/>
            </a:xfrm>
            <a:custGeom>
              <a:avLst/>
              <a:gdLst/>
              <a:ahLst/>
              <a:cxnLst/>
              <a:rect l="l" t="t" r="r" b="b"/>
              <a:pathLst>
                <a:path w="1739" h="1466" extrusionOk="0">
                  <a:moveTo>
                    <a:pt x="1287" y="1"/>
                  </a:moveTo>
                  <a:cubicBezTo>
                    <a:pt x="1277" y="1"/>
                    <a:pt x="1267" y="2"/>
                    <a:pt x="1257" y="5"/>
                  </a:cubicBezTo>
                  <a:cubicBezTo>
                    <a:pt x="1198" y="34"/>
                    <a:pt x="1169" y="92"/>
                    <a:pt x="1184" y="151"/>
                  </a:cubicBezTo>
                  <a:cubicBezTo>
                    <a:pt x="1418" y="823"/>
                    <a:pt x="1315" y="1144"/>
                    <a:pt x="1125" y="1232"/>
                  </a:cubicBezTo>
                  <a:cubicBezTo>
                    <a:pt x="1093" y="1245"/>
                    <a:pt x="1055" y="1252"/>
                    <a:pt x="1015" y="1252"/>
                  </a:cubicBezTo>
                  <a:cubicBezTo>
                    <a:pt x="786" y="1252"/>
                    <a:pt x="456" y="1040"/>
                    <a:pt x="220" y="618"/>
                  </a:cubicBezTo>
                  <a:cubicBezTo>
                    <a:pt x="200" y="579"/>
                    <a:pt x="168" y="560"/>
                    <a:pt x="131" y="560"/>
                  </a:cubicBezTo>
                  <a:cubicBezTo>
                    <a:pt x="112" y="560"/>
                    <a:pt x="93" y="565"/>
                    <a:pt x="73" y="574"/>
                  </a:cubicBezTo>
                  <a:cubicBezTo>
                    <a:pt x="30" y="604"/>
                    <a:pt x="0" y="677"/>
                    <a:pt x="30" y="720"/>
                  </a:cubicBezTo>
                  <a:cubicBezTo>
                    <a:pt x="293" y="1188"/>
                    <a:pt x="672" y="1466"/>
                    <a:pt x="1008" y="1466"/>
                  </a:cubicBezTo>
                  <a:cubicBezTo>
                    <a:pt x="1082" y="1466"/>
                    <a:pt x="1155" y="1451"/>
                    <a:pt x="1213" y="1422"/>
                  </a:cubicBezTo>
                  <a:cubicBezTo>
                    <a:pt x="1345" y="1363"/>
                    <a:pt x="1739" y="1100"/>
                    <a:pt x="1388" y="78"/>
                  </a:cubicBezTo>
                  <a:cubicBezTo>
                    <a:pt x="1376" y="29"/>
                    <a:pt x="1334" y="1"/>
                    <a:pt x="1287"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41"/>
            <p:cNvSpPr/>
            <p:nvPr/>
          </p:nvSpPr>
          <p:spPr>
            <a:xfrm>
              <a:off x="2704225" y="2992250"/>
              <a:ext cx="36175" cy="29625"/>
            </a:xfrm>
            <a:custGeom>
              <a:avLst/>
              <a:gdLst/>
              <a:ahLst/>
              <a:cxnLst/>
              <a:rect l="l" t="t" r="r" b="b"/>
              <a:pathLst>
                <a:path w="1447" h="1185" extrusionOk="0">
                  <a:moveTo>
                    <a:pt x="1228" y="1"/>
                  </a:moveTo>
                  <a:cubicBezTo>
                    <a:pt x="1169" y="16"/>
                    <a:pt x="1125" y="74"/>
                    <a:pt x="1125" y="132"/>
                  </a:cubicBezTo>
                  <a:cubicBezTo>
                    <a:pt x="1198" y="658"/>
                    <a:pt x="1038" y="921"/>
                    <a:pt x="848" y="951"/>
                  </a:cubicBezTo>
                  <a:cubicBezTo>
                    <a:pt x="831" y="954"/>
                    <a:pt x="814" y="955"/>
                    <a:pt x="796" y="955"/>
                  </a:cubicBezTo>
                  <a:cubicBezTo>
                    <a:pt x="573" y="955"/>
                    <a:pt x="315" y="696"/>
                    <a:pt x="234" y="235"/>
                  </a:cubicBezTo>
                  <a:cubicBezTo>
                    <a:pt x="219" y="176"/>
                    <a:pt x="161" y="147"/>
                    <a:pt x="103" y="147"/>
                  </a:cubicBezTo>
                  <a:cubicBezTo>
                    <a:pt x="44" y="162"/>
                    <a:pt x="0" y="220"/>
                    <a:pt x="15" y="279"/>
                  </a:cubicBezTo>
                  <a:cubicBezTo>
                    <a:pt x="132" y="878"/>
                    <a:pt x="497" y="1184"/>
                    <a:pt x="804" y="1184"/>
                  </a:cubicBezTo>
                  <a:cubicBezTo>
                    <a:pt x="833" y="1184"/>
                    <a:pt x="862" y="1170"/>
                    <a:pt x="877" y="1170"/>
                  </a:cubicBezTo>
                  <a:cubicBezTo>
                    <a:pt x="1154" y="1126"/>
                    <a:pt x="1447" y="819"/>
                    <a:pt x="1344" y="103"/>
                  </a:cubicBezTo>
                  <a:cubicBezTo>
                    <a:pt x="1344" y="45"/>
                    <a:pt x="1286" y="1"/>
                    <a:pt x="122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41"/>
            <p:cNvSpPr/>
            <p:nvPr/>
          </p:nvSpPr>
          <p:spPr>
            <a:xfrm>
              <a:off x="2748050" y="3012725"/>
              <a:ext cx="37275" cy="28500"/>
            </a:xfrm>
            <a:custGeom>
              <a:avLst/>
              <a:gdLst/>
              <a:ahLst/>
              <a:cxnLst/>
              <a:rect l="l" t="t" r="r" b="b"/>
              <a:pathLst>
                <a:path w="1491" h="1140" extrusionOk="0">
                  <a:moveTo>
                    <a:pt x="1257" y="0"/>
                  </a:moveTo>
                  <a:cubicBezTo>
                    <a:pt x="1198" y="15"/>
                    <a:pt x="1155" y="73"/>
                    <a:pt x="1169" y="132"/>
                  </a:cubicBezTo>
                  <a:cubicBezTo>
                    <a:pt x="1228" y="555"/>
                    <a:pt x="1125" y="862"/>
                    <a:pt x="906" y="906"/>
                  </a:cubicBezTo>
                  <a:cubicBezTo>
                    <a:pt x="882" y="912"/>
                    <a:pt x="857" y="916"/>
                    <a:pt x="831" y="916"/>
                  </a:cubicBezTo>
                  <a:cubicBezTo>
                    <a:pt x="621" y="916"/>
                    <a:pt x="364" y="706"/>
                    <a:pt x="234" y="278"/>
                  </a:cubicBezTo>
                  <a:cubicBezTo>
                    <a:pt x="223" y="232"/>
                    <a:pt x="176" y="195"/>
                    <a:pt x="135" y="195"/>
                  </a:cubicBezTo>
                  <a:cubicBezTo>
                    <a:pt x="123" y="195"/>
                    <a:pt x="112" y="198"/>
                    <a:pt x="103" y="205"/>
                  </a:cubicBezTo>
                  <a:cubicBezTo>
                    <a:pt x="44" y="219"/>
                    <a:pt x="0" y="278"/>
                    <a:pt x="15" y="336"/>
                  </a:cubicBezTo>
                  <a:cubicBezTo>
                    <a:pt x="190" y="877"/>
                    <a:pt x="541" y="1140"/>
                    <a:pt x="833" y="1140"/>
                  </a:cubicBezTo>
                  <a:cubicBezTo>
                    <a:pt x="877" y="1140"/>
                    <a:pt x="921" y="1140"/>
                    <a:pt x="950" y="1125"/>
                  </a:cubicBezTo>
                  <a:cubicBezTo>
                    <a:pt x="1213" y="1067"/>
                    <a:pt x="1491" y="760"/>
                    <a:pt x="1388" y="102"/>
                  </a:cubicBezTo>
                  <a:cubicBezTo>
                    <a:pt x="1374" y="44"/>
                    <a:pt x="1315" y="0"/>
                    <a:pt x="125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41"/>
            <p:cNvSpPr/>
            <p:nvPr/>
          </p:nvSpPr>
          <p:spPr>
            <a:xfrm>
              <a:off x="2658925" y="2990700"/>
              <a:ext cx="34375" cy="28625"/>
            </a:xfrm>
            <a:custGeom>
              <a:avLst/>
              <a:gdLst/>
              <a:ahLst/>
              <a:cxnLst/>
              <a:rect l="l" t="t" r="r" b="b"/>
              <a:pathLst>
                <a:path w="1375" h="1145" extrusionOk="0">
                  <a:moveTo>
                    <a:pt x="1083" y="1"/>
                  </a:moveTo>
                  <a:cubicBezTo>
                    <a:pt x="1073" y="1"/>
                    <a:pt x="1063" y="2"/>
                    <a:pt x="1053" y="5"/>
                  </a:cubicBezTo>
                  <a:cubicBezTo>
                    <a:pt x="994" y="19"/>
                    <a:pt x="965" y="78"/>
                    <a:pt x="980" y="136"/>
                  </a:cubicBezTo>
                  <a:cubicBezTo>
                    <a:pt x="1111" y="560"/>
                    <a:pt x="994" y="852"/>
                    <a:pt x="804" y="910"/>
                  </a:cubicBezTo>
                  <a:cubicBezTo>
                    <a:pt x="778" y="919"/>
                    <a:pt x="750" y="923"/>
                    <a:pt x="722" y="923"/>
                  </a:cubicBezTo>
                  <a:cubicBezTo>
                    <a:pt x="557" y="923"/>
                    <a:pt x="359" y="776"/>
                    <a:pt x="234" y="428"/>
                  </a:cubicBezTo>
                  <a:cubicBezTo>
                    <a:pt x="210" y="380"/>
                    <a:pt x="166" y="351"/>
                    <a:pt x="118" y="351"/>
                  </a:cubicBezTo>
                  <a:cubicBezTo>
                    <a:pt x="108" y="351"/>
                    <a:pt x="98" y="353"/>
                    <a:pt x="88" y="355"/>
                  </a:cubicBezTo>
                  <a:cubicBezTo>
                    <a:pt x="30" y="384"/>
                    <a:pt x="1" y="443"/>
                    <a:pt x="30" y="501"/>
                  </a:cubicBezTo>
                  <a:cubicBezTo>
                    <a:pt x="191" y="954"/>
                    <a:pt x="468" y="1144"/>
                    <a:pt x="717" y="1144"/>
                  </a:cubicBezTo>
                  <a:cubicBezTo>
                    <a:pt x="775" y="1144"/>
                    <a:pt x="819" y="1129"/>
                    <a:pt x="877" y="1115"/>
                  </a:cubicBezTo>
                  <a:cubicBezTo>
                    <a:pt x="1155" y="1027"/>
                    <a:pt x="1374" y="662"/>
                    <a:pt x="1199" y="78"/>
                  </a:cubicBezTo>
                  <a:cubicBezTo>
                    <a:pt x="1174" y="29"/>
                    <a:pt x="1130" y="1"/>
                    <a:pt x="108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41"/>
            <p:cNvSpPr/>
            <p:nvPr/>
          </p:nvSpPr>
          <p:spPr>
            <a:xfrm>
              <a:off x="2617300" y="3016275"/>
              <a:ext cx="36175" cy="29700"/>
            </a:xfrm>
            <a:custGeom>
              <a:avLst/>
              <a:gdLst/>
              <a:ahLst/>
              <a:cxnLst/>
              <a:rect l="l" t="t" r="r" b="b"/>
              <a:pathLst>
                <a:path w="1447" h="1188" extrusionOk="0">
                  <a:moveTo>
                    <a:pt x="1140" y="0"/>
                  </a:moveTo>
                  <a:cubicBezTo>
                    <a:pt x="1131" y="0"/>
                    <a:pt x="1121" y="2"/>
                    <a:pt x="1111" y="4"/>
                  </a:cubicBezTo>
                  <a:cubicBezTo>
                    <a:pt x="1052" y="19"/>
                    <a:pt x="1023" y="77"/>
                    <a:pt x="1038" y="136"/>
                  </a:cubicBezTo>
                  <a:cubicBezTo>
                    <a:pt x="1184" y="589"/>
                    <a:pt x="1081" y="866"/>
                    <a:pt x="906" y="939"/>
                  </a:cubicBezTo>
                  <a:cubicBezTo>
                    <a:pt x="875" y="953"/>
                    <a:pt x="838" y="961"/>
                    <a:pt x="798" y="961"/>
                  </a:cubicBezTo>
                  <a:cubicBezTo>
                    <a:pt x="633" y="961"/>
                    <a:pt x="407" y="833"/>
                    <a:pt x="219" y="516"/>
                  </a:cubicBezTo>
                  <a:cubicBezTo>
                    <a:pt x="200" y="477"/>
                    <a:pt x="161" y="457"/>
                    <a:pt x="124" y="457"/>
                  </a:cubicBezTo>
                  <a:cubicBezTo>
                    <a:pt x="106" y="457"/>
                    <a:pt x="88" y="462"/>
                    <a:pt x="73" y="472"/>
                  </a:cubicBezTo>
                  <a:cubicBezTo>
                    <a:pt x="15" y="501"/>
                    <a:pt x="0" y="574"/>
                    <a:pt x="29" y="618"/>
                  </a:cubicBezTo>
                  <a:cubicBezTo>
                    <a:pt x="263" y="1027"/>
                    <a:pt x="555" y="1188"/>
                    <a:pt x="804" y="1188"/>
                  </a:cubicBezTo>
                  <a:cubicBezTo>
                    <a:pt x="877" y="1188"/>
                    <a:pt x="935" y="1173"/>
                    <a:pt x="1008" y="1144"/>
                  </a:cubicBezTo>
                  <a:cubicBezTo>
                    <a:pt x="1242" y="1027"/>
                    <a:pt x="1447" y="691"/>
                    <a:pt x="1242" y="77"/>
                  </a:cubicBezTo>
                  <a:cubicBezTo>
                    <a:pt x="1230" y="29"/>
                    <a:pt x="1188" y="0"/>
                    <a:pt x="1140"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41"/>
            <p:cNvSpPr/>
            <p:nvPr/>
          </p:nvSpPr>
          <p:spPr>
            <a:xfrm>
              <a:off x="2586625" y="3004225"/>
              <a:ext cx="31425" cy="27150"/>
            </a:xfrm>
            <a:custGeom>
              <a:avLst/>
              <a:gdLst/>
              <a:ahLst/>
              <a:cxnLst/>
              <a:rect l="l" t="t" r="r" b="b"/>
              <a:pathLst>
                <a:path w="1257" h="1086" extrusionOk="0">
                  <a:moveTo>
                    <a:pt x="921" y="0"/>
                  </a:moveTo>
                  <a:cubicBezTo>
                    <a:pt x="911" y="0"/>
                    <a:pt x="901" y="2"/>
                    <a:pt x="891" y="4"/>
                  </a:cubicBezTo>
                  <a:cubicBezTo>
                    <a:pt x="833" y="19"/>
                    <a:pt x="804" y="92"/>
                    <a:pt x="818" y="150"/>
                  </a:cubicBezTo>
                  <a:cubicBezTo>
                    <a:pt x="950" y="574"/>
                    <a:pt x="906" y="822"/>
                    <a:pt x="789" y="851"/>
                  </a:cubicBezTo>
                  <a:cubicBezTo>
                    <a:pt x="773" y="859"/>
                    <a:pt x="755" y="863"/>
                    <a:pt x="735" y="863"/>
                  </a:cubicBezTo>
                  <a:cubicBezTo>
                    <a:pt x="603" y="863"/>
                    <a:pt x="384" y="699"/>
                    <a:pt x="219" y="369"/>
                  </a:cubicBezTo>
                  <a:cubicBezTo>
                    <a:pt x="208" y="325"/>
                    <a:pt x="163" y="306"/>
                    <a:pt x="116" y="306"/>
                  </a:cubicBezTo>
                  <a:cubicBezTo>
                    <a:pt x="101" y="306"/>
                    <a:pt x="87" y="307"/>
                    <a:pt x="73" y="311"/>
                  </a:cubicBezTo>
                  <a:cubicBezTo>
                    <a:pt x="29" y="340"/>
                    <a:pt x="0" y="413"/>
                    <a:pt x="29" y="457"/>
                  </a:cubicBezTo>
                  <a:cubicBezTo>
                    <a:pt x="205" y="837"/>
                    <a:pt x="497" y="1085"/>
                    <a:pt x="745" y="1085"/>
                  </a:cubicBezTo>
                  <a:cubicBezTo>
                    <a:pt x="789" y="1085"/>
                    <a:pt x="833" y="1085"/>
                    <a:pt x="877" y="1056"/>
                  </a:cubicBezTo>
                  <a:cubicBezTo>
                    <a:pt x="993" y="1012"/>
                    <a:pt x="1256" y="822"/>
                    <a:pt x="1023" y="77"/>
                  </a:cubicBezTo>
                  <a:cubicBezTo>
                    <a:pt x="1011" y="29"/>
                    <a:pt x="968" y="0"/>
                    <a:pt x="92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41"/>
            <p:cNvSpPr/>
            <p:nvPr/>
          </p:nvSpPr>
          <p:spPr>
            <a:xfrm>
              <a:off x="2553000" y="3018825"/>
              <a:ext cx="34000" cy="26050"/>
            </a:xfrm>
            <a:custGeom>
              <a:avLst/>
              <a:gdLst/>
              <a:ahLst/>
              <a:cxnLst/>
              <a:rect l="l" t="t" r="r" b="b"/>
              <a:pathLst>
                <a:path w="1360" h="1042" extrusionOk="0">
                  <a:moveTo>
                    <a:pt x="1083" y="1"/>
                  </a:moveTo>
                  <a:cubicBezTo>
                    <a:pt x="1073" y="1"/>
                    <a:pt x="1063" y="2"/>
                    <a:pt x="1053" y="4"/>
                  </a:cubicBezTo>
                  <a:cubicBezTo>
                    <a:pt x="994" y="4"/>
                    <a:pt x="951" y="77"/>
                    <a:pt x="965" y="136"/>
                  </a:cubicBezTo>
                  <a:cubicBezTo>
                    <a:pt x="1053" y="516"/>
                    <a:pt x="1009" y="779"/>
                    <a:pt x="834" y="823"/>
                  </a:cubicBezTo>
                  <a:cubicBezTo>
                    <a:pt x="818" y="826"/>
                    <a:pt x="801" y="828"/>
                    <a:pt x="784" y="828"/>
                  </a:cubicBezTo>
                  <a:cubicBezTo>
                    <a:pt x="603" y="828"/>
                    <a:pt x="328" y="624"/>
                    <a:pt x="235" y="238"/>
                  </a:cubicBezTo>
                  <a:cubicBezTo>
                    <a:pt x="222" y="187"/>
                    <a:pt x="176" y="148"/>
                    <a:pt x="126" y="148"/>
                  </a:cubicBezTo>
                  <a:cubicBezTo>
                    <a:pt x="119" y="148"/>
                    <a:pt x="111" y="149"/>
                    <a:pt x="103" y="151"/>
                  </a:cubicBezTo>
                  <a:cubicBezTo>
                    <a:pt x="30" y="165"/>
                    <a:pt x="1" y="238"/>
                    <a:pt x="16" y="297"/>
                  </a:cubicBezTo>
                  <a:cubicBezTo>
                    <a:pt x="147" y="764"/>
                    <a:pt x="498" y="1042"/>
                    <a:pt x="790" y="1042"/>
                  </a:cubicBezTo>
                  <a:cubicBezTo>
                    <a:pt x="819" y="1042"/>
                    <a:pt x="848" y="1042"/>
                    <a:pt x="892" y="1027"/>
                  </a:cubicBezTo>
                  <a:cubicBezTo>
                    <a:pt x="1009" y="998"/>
                    <a:pt x="1360" y="852"/>
                    <a:pt x="1184" y="77"/>
                  </a:cubicBezTo>
                  <a:cubicBezTo>
                    <a:pt x="1172" y="29"/>
                    <a:pt x="1130" y="1"/>
                    <a:pt x="108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41"/>
            <p:cNvSpPr/>
            <p:nvPr/>
          </p:nvSpPr>
          <p:spPr>
            <a:xfrm>
              <a:off x="2566900" y="2970425"/>
              <a:ext cx="29600" cy="25525"/>
            </a:xfrm>
            <a:custGeom>
              <a:avLst/>
              <a:gdLst/>
              <a:ahLst/>
              <a:cxnLst/>
              <a:rect l="l" t="t" r="r" b="b"/>
              <a:pathLst>
                <a:path w="1184" h="1021" extrusionOk="0">
                  <a:moveTo>
                    <a:pt x="917" y="1"/>
                  </a:moveTo>
                  <a:cubicBezTo>
                    <a:pt x="902" y="1"/>
                    <a:pt x="888" y="4"/>
                    <a:pt x="877" y="12"/>
                  </a:cubicBezTo>
                  <a:cubicBezTo>
                    <a:pt x="818" y="41"/>
                    <a:pt x="789" y="100"/>
                    <a:pt x="818" y="158"/>
                  </a:cubicBezTo>
                  <a:cubicBezTo>
                    <a:pt x="950" y="436"/>
                    <a:pt x="891" y="699"/>
                    <a:pt x="760" y="772"/>
                  </a:cubicBezTo>
                  <a:cubicBezTo>
                    <a:pt x="731" y="786"/>
                    <a:pt x="700" y="793"/>
                    <a:pt x="667" y="793"/>
                  </a:cubicBezTo>
                  <a:cubicBezTo>
                    <a:pt x="534" y="793"/>
                    <a:pt x="372" y="676"/>
                    <a:pt x="219" y="465"/>
                  </a:cubicBezTo>
                  <a:cubicBezTo>
                    <a:pt x="193" y="429"/>
                    <a:pt x="161" y="410"/>
                    <a:pt x="127" y="410"/>
                  </a:cubicBezTo>
                  <a:cubicBezTo>
                    <a:pt x="105" y="410"/>
                    <a:pt x="82" y="418"/>
                    <a:pt x="59" y="436"/>
                  </a:cubicBezTo>
                  <a:cubicBezTo>
                    <a:pt x="15" y="465"/>
                    <a:pt x="0" y="538"/>
                    <a:pt x="29" y="582"/>
                  </a:cubicBezTo>
                  <a:cubicBezTo>
                    <a:pt x="263" y="903"/>
                    <a:pt x="482" y="1020"/>
                    <a:pt x="658" y="1020"/>
                  </a:cubicBezTo>
                  <a:cubicBezTo>
                    <a:pt x="745" y="1020"/>
                    <a:pt x="804" y="991"/>
                    <a:pt x="862" y="962"/>
                  </a:cubicBezTo>
                  <a:cubicBezTo>
                    <a:pt x="1125" y="816"/>
                    <a:pt x="1183" y="421"/>
                    <a:pt x="1023" y="70"/>
                  </a:cubicBezTo>
                  <a:cubicBezTo>
                    <a:pt x="1001" y="28"/>
                    <a:pt x="956" y="1"/>
                    <a:pt x="917"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41"/>
            <p:cNvSpPr/>
            <p:nvPr/>
          </p:nvSpPr>
          <p:spPr>
            <a:xfrm>
              <a:off x="2518325" y="2958025"/>
              <a:ext cx="32150" cy="27325"/>
            </a:xfrm>
            <a:custGeom>
              <a:avLst/>
              <a:gdLst/>
              <a:ahLst/>
              <a:cxnLst/>
              <a:rect l="l" t="t" r="r" b="b"/>
              <a:pathLst>
                <a:path w="1286" h="1093" extrusionOk="0">
                  <a:moveTo>
                    <a:pt x="850" y="0"/>
                  </a:moveTo>
                  <a:cubicBezTo>
                    <a:pt x="828" y="0"/>
                    <a:pt x="806" y="9"/>
                    <a:pt x="789" y="26"/>
                  </a:cubicBezTo>
                  <a:cubicBezTo>
                    <a:pt x="730" y="55"/>
                    <a:pt x="716" y="128"/>
                    <a:pt x="760" y="172"/>
                  </a:cubicBezTo>
                  <a:cubicBezTo>
                    <a:pt x="1008" y="537"/>
                    <a:pt x="1008" y="786"/>
                    <a:pt x="920" y="844"/>
                  </a:cubicBezTo>
                  <a:cubicBezTo>
                    <a:pt x="895" y="863"/>
                    <a:pt x="860" y="873"/>
                    <a:pt x="818" y="873"/>
                  </a:cubicBezTo>
                  <a:cubicBezTo>
                    <a:pt x="670" y="873"/>
                    <a:pt x="436" y="746"/>
                    <a:pt x="219" y="450"/>
                  </a:cubicBezTo>
                  <a:cubicBezTo>
                    <a:pt x="200" y="421"/>
                    <a:pt x="163" y="405"/>
                    <a:pt x="127" y="405"/>
                  </a:cubicBezTo>
                  <a:cubicBezTo>
                    <a:pt x="108" y="405"/>
                    <a:pt x="89" y="410"/>
                    <a:pt x="73" y="420"/>
                  </a:cubicBezTo>
                  <a:cubicBezTo>
                    <a:pt x="15" y="464"/>
                    <a:pt x="0" y="523"/>
                    <a:pt x="44" y="581"/>
                  </a:cubicBezTo>
                  <a:cubicBezTo>
                    <a:pt x="307" y="932"/>
                    <a:pt x="599" y="1092"/>
                    <a:pt x="818" y="1092"/>
                  </a:cubicBezTo>
                  <a:cubicBezTo>
                    <a:pt x="906" y="1092"/>
                    <a:pt x="979" y="1063"/>
                    <a:pt x="1037" y="1034"/>
                  </a:cubicBezTo>
                  <a:cubicBezTo>
                    <a:pt x="1227" y="902"/>
                    <a:pt x="1286" y="581"/>
                    <a:pt x="935" y="55"/>
                  </a:cubicBezTo>
                  <a:cubicBezTo>
                    <a:pt x="917" y="20"/>
                    <a:pt x="884" y="0"/>
                    <a:pt x="850"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41"/>
            <p:cNvSpPr/>
            <p:nvPr/>
          </p:nvSpPr>
          <p:spPr>
            <a:xfrm>
              <a:off x="3077500" y="2772300"/>
              <a:ext cx="34000" cy="41750"/>
            </a:xfrm>
            <a:custGeom>
              <a:avLst/>
              <a:gdLst/>
              <a:ahLst/>
              <a:cxnLst/>
              <a:rect l="l" t="t" r="r" b="b"/>
              <a:pathLst>
                <a:path w="1360" h="1670" extrusionOk="0">
                  <a:moveTo>
                    <a:pt x="607" y="0"/>
                  </a:moveTo>
                  <a:cubicBezTo>
                    <a:pt x="577" y="0"/>
                    <a:pt x="548" y="11"/>
                    <a:pt x="526" y="33"/>
                  </a:cubicBezTo>
                  <a:cubicBezTo>
                    <a:pt x="482" y="77"/>
                    <a:pt x="497" y="150"/>
                    <a:pt x="541" y="194"/>
                  </a:cubicBezTo>
                  <a:cubicBezTo>
                    <a:pt x="1008" y="632"/>
                    <a:pt x="1125" y="1129"/>
                    <a:pt x="950" y="1333"/>
                  </a:cubicBezTo>
                  <a:cubicBezTo>
                    <a:pt x="887" y="1409"/>
                    <a:pt x="798" y="1446"/>
                    <a:pt x="690" y="1446"/>
                  </a:cubicBezTo>
                  <a:cubicBezTo>
                    <a:pt x="545" y="1446"/>
                    <a:pt x="368" y="1379"/>
                    <a:pt x="176" y="1246"/>
                  </a:cubicBezTo>
                  <a:cubicBezTo>
                    <a:pt x="158" y="1234"/>
                    <a:pt x="134" y="1227"/>
                    <a:pt x="111" y="1227"/>
                  </a:cubicBezTo>
                  <a:cubicBezTo>
                    <a:pt x="79" y="1227"/>
                    <a:pt x="47" y="1241"/>
                    <a:pt x="30" y="1275"/>
                  </a:cubicBezTo>
                  <a:cubicBezTo>
                    <a:pt x="0" y="1319"/>
                    <a:pt x="0" y="1392"/>
                    <a:pt x="59" y="1421"/>
                  </a:cubicBezTo>
                  <a:cubicBezTo>
                    <a:pt x="307" y="1596"/>
                    <a:pt x="512" y="1669"/>
                    <a:pt x="687" y="1669"/>
                  </a:cubicBezTo>
                  <a:cubicBezTo>
                    <a:pt x="877" y="1669"/>
                    <a:pt x="1023" y="1582"/>
                    <a:pt x="1111" y="1480"/>
                  </a:cubicBezTo>
                  <a:cubicBezTo>
                    <a:pt x="1359" y="1173"/>
                    <a:pt x="1286" y="588"/>
                    <a:pt x="687" y="33"/>
                  </a:cubicBezTo>
                  <a:cubicBezTo>
                    <a:pt x="665" y="11"/>
                    <a:pt x="636" y="0"/>
                    <a:pt x="60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41"/>
            <p:cNvSpPr/>
            <p:nvPr/>
          </p:nvSpPr>
          <p:spPr>
            <a:xfrm>
              <a:off x="3032200" y="2818675"/>
              <a:ext cx="36200" cy="26775"/>
            </a:xfrm>
            <a:custGeom>
              <a:avLst/>
              <a:gdLst/>
              <a:ahLst/>
              <a:cxnLst/>
              <a:rect l="l" t="t" r="r" b="b"/>
              <a:pathLst>
                <a:path w="1448" h="1071" extrusionOk="0">
                  <a:moveTo>
                    <a:pt x="1058" y="1"/>
                  </a:moveTo>
                  <a:cubicBezTo>
                    <a:pt x="1031" y="1"/>
                    <a:pt x="1002" y="12"/>
                    <a:pt x="980" y="34"/>
                  </a:cubicBezTo>
                  <a:cubicBezTo>
                    <a:pt x="936" y="63"/>
                    <a:pt x="921" y="136"/>
                    <a:pt x="965" y="180"/>
                  </a:cubicBezTo>
                  <a:cubicBezTo>
                    <a:pt x="1140" y="384"/>
                    <a:pt x="1213" y="589"/>
                    <a:pt x="1155" y="720"/>
                  </a:cubicBezTo>
                  <a:cubicBezTo>
                    <a:pt x="1126" y="808"/>
                    <a:pt x="1053" y="837"/>
                    <a:pt x="994" y="852"/>
                  </a:cubicBezTo>
                  <a:cubicBezTo>
                    <a:pt x="976" y="855"/>
                    <a:pt x="956" y="856"/>
                    <a:pt x="935" y="856"/>
                  </a:cubicBezTo>
                  <a:cubicBezTo>
                    <a:pt x="754" y="856"/>
                    <a:pt x="480" y="739"/>
                    <a:pt x="205" y="399"/>
                  </a:cubicBezTo>
                  <a:cubicBezTo>
                    <a:pt x="183" y="377"/>
                    <a:pt x="154" y="366"/>
                    <a:pt x="125" y="366"/>
                  </a:cubicBezTo>
                  <a:cubicBezTo>
                    <a:pt x="96" y="366"/>
                    <a:pt x="67" y="377"/>
                    <a:pt x="45" y="399"/>
                  </a:cubicBezTo>
                  <a:cubicBezTo>
                    <a:pt x="1" y="428"/>
                    <a:pt x="1" y="501"/>
                    <a:pt x="30" y="545"/>
                  </a:cubicBezTo>
                  <a:cubicBezTo>
                    <a:pt x="322" y="881"/>
                    <a:pt x="644" y="1071"/>
                    <a:pt x="921" y="1071"/>
                  </a:cubicBezTo>
                  <a:cubicBezTo>
                    <a:pt x="965" y="1071"/>
                    <a:pt x="994" y="1071"/>
                    <a:pt x="1038" y="1056"/>
                  </a:cubicBezTo>
                  <a:cubicBezTo>
                    <a:pt x="1199" y="1027"/>
                    <a:pt x="1316" y="939"/>
                    <a:pt x="1359" y="793"/>
                  </a:cubicBezTo>
                  <a:cubicBezTo>
                    <a:pt x="1447" y="574"/>
                    <a:pt x="1359" y="311"/>
                    <a:pt x="1126" y="34"/>
                  </a:cubicBezTo>
                  <a:cubicBezTo>
                    <a:pt x="1111" y="12"/>
                    <a:pt x="1086" y="1"/>
                    <a:pt x="105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41"/>
            <p:cNvSpPr/>
            <p:nvPr/>
          </p:nvSpPr>
          <p:spPr>
            <a:xfrm>
              <a:off x="2983625" y="2818750"/>
              <a:ext cx="39850" cy="31450"/>
            </a:xfrm>
            <a:custGeom>
              <a:avLst/>
              <a:gdLst/>
              <a:ahLst/>
              <a:cxnLst/>
              <a:rect l="l" t="t" r="r" b="b"/>
              <a:pathLst>
                <a:path w="1594" h="1258" extrusionOk="0">
                  <a:moveTo>
                    <a:pt x="1114" y="1"/>
                  </a:moveTo>
                  <a:cubicBezTo>
                    <a:pt x="1094" y="1"/>
                    <a:pt x="1073" y="6"/>
                    <a:pt x="1053" y="16"/>
                  </a:cubicBezTo>
                  <a:cubicBezTo>
                    <a:pt x="1009" y="60"/>
                    <a:pt x="994" y="133"/>
                    <a:pt x="1038" y="177"/>
                  </a:cubicBezTo>
                  <a:cubicBezTo>
                    <a:pt x="1286" y="498"/>
                    <a:pt x="1330" y="805"/>
                    <a:pt x="1169" y="951"/>
                  </a:cubicBezTo>
                  <a:cubicBezTo>
                    <a:pt x="1113" y="1008"/>
                    <a:pt x="1029" y="1039"/>
                    <a:pt x="925" y="1039"/>
                  </a:cubicBezTo>
                  <a:cubicBezTo>
                    <a:pt x="733" y="1039"/>
                    <a:pt x="474" y="934"/>
                    <a:pt x="191" y="688"/>
                  </a:cubicBezTo>
                  <a:cubicBezTo>
                    <a:pt x="170" y="668"/>
                    <a:pt x="147" y="657"/>
                    <a:pt x="123" y="657"/>
                  </a:cubicBezTo>
                  <a:cubicBezTo>
                    <a:pt x="96" y="657"/>
                    <a:pt x="68" y="671"/>
                    <a:pt x="45" y="703"/>
                  </a:cubicBezTo>
                  <a:cubicBezTo>
                    <a:pt x="1" y="746"/>
                    <a:pt x="1" y="805"/>
                    <a:pt x="45" y="849"/>
                  </a:cubicBezTo>
                  <a:cubicBezTo>
                    <a:pt x="381" y="1141"/>
                    <a:pt x="687" y="1258"/>
                    <a:pt x="936" y="1258"/>
                  </a:cubicBezTo>
                  <a:cubicBezTo>
                    <a:pt x="1096" y="1258"/>
                    <a:pt x="1228" y="1199"/>
                    <a:pt x="1330" y="1112"/>
                  </a:cubicBezTo>
                  <a:cubicBezTo>
                    <a:pt x="1520" y="936"/>
                    <a:pt x="1593" y="557"/>
                    <a:pt x="1213" y="45"/>
                  </a:cubicBezTo>
                  <a:cubicBezTo>
                    <a:pt x="1185" y="17"/>
                    <a:pt x="1151" y="1"/>
                    <a:pt x="1114"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41"/>
            <p:cNvSpPr/>
            <p:nvPr/>
          </p:nvSpPr>
          <p:spPr>
            <a:xfrm>
              <a:off x="3117675" y="2799400"/>
              <a:ext cx="46400" cy="47875"/>
            </a:xfrm>
            <a:custGeom>
              <a:avLst/>
              <a:gdLst/>
              <a:ahLst/>
              <a:cxnLst/>
              <a:rect l="l" t="t" r="r" b="b"/>
              <a:pathLst>
                <a:path w="1856" h="1915" extrusionOk="0">
                  <a:moveTo>
                    <a:pt x="997" y="0"/>
                  </a:moveTo>
                  <a:cubicBezTo>
                    <a:pt x="977" y="0"/>
                    <a:pt x="956" y="5"/>
                    <a:pt x="935" y="16"/>
                  </a:cubicBezTo>
                  <a:cubicBezTo>
                    <a:pt x="892" y="60"/>
                    <a:pt x="877" y="118"/>
                    <a:pt x="906" y="176"/>
                  </a:cubicBezTo>
                  <a:cubicBezTo>
                    <a:pt x="1432" y="951"/>
                    <a:pt x="1403" y="1418"/>
                    <a:pt x="1184" y="1608"/>
                  </a:cubicBezTo>
                  <a:cubicBezTo>
                    <a:pt x="1109" y="1673"/>
                    <a:pt x="1011" y="1703"/>
                    <a:pt x="901" y="1703"/>
                  </a:cubicBezTo>
                  <a:cubicBezTo>
                    <a:pt x="687" y="1703"/>
                    <a:pt x="427" y="1587"/>
                    <a:pt x="205" y="1374"/>
                  </a:cubicBezTo>
                  <a:cubicBezTo>
                    <a:pt x="187" y="1356"/>
                    <a:pt x="163" y="1348"/>
                    <a:pt x="139" y="1348"/>
                  </a:cubicBezTo>
                  <a:cubicBezTo>
                    <a:pt x="105" y="1348"/>
                    <a:pt x="70" y="1364"/>
                    <a:pt x="44" y="1389"/>
                  </a:cubicBezTo>
                  <a:cubicBezTo>
                    <a:pt x="0" y="1433"/>
                    <a:pt x="15" y="1491"/>
                    <a:pt x="59" y="1535"/>
                  </a:cubicBezTo>
                  <a:cubicBezTo>
                    <a:pt x="322" y="1783"/>
                    <a:pt x="629" y="1915"/>
                    <a:pt x="892" y="1915"/>
                  </a:cubicBezTo>
                  <a:cubicBezTo>
                    <a:pt x="1067" y="1915"/>
                    <a:pt x="1213" y="1871"/>
                    <a:pt x="1330" y="1769"/>
                  </a:cubicBezTo>
                  <a:cubicBezTo>
                    <a:pt x="1461" y="1652"/>
                    <a:pt x="1856" y="1184"/>
                    <a:pt x="1096" y="45"/>
                  </a:cubicBezTo>
                  <a:cubicBezTo>
                    <a:pt x="1068" y="17"/>
                    <a:pt x="1033" y="0"/>
                    <a:pt x="99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41"/>
            <p:cNvSpPr/>
            <p:nvPr/>
          </p:nvSpPr>
          <p:spPr>
            <a:xfrm>
              <a:off x="3087000" y="2868175"/>
              <a:ext cx="41300" cy="33175"/>
            </a:xfrm>
            <a:custGeom>
              <a:avLst/>
              <a:gdLst/>
              <a:ahLst/>
              <a:cxnLst/>
              <a:rect l="l" t="t" r="r" b="b"/>
              <a:pathLst>
                <a:path w="1652" h="1327" extrusionOk="0">
                  <a:moveTo>
                    <a:pt x="1172" y="0"/>
                  </a:moveTo>
                  <a:cubicBezTo>
                    <a:pt x="1150" y="0"/>
                    <a:pt x="1128" y="9"/>
                    <a:pt x="1111" y="26"/>
                  </a:cubicBezTo>
                  <a:cubicBezTo>
                    <a:pt x="1052" y="55"/>
                    <a:pt x="1052" y="128"/>
                    <a:pt x="1081" y="172"/>
                  </a:cubicBezTo>
                  <a:cubicBezTo>
                    <a:pt x="1344" y="537"/>
                    <a:pt x="1374" y="859"/>
                    <a:pt x="1184" y="1019"/>
                  </a:cubicBezTo>
                  <a:cubicBezTo>
                    <a:pt x="1105" y="1077"/>
                    <a:pt x="1001" y="1108"/>
                    <a:pt x="884" y="1108"/>
                  </a:cubicBezTo>
                  <a:cubicBezTo>
                    <a:pt x="673" y="1108"/>
                    <a:pt x="421" y="1006"/>
                    <a:pt x="205" y="771"/>
                  </a:cubicBezTo>
                  <a:cubicBezTo>
                    <a:pt x="181" y="747"/>
                    <a:pt x="148" y="736"/>
                    <a:pt x="116" y="736"/>
                  </a:cubicBezTo>
                  <a:cubicBezTo>
                    <a:pt x="89" y="736"/>
                    <a:pt x="64" y="743"/>
                    <a:pt x="44" y="756"/>
                  </a:cubicBezTo>
                  <a:cubicBezTo>
                    <a:pt x="0" y="800"/>
                    <a:pt x="0" y="873"/>
                    <a:pt x="44" y="917"/>
                  </a:cubicBezTo>
                  <a:cubicBezTo>
                    <a:pt x="292" y="1209"/>
                    <a:pt x="614" y="1326"/>
                    <a:pt x="877" y="1326"/>
                  </a:cubicBezTo>
                  <a:cubicBezTo>
                    <a:pt x="1052" y="1326"/>
                    <a:pt x="1198" y="1282"/>
                    <a:pt x="1315" y="1195"/>
                  </a:cubicBezTo>
                  <a:cubicBezTo>
                    <a:pt x="1549" y="1005"/>
                    <a:pt x="1651" y="610"/>
                    <a:pt x="1257" y="55"/>
                  </a:cubicBezTo>
                  <a:cubicBezTo>
                    <a:pt x="1239" y="20"/>
                    <a:pt x="1205" y="0"/>
                    <a:pt x="1172"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41"/>
            <p:cNvSpPr/>
            <p:nvPr/>
          </p:nvSpPr>
          <p:spPr>
            <a:xfrm>
              <a:off x="3051925" y="2894100"/>
              <a:ext cx="39100" cy="30250"/>
            </a:xfrm>
            <a:custGeom>
              <a:avLst/>
              <a:gdLst/>
              <a:ahLst/>
              <a:cxnLst/>
              <a:rect l="l" t="t" r="r" b="b"/>
              <a:pathLst>
                <a:path w="1564" h="1210" extrusionOk="0">
                  <a:moveTo>
                    <a:pt x="1143" y="1"/>
                  </a:moveTo>
                  <a:cubicBezTo>
                    <a:pt x="1121" y="1"/>
                    <a:pt x="1099" y="9"/>
                    <a:pt x="1082" y="26"/>
                  </a:cubicBezTo>
                  <a:cubicBezTo>
                    <a:pt x="1038" y="55"/>
                    <a:pt x="1023" y="128"/>
                    <a:pt x="1053" y="172"/>
                  </a:cubicBezTo>
                  <a:cubicBezTo>
                    <a:pt x="1286" y="523"/>
                    <a:pt x="1243" y="800"/>
                    <a:pt x="1096" y="903"/>
                  </a:cubicBezTo>
                  <a:cubicBezTo>
                    <a:pt x="1040" y="954"/>
                    <a:pt x="959" y="984"/>
                    <a:pt x="860" y="984"/>
                  </a:cubicBezTo>
                  <a:cubicBezTo>
                    <a:pt x="678" y="984"/>
                    <a:pt x="437" y="881"/>
                    <a:pt x="191" y="625"/>
                  </a:cubicBezTo>
                  <a:cubicBezTo>
                    <a:pt x="169" y="603"/>
                    <a:pt x="143" y="592"/>
                    <a:pt x="118" y="592"/>
                  </a:cubicBezTo>
                  <a:cubicBezTo>
                    <a:pt x="92" y="592"/>
                    <a:pt x="66" y="603"/>
                    <a:pt x="45" y="625"/>
                  </a:cubicBezTo>
                  <a:cubicBezTo>
                    <a:pt x="1" y="669"/>
                    <a:pt x="1" y="742"/>
                    <a:pt x="45" y="786"/>
                  </a:cubicBezTo>
                  <a:cubicBezTo>
                    <a:pt x="337" y="1078"/>
                    <a:pt x="629" y="1210"/>
                    <a:pt x="863" y="1210"/>
                  </a:cubicBezTo>
                  <a:cubicBezTo>
                    <a:pt x="1009" y="1210"/>
                    <a:pt x="1140" y="1151"/>
                    <a:pt x="1243" y="1078"/>
                  </a:cubicBezTo>
                  <a:cubicBezTo>
                    <a:pt x="1447" y="917"/>
                    <a:pt x="1564" y="552"/>
                    <a:pt x="1228" y="55"/>
                  </a:cubicBezTo>
                  <a:cubicBezTo>
                    <a:pt x="1210" y="20"/>
                    <a:pt x="1176" y="1"/>
                    <a:pt x="114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41"/>
            <p:cNvSpPr/>
            <p:nvPr/>
          </p:nvSpPr>
          <p:spPr>
            <a:xfrm>
              <a:off x="2969750" y="2902675"/>
              <a:ext cx="36550" cy="30450"/>
            </a:xfrm>
            <a:custGeom>
              <a:avLst/>
              <a:gdLst/>
              <a:ahLst/>
              <a:cxnLst/>
              <a:rect l="l" t="t" r="r" b="b"/>
              <a:pathLst>
                <a:path w="1462" h="1218" extrusionOk="0">
                  <a:moveTo>
                    <a:pt x="1122" y="1"/>
                  </a:moveTo>
                  <a:cubicBezTo>
                    <a:pt x="1113" y="1"/>
                    <a:pt x="1104" y="2"/>
                    <a:pt x="1096" y="5"/>
                  </a:cubicBezTo>
                  <a:cubicBezTo>
                    <a:pt x="1038" y="34"/>
                    <a:pt x="1009" y="92"/>
                    <a:pt x="1023" y="151"/>
                  </a:cubicBezTo>
                  <a:cubicBezTo>
                    <a:pt x="1199" y="618"/>
                    <a:pt x="1111" y="910"/>
                    <a:pt x="950" y="983"/>
                  </a:cubicBezTo>
                  <a:cubicBezTo>
                    <a:pt x="921" y="997"/>
                    <a:pt x="888" y="1004"/>
                    <a:pt x="852" y="1004"/>
                  </a:cubicBezTo>
                  <a:cubicBezTo>
                    <a:pt x="685" y="1004"/>
                    <a:pt x="447" y="858"/>
                    <a:pt x="220" y="487"/>
                  </a:cubicBezTo>
                  <a:cubicBezTo>
                    <a:pt x="200" y="448"/>
                    <a:pt x="168" y="428"/>
                    <a:pt x="131" y="428"/>
                  </a:cubicBezTo>
                  <a:cubicBezTo>
                    <a:pt x="113" y="428"/>
                    <a:pt x="93" y="433"/>
                    <a:pt x="74" y="443"/>
                  </a:cubicBezTo>
                  <a:cubicBezTo>
                    <a:pt x="30" y="472"/>
                    <a:pt x="1" y="545"/>
                    <a:pt x="44" y="604"/>
                  </a:cubicBezTo>
                  <a:cubicBezTo>
                    <a:pt x="322" y="1056"/>
                    <a:pt x="614" y="1217"/>
                    <a:pt x="848" y="1217"/>
                  </a:cubicBezTo>
                  <a:cubicBezTo>
                    <a:pt x="921" y="1217"/>
                    <a:pt x="994" y="1203"/>
                    <a:pt x="1038" y="1188"/>
                  </a:cubicBezTo>
                  <a:cubicBezTo>
                    <a:pt x="1301" y="1056"/>
                    <a:pt x="1461" y="662"/>
                    <a:pt x="1228" y="63"/>
                  </a:cubicBezTo>
                  <a:cubicBezTo>
                    <a:pt x="1216" y="27"/>
                    <a:pt x="1164" y="1"/>
                    <a:pt x="1122"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41"/>
            <p:cNvSpPr/>
            <p:nvPr/>
          </p:nvSpPr>
          <p:spPr>
            <a:xfrm>
              <a:off x="2992025" y="2943225"/>
              <a:ext cx="42400" cy="31525"/>
            </a:xfrm>
            <a:custGeom>
              <a:avLst/>
              <a:gdLst/>
              <a:ahLst/>
              <a:cxnLst/>
              <a:rect l="l" t="t" r="r" b="b"/>
              <a:pathLst>
                <a:path w="1696" h="1261" extrusionOk="0">
                  <a:moveTo>
                    <a:pt x="1404" y="1"/>
                  </a:moveTo>
                  <a:cubicBezTo>
                    <a:pt x="1394" y="1"/>
                    <a:pt x="1384" y="2"/>
                    <a:pt x="1374" y="4"/>
                  </a:cubicBezTo>
                  <a:cubicBezTo>
                    <a:pt x="1316" y="33"/>
                    <a:pt x="1286" y="92"/>
                    <a:pt x="1301" y="150"/>
                  </a:cubicBezTo>
                  <a:cubicBezTo>
                    <a:pt x="1447" y="618"/>
                    <a:pt x="1257" y="925"/>
                    <a:pt x="1009" y="1012"/>
                  </a:cubicBezTo>
                  <a:cubicBezTo>
                    <a:pt x="962" y="1029"/>
                    <a:pt x="912" y="1038"/>
                    <a:pt x="861" y="1038"/>
                  </a:cubicBezTo>
                  <a:cubicBezTo>
                    <a:pt x="639" y="1038"/>
                    <a:pt x="389" y="875"/>
                    <a:pt x="234" y="472"/>
                  </a:cubicBezTo>
                  <a:cubicBezTo>
                    <a:pt x="213" y="429"/>
                    <a:pt x="176" y="402"/>
                    <a:pt x="135" y="402"/>
                  </a:cubicBezTo>
                  <a:cubicBezTo>
                    <a:pt x="120" y="402"/>
                    <a:pt x="104" y="406"/>
                    <a:pt x="88" y="413"/>
                  </a:cubicBezTo>
                  <a:cubicBezTo>
                    <a:pt x="30" y="428"/>
                    <a:pt x="1" y="486"/>
                    <a:pt x="30" y="545"/>
                  </a:cubicBezTo>
                  <a:cubicBezTo>
                    <a:pt x="220" y="1056"/>
                    <a:pt x="570" y="1261"/>
                    <a:pt x="877" y="1261"/>
                  </a:cubicBezTo>
                  <a:cubicBezTo>
                    <a:pt x="950" y="1261"/>
                    <a:pt x="1023" y="1246"/>
                    <a:pt x="1082" y="1217"/>
                  </a:cubicBezTo>
                  <a:cubicBezTo>
                    <a:pt x="1418" y="1100"/>
                    <a:pt x="1695" y="691"/>
                    <a:pt x="1506" y="77"/>
                  </a:cubicBezTo>
                  <a:cubicBezTo>
                    <a:pt x="1493" y="29"/>
                    <a:pt x="1451" y="1"/>
                    <a:pt x="1404"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41"/>
            <p:cNvSpPr/>
            <p:nvPr/>
          </p:nvSpPr>
          <p:spPr>
            <a:xfrm>
              <a:off x="2927750" y="2939225"/>
              <a:ext cx="37650" cy="30425"/>
            </a:xfrm>
            <a:custGeom>
              <a:avLst/>
              <a:gdLst/>
              <a:ahLst/>
              <a:cxnLst/>
              <a:rect l="l" t="t" r="r" b="b"/>
              <a:pathLst>
                <a:path w="1506" h="1217" extrusionOk="0">
                  <a:moveTo>
                    <a:pt x="1324" y="1"/>
                  </a:moveTo>
                  <a:cubicBezTo>
                    <a:pt x="1316" y="1"/>
                    <a:pt x="1308" y="2"/>
                    <a:pt x="1301" y="4"/>
                  </a:cubicBezTo>
                  <a:cubicBezTo>
                    <a:pt x="1242" y="4"/>
                    <a:pt x="1198" y="62"/>
                    <a:pt x="1213" y="120"/>
                  </a:cubicBezTo>
                  <a:cubicBezTo>
                    <a:pt x="1271" y="486"/>
                    <a:pt x="1213" y="763"/>
                    <a:pt x="1023" y="909"/>
                  </a:cubicBezTo>
                  <a:cubicBezTo>
                    <a:pt x="955" y="969"/>
                    <a:pt x="867" y="999"/>
                    <a:pt x="776" y="999"/>
                  </a:cubicBezTo>
                  <a:cubicBezTo>
                    <a:pt x="712" y="999"/>
                    <a:pt x="646" y="984"/>
                    <a:pt x="585" y="953"/>
                  </a:cubicBezTo>
                  <a:cubicBezTo>
                    <a:pt x="366" y="851"/>
                    <a:pt x="234" y="588"/>
                    <a:pt x="220" y="267"/>
                  </a:cubicBezTo>
                  <a:cubicBezTo>
                    <a:pt x="220" y="208"/>
                    <a:pt x="176" y="164"/>
                    <a:pt x="103" y="164"/>
                  </a:cubicBezTo>
                  <a:cubicBezTo>
                    <a:pt x="44" y="164"/>
                    <a:pt x="0" y="223"/>
                    <a:pt x="0" y="281"/>
                  </a:cubicBezTo>
                  <a:cubicBezTo>
                    <a:pt x="15" y="676"/>
                    <a:pt x="190" y="1012"/>
                    <a:pt x="483" y="1143"/>
                  </a:cubicBezTo>
                  <a:cubicBezTo>
                    <a:pt x="585" y="1187"/>
                    <a:pt x="687" y="1216"/>
                    <a:pt x="775" y="1216"/>
                  </a:cubicBezTo>
                  <a:cubicBezTo>
                    <a:pt x="921" y="1216"/>
                    <a:pt x="1052" y="1172"/>
                    <a:pt x="1169" y="1085"/>
                  </a:cubicBezTo>
                  <a:cubicBezTo>
                    <a:pt x="1418" y="895"/>
                    <a:pt x="1505" y="530"/>
                    <a:pt x="1432" y="91"/>
                  </a:cubicBezTo>
                  <a:cubicBezTo>
                    <a:pt x="1419" y="40"/>
                    <a:pt x="1374" y="1"/>
                    <a:pt x="1324"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41"/>
            <p:cNvSpPr/>
            <p:nvPr/>
          </p:nvSpPr>
          <p:spPr>
            <a:xfrm>
              <a:off x="3214825" y="2645950"/>
              <a:ext cx="27775" cy="40625"/>
            </a:xfrm>
            <a:custGeom>
              <a:avLst/>
              <a:gdLst/>
              <a:ahLst/>
              <a:cxnLst/>
              <a:rect l="l" t="t" r="r" b="b"/>
              <a:pathLst>
                <a:path w="1111" h="1625" extrusionOk="0">
                  <a:moveTo>
                    <a:pt x="255" y="0"/>
                  </a:moveTo>
                  <a:cubicBezTo>
                    <a:pt x="205" y="0"/>
                    <a:pt x="159" y="40"/>
                    <a:pt x="147" y="91"/>
                  </a:cubicBezTo>
                  <a:cubicBezTo>
                    <a:pt x="147" y="149"/>
                    <a:pt x="176" y="208"/>
                    <a:pt x="234" y="222"/>
                  </a:cubicBezTo>
                  <a:cubicBezTo>
                    <a:pt x="673" y="295"/>
                    <a:pt x="877" y="675"/>
                    <a:pt x="819" y="982"/>
                  </a:cubicBezTo>
                  <a:cubicBezTo>
                    <a:pt x="780" y="1199"/>
                    <a:pt x="620" y="1405"/>
                    <a:pt x="288" y="1405"/>
                  </a:cubicBezTo>
                  <a:cubicBezTo>
                    <a:pt x="239" y="1405"/>
                    <a:pt x="188" y="1400"/>
                    <a:pt x="132" y="1391"/>
                  </a:cubicBezTo>
                  <a:cubicBezTo>
                    <a:pt x="124" y="1389"/>
                    <a:pt x="117" y="1388"/>
                    <a:pt x="109" y="1388"/>
                  </a:cubicBezTo>
                  <a:cubicBezTo>
                    <a:pt x="59" y="1388"/>
                    <a:pt x="13" y="1428"/>
                    <a:pt x="1" y="1479"/>
                  </a:cubicBezTo>
                  <a:cubicBezTo>
                    <a:pt x="1" y="1537"/>
                    <a:pt x="30" y="1595"/>
                    <a:pt x="88" y="1595"/>
                  </a:cubicBezTo>
                  <a:cubicBezTo>
                    <a:pt x="161" y="1610"/>
                    <a:pt x="234" y="1625"/>
                    <a:pt x="293" y="1625"/>
                  </a:cubicBezTo>
                  <a:cubicBezTo>
                    <a:pt x="731" y="1625"/>
                    <a:pt x="979" y="1333"/>
                    <a:pt x="1038" y="1026"/>
                  </a:cubicBezTo>
                  <a:cubicBezTo>
                    <a:pt x="1111" y="602"/>
                    <a:pt x="848" y="105"/>
                    <a:pt x="278" y="3"/>
                  </a:cubicBezTo>
                  <a:cubicBezTo>
                    <a:pt x="270" y="1"/>
                    <a:pt x="263" y="0"/>
                    <a:pt x="255"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41"/>
            <p:cNvSpPr/>
            <p:nvPr/>
          </p:nvSpPr>
          <p:spPr>
            <a:xfrm>
              <a:off x="3255725" y="2724975"/>
              <a:ext cx="32175" cy="36475"/>
            </a:xfrm>
            <a:custGeom>
              <a:avLst/>
              <a:gdLst/>
              <a:ahLst/>
              <a:cxnLst/>
              <a:rect l="l" t="t" r="r" b="b"/>
              <a:pathLst>
                <a:path w="1287" h="1459" extrusionOk="0">
                  <a:moveTo>
                    <a:pt x="407" y="1"/>
                  </a:moveTo>
                  <a:cubicBezTo>
                    <a:pt x="366" y="1"/>
                    <a:pt x="329" y="28"/>
                    <a:pt x="308" y="71"/>
                  </a:cubicBezTo>
                  <a:cubicBezTo>
                    <a:pt x="293" y="129"/>
                    <a:pt x="308" y="188"/>
                    <a:pt x="366" y="217"/>
                  </a:cubicBezTo>
                  <a:cubicBezTo>
                    <a:pt x="848" y="421"/>
                    <a:pt x="1053" y="787"/>
                    <a:pt x="951" y="1035"/>
                  </a:cubicBezTo>
                  <a:cubicBezTo>
                    <a:pt x="897" y="1169"/>
                    <a:pt x="762" y="1237"/>
                    <a:pt x="576" y="1237"/>
                  </a:cubicBezTo>
                  <a:cubicBezTo>
                    <a:pt x="456" y="1237"/>
                    <a:pt x="316" y="1209"/>
                    <a:pt x="162" y="1152"/>
                  </a:cubicBezTo>
                  <a:cubicBezTo>
                    <a:pt x="152" y="1149"/>
                    <a:pt x="142" y="1148"/>
                    <a:pt x="132" y="1148"/>
                  </a:cubicBezTo>
                  <a:cubicBezTo>
                    <a:pt x="84" y="1148"/>
                    <a:pt x="42" y="1177"/>
                    <a:pt x="30" y="1225"/>
                  </a:cubicBezTo>
                  <a:cubicBezTo>
                    <a:pt x="1" y="1283"/>
                    <a:pt x="30" y="1342"/>
                    <a:pt x="89" y="1371"/>
                  </a:cubicBezTo>
                  <a:cubicBezTo>
                    <a:pt x="278" y="1429"/>
                    <a:pt x="425" y="1459"/>
                    <a:pt x="571" y="1459"/>
                  </a:cubicBezTo>
                  <a:cubicBezTo>
                    <a:pt x="892" y="1459"/>
                    <a:pt x="1082" y="1298"/>
                    <a:pt x="1155" y="1108"/>
                  </a:cubicBezTo>
                  <a:cubicBezTo>
                    <a:pt x="1287" y="787"/>
                    <a:pt x="1082" y="290"/>
                    <a:pt x="454" y="12"/>
                  </a:cubicBezTo>
                  <a:cubicBezTo>
                    <a:pt x="438" y="4"/>
                    <a:pt x="422" y="1"/>
                    <a:pt x="407"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41"/>
            <p:cNvSpPr/>
            <p:nvPr/>
          </p:nvSpPr>
          <p:spPr>
            <a:xfrm>
              <a:off x="3233825" y="2804850"/>
              <a:ext cx="44575" cy="32950"/>
            </a:xfrm>
            <a:custGeom>
              <a:avLst/>
              <a:gdLst/>
              <a:ahLst/>
              <a:cxnLst/>
              <a:rect l="l" t="t" r="r" b="b"/>
              <a:pathLst>
                <a:path w="1783" h="1318" extrusionOk="0">
                  <a:moveTo>
                    <a:pt x="1337" y="0"/>
                  </a:moveTo>
                  <a:cubicBezTo>
                    <a:pt x="1311" y="0"/>
                    <a:pt x="1284" y="11"/>
                    <a:pt x="1257" y="31"/>
                  </a:cubicBezTo>
                  <a:cubicBezTo>
                    <a:pt x="1213" y="61"/>
                    <a:pt x="1213" y="134"/>
                    <a:pt x="1242" y="178"/>
                  </a:cubicBezTo>
                  <a:cubicBezTo>
                    <a:pt x="1490" y="470"/>
                    <a:pt x="1534" y="791"/>
                    <a:pt x="1374" y="966"/>
                  </a:cubicBezTo>
                  <a:cubicBezTo>
                    <a:pt x="1302" y="1044"/>
                    <a:pt x="1182" y="1099"/>
                    <a:pt x="1016" y="1099"/>
                  </a:cubicBezTo>
                  <a:cubicBezTo>
                    <a:pt x="807" y="1099"/>
                    <a:pt x="525" y="1012"/>
                    <a:pt x="176" y="777"/>
                  </a:cubicBezTo>
                  <a:cubicBezTo>
                    <a:pt x="160" y="766"/>
                    <a:pt x="141" y="761"/>
                    <a:pt x="121" y="761"/>
                  </a:cubicBezTo>
                  <a:cubicBezTo>
                    <a:pt x="86" y="761"/>
                    <a:pt x="48" y="777"/>
                    <a:pt x="30" y="806"/>
                  </a:cubicBezTo>
                  <a:cubicBezTo>
                    <a:pt x="0" y="850"/>
                    <a:pt x="15" y="923"/>
                    <a:pt x="59" y="952"/>
                  </a:cubicBezTo>
                  <a:cubicBezTo>
                    <a:pt x="439" y="1215"/>
                    <a:pt x="760" y="1317"/>
                    <a:pt x="1008" y="1317"/>
                  </a:cubicBezTo>
                  <a:cubicBezTo>
                    <a:pt x="1257" y="1317"/>
                    <a:pt x="1432" y="1229"/>
                    <a:pt x="1534" y="1113"/>
                  </a:cubicBezTo>
                  <a:cubicBezTo>
                    <a:pt x="1783" y="850"/>
                    <a:pt x="1724" y="426"/>
                    <a:pt x="1417" y="46"/>
                  </a:cubicBezTo>
                  <a:cubicBezTo>
                    <a:pt x="1394" y="15"/>
                    <a:pt x="1366" y="0"/>
                    <a:pt x="133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41"/>
            <p:cNvSpPr/>
            <p:nvPr/>
          </p:nvSpPr>
          <p:spPr>
            <a:xfrm>
              <a:off x="3217375" y="2890350"/>
              <a:ext cx="43500" cy="29250"/>
            </a:xfrm>
            <a:custGeom>
              <a:avLst/>
              <a:gdLst/>
              <a:ahLst/>
              <a:cxnLst/>
              <a:rect l="l" t="t" r="r" b="b"/>
              <a:pathLst>
                <a:path w="1740" h="1170" extrusionOk="0">
                  <a:moveTo>
                    <a:pt x="1491" y="1"/>
                  </a:moveTo>
                  <a:cubicBezTo>
                    <a:pt x="1433" y="15"/>
                    <a:pt x="1389" y="74"/>
                    <a:pt x="1403" y="132"/>
                  </a:cubicBezTo>
                  <a:cubicBezTo>
                    <a:pt x="1491" y="571"/>
                    <a:pt x="1374" y="877"/>
                    <a:pt x="1126" y="936"/>
                  </a:cubicBezTo>
                  <a:cubicBezTo>
                    <a:pt x="1094" y="943"/>
                    <a:pt x="1062" y="947"/>
                    <a:pt x="1028" y="947"/>
                  </a:cubicBezTo>
                  <a:cubicBezTo>
                    <a:pt x="733" y="947"/>
                    <a:pt x="366" y="665"/>
                    <a:pt x="235" y="205"/>
                  </a:cubicBezTo>
                  <a:cubicBezTo>
                    <a:pt x="222" y="155"/>
                    <a:pt x="165" y="115"/>
                    <a:pt x="112" y="115"/>
                  </a:cubicBezTo>
                  <a:cubicBezTo>
                    <a:pt x="104" y="115"/>
                    <a:pt x="96" y="116"/>
                    <a:pt x="89" y="118"/>
                  </a:cubicBezTo>
                  <a:cubicBezTo>
                    <a:pt x="45" y="132"/>
                    <a:pt x="1" y="205"/>
                    <a:pt x="15" y="264"/>
                  </a:cubicBezTo>
                  <a:cubicBezTo>
                    <a:pt x="176" y="834"/>
                    <a:pt x="644" y="1170"/>
                    <a:pt x="1024" y="1170"/>
                  </a:cubicBezTo>
                  <a:cubicBezTo>
                    <a:pt x="1082" y="1170"/>
                    <a:pt x="1126" y="1155"/>
                    <a:pt x="1170" y="1155"/>
                  </a:cubicBezTo>
                  <a:cubicBezTo>
                    <a:pt x="1476" y="1082"/>
                    <a:pt x="1739" y="761"/>
                    <a:pt x="1608" y="89"/>
                  </a:cubicBezTo>
                  <a:cubicBezTo>
                    <a:pt x="1608" y="30"/>
                    <a:pt x="1549" y="1"/>
                    <a:pt x="149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41"/>
            <p:cNvSpPr/>
            <p:nvPr/>
          </p:nvSpPr>
          <p:spPr>
            <a:xfrm>
              <a:off x="2565900" y="2675925"/>
              <a:ext cx="44275" cy="24075"/>
            </a:xfrm>
            <a:custGeom>
              <a:avLst/>
              <a:gdLst/>
              <a:ahLst/>
              <a:cxnLst/>
              <a:rect l="l" t="t" r="r" b="b"/>
              <a:pathLst>
                <a:path w="1771" h="963" extrusionOk="0">
                  <a:moveTo>
                    <a:pt x="995" y="0"/>
                  </a:moveTo>
                  <a:cubicBezTo>
                    <a:pt x="517" y="0"/>
                    <a:pt x="0" y="189"/>
                    <a:pt x="40" y="499"/>
                  </a:cubicBezTo>
                  <a:cubicBezTo>
                    <a:pt x="77" y="790"/>
                    <a:pt x="523" y="963"/>
                    <a:pt x="952" y="963"/>
                  </a:cubicBezTo>
                  <a:cubicBezTo>
                    <a:pt x="1362" y="963"/>
                    <a:pt x="1757" y="805"/>
                    <a:pt x="1764" y="440"/>
                  </a:cubicBezTo>
                  <a:cubicBezTo>
                    <a:pt x="1771" y="134"/>
                    <a:pt x="1397" y="0"/>
                    <a:pt x="9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41"/>
            <p:cNvSpPr/>
            <p:nvPr/>
          </p:nvSpPr>
          <p:spPr>
            <a:xfrm>
              <a:off x="2563975" y="2673050"/>
              <a:ext cx="48950" cy="29600"/>
            </a:xfrm>
            <a:custGeom>
              <a:avLst/>
              <a:gdLst/>
              <a:ahLst/>
              <a:cxnLst/>
              <a:rect l="l" t="t" r="r" b="b"/>
              <a:pathLst>
                <a:path w="1958" h="1184" extrusionOk="0">
                  <a:moveTo>
                    <a:pt x="1067" y="219"/>
                  </a:moveTo>
                  <a:cubicBezTo>
                    <a:pt x="1344" y="219"/>
                    <a:pt x="1563" y="292"/>
                    <a:pt x="1666" y="395"/>
                  </a:cubicBezTo>
                  <a:cubicBezTo>
                    <a:pt x="1710" y="438"/>
                    <a:pt x="1739" y="497"/>
                    <a:pt x="1739" y="555"/>
                  </a:cubicBezTo>
                  <a:cubicBezTo>
                    <a:pt x="1724" y="862"/>
                    <a:pt x="1344" y="964"/>
                    <a:pt x="1023" y="964"/>
                  </a:cubicBezTo>
                  <a:cubicBezTo>
                    <a:pt x="614" y="964"/>
                    <a:pt x="249" y="804"/>
                    <a:pt x="219" y="599"/>
                  </a:cubicBezTo>
                  <a:cubicBezTo>
                    <a:pt x="219" y="555"/>
                    <a:pt x="234" y="511"/>
                    <a:pt x="278" y="468"/>
                  </a:cubicBezTo>
                  <a:cubicBezTo>
                    <a:pt x="395" y="322"/>
                    <a:pt x="731" y="219"/>
                    <a:pt x="1067" y="219"/>
                  </a:cubicBezTo>
                  <a:close/>
                  <a:moveTo>
                    <a:pt x="1067" y="0"/>
                  </a:moveTo>
                  <a:cubicBezTo>
                    <a:pt x="760" y="0"/>
                    <a:pt x="322" y="88"/>
                    <a:pt x="117" y="322"/>
                  </a:cubicBezTo>
                  <a:cubicBezTo>
                    <a:pt x="29" y="409"/>
                    <a:pt x="0" y="511"/>
                    <a:pt x="15" y="628"/>
                  </a:cubicBezTo>
                  <a:cubicBezTo>
                    <a:pt x="59" y="994"/>
                    <a:pt x="555" y="1184"/>
                    <a:pt x="1023" y="1184"/>
                  </a:cubicBezTo>
                  <a:cubicBezTo>
                    <a:pt x="1578" y="1184"/>
                    <a:pt x="1943" y="950"/>
                    <a:pt x="1958" y="555"/>
                  </a:cubicBezTo>
                  <a:cubicBezTo>
                    <a:pt x="1958" y="438"/>
                    <a:pt x="1914" y="322"/>
                    <a:pt x="1826" y="234"/>
                  </a:cubicBezTo>
                  <a:cubicBezTo>
                    <a:pt x="1680" y="88"/>
                    <a:pt x="1403" y="0"/>
                    <a:pt x="10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8" name="Google Shape;9338;p41"/>
          <p:cNvGrpSpPr/>
          <p:nvPr/>
        </p:nvGrpSpPr>
        <p:grpSpPr>
          <a:xfrm flipH="1">
            <a:off x="6160840" y="2906500"/>
            <a:ext cx="1694053" cy="1499867"/>
            <a:chOff x="391975" y="1584550"/>
            <a:chExt cx="1428375" cy="1264750"/>
          </a:xfrm>
        </p:grpSpPr>
        <p:sp>
          <p:nvSpPr>
            <p:cNvPr id="9339" name="Google Shape;9339;p41"/>
            <p:cNvSpPr/>
            <p:nvPr/>
          </p:nvSpPr>
          <p:spPr>
            <a:xfrm>
              <a:off x="391975" y="2178175"/>
              <a:ext cx="217575" cy="332600"/>
            </a:xfrm>
            <a:custGeom>
              <a:avLst/>
              <a:gdLst/>
              <a:ahLst/>
              <a:cxnLst/>
              <a:rect l="l" t="t" r="r" b="b"/>
              <a:pathLst>
                <a:path w="8703" h="13304" extrusionOk="0">
                  <a:moveTo>
                    <a:pt x="4303" y="1"/>
                  </a:moveTo>
                  <a:cubicBezTo>
                    <a:pt x="4240" y="1"/>
                    <a:pt x="4178" y="5"/>
                    <a:pt x="4117" y="14"/>
                  </a:cubicBezTo>
                  <a:cubicBezTo>
                    <a:pt x="2378" y="247"/>
                    <a:pt x="1691" y="3622"/>
                    <a:pt x="1691" y="3622"/>
                  </a:cubicBezTo>
                  <a:cubicBezTo>
                    <a:pt x="333" y="6705"/>
                    <a:pt x="1151" y="8677"/>
                    <a:pt x="406" y="10094"/>
                  </a:cubicBezTo>
                  <a:cubicBezTo>
                    <a:pt x="1" y="10873"/>
                    <a:pt x="148" y="11539"/>
                    <a:pt x="567" y="11539"/>
                  </a:cubicBezTo>
                  <a:cubicBezTo>
                    <a:pt x="918" y="11539"/>
                    <a:pt x="1461" y="11069"/>
                    <a:pt x="2027" y="9802"/>
                  </a:cubicBezTo>
                  <a:lnTo>
                    <a:pt x="2027" y="9802"/>
                  </a:lnTo>
                  <a:cubicBezTo>
                    <a:pt x="1133" y="11982"/>
                    <a:pt x="1152" y="13303"/>
                    <a:pt x="1677" y="13303"/>
                  </a:cubicBezTo>
                  <a:cubicBezTo>
                    <a:pt x="2052" y="13303"/>
                    <a:pt x="2686" y="12626"/>
                    <a:pt x="3430" y="11102"/>
                  </a:cubicBezTo>
                  <a:lnTo>
                    <a:pt x="3430" y="11102"/>
                  </a:lnTo>
                  <a:cubicBezTo>
                    <a:pt x="3342" y="11658"/>
                    <a:pt x="3430" y="12286"/>
                    <a:pt x="3430" y="12286"/>
                  </a:cubicBezTo>
                  <a:cubicBezTo>
                    <a:pt x="3430" y="12286"/>
                    <a:pt x="6951" y="9452"/>
                    <a:pt x="7842" y="6310"/>
                  </a:cubicBezTo>
                  <a:cubicBezTo>
                    <a:pt x="8702" y="3265"/>
                    <a:pt x="6064" y="1"/>
                    <a:pt x="4303"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41"/>
            <p:cNvSpPr/>
            <p:nvPr/>
          </p:nvSpPr>
          <p:spPr>
            <a:xfrm>
              <a:off x="395975" y="1941825"/>
              <a:ext cx="236625" cy="387225"/>
            </a:xfrm>
            <a:custGeom>
              <a:avLst/>
              <a:gdLst/>
              <a:ahLst/>
              <a:cxnLst/>
              <a:rect l="l" t="t" r="r" b="b"/>
              <a:pathLst>
                <a:path w="9465" h="15489" extrusionOk="0">
                  <a:moveTo>
                    <a:pt x="9464" y="1"/>
                  </a:moveTo>
                  <a:lnTo>
                    <a:pt x="9464" y="1"/>
                  </a:lnTo>
                  <a:cubicBezTo>
                    <a:pt x="9464" y="1"/>
                    <a:pt x="5929" y="147"/>
                    <a:pt x="3723" y="3828"/>
                  </a:cubicBezTo>
                  <a:cubicBezTo>
                    <a:pt x="1517" y="7525"/>
                    <a:pt x="2072" y="9891"/>
                    <a:pt x="845" y="11046"/>
                  </a:cubicBezTo>
                  <a:cubicBezTo>
                    <a:pt x="0" y="11830"/>
                    <a:pt x="68" y="13291"/>
                    <a:pt x="905" y="13291"/>
                  </a:cubicBezTo>
                  <a:cubicBezTo>
                    <a:pt x="1299" y="13291"/>
                    <a:pt x="1863" y="12967"/>
                    <a:pt x="2583" y="12097"/>
                  </a:cubicBezTo>
                  <a:lnTo>
                    <a:pt x="2583" y="12097"/>
                  </a:lnTo>
                  <a:cubicBezTo>
                    <a:pt x="2556" y="13682"/>
                    <a:pt x="2989" y="15155"/>
                    <a:pt x="3468" y="15155"/>
                  </a:cubicBezTo>
                  <a:cubicBezTo>
                    <a:pt x="3763" y="15155"/>
                    <a:pt x="4074" y="14601"/>
                    <a:pt x="4307" y="13179"/>
                  </a:cubicBezTo>
                  <a:cubicBezTo>
                    <a:pt x="4405" y="14559"/>
                    <a:pt x="5005" y="15489"/>
                    <a:pt x="5568" y="15489"/>
                  </a:cubicBezTo>
                  <a:cubicBezTo>
                    <a:pt x="5935" y="15489"/>
                    <a:pt x="6285" y="15094"/>
                    <a:pt x="6469" y="14172"/>
                  </a:cubicBezTo>
                  <a:cubicBezTo>
                    <a:pt x="6922" y="11834"/>
                    <a:pt x="9464" y="1"/>
                    <a:pt x="9464" y="1"/>
                  </a:cubicBezTo>
                  <a:close/>
                </a:path>
              </a:pathLst>
            </a:custGeom>
            <a:solidFill>
              <a:srgbClr val="56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41"/>
            <p:cNvSpPr/>
            <p:nvPr/>
          </p:nvSpPr>
          <p:spPr>
            <a:xfrm>
              <a:off x="688100" y="2215650"/>
              <a:ext cx="162900" cy="565925"/>
            </a:xfrm>
            <a:custGeom>
              <a:avLst/>
              <a:gdLst/>
              <a:ahLst/>
              <a:cxnLst/>
              <a:rect l="l" t="t" r="r" b="b"/>
              <a:pathLst>
                <a:path w="6516" h="22637" extrusionOk="0">
                  <a:moveTo>
                    <a:pt x="3870" y="0"/>
                  </a:moveTo>
                  <a:cubicBezTo>
                    <a:pt x="2224" y="0"/>
                    <a:pt x="392" y="1302"/>
                    <a:pt x="0" y="4169"/>
                  </a:cubicBezTo>
                  <a:cubicBezTo>
                    <a:pt x="468" y="7733"/>
                    <a:pt x="0" y="11809"/>
                    <a:pt x="0" y="11809"/>
                  </a:cubicBezTo>
                  <a:cubicBezTo>
                    <a:pt x="0" y="11809"/>
                    <a:pt x="1242" y="13446"/>
                    <a:pt x="1812" y="16163"/>
                  </a:cubicBezTo>
                  <a:cubicBezTo>
                    <a:pt x="2367" y="18881"/>
                    <a:pt x="2396" y="21364"/>
                    <a:pt x="2396" y="21364"/>
                  </a:cubicBezTo>
                  <a:cubicBezTo>
                    <a:pt x="2396" y="21364"/>
                    <a:pt x="2966" y="21466"/>
                    <a:pt x="3799" y="21627"/>
                  </a:cubicBezTo>
                  <a:cubicBezTo>
                    <a:pt x="3959" y="21934"/>
                    <a:pt x="4062" y="22241"/>
                    <a:pt x="4149" y="22533"/>
                  </a:cubicBezTo>
                  <a:cubicBezTo>
                    <a:pt x="4505" y="22611"/>
                    <a:pt x="4846" y="22637"/>
                    <a:pt x="5142" y="22637"/>
                  </a:cubicBezTo>
                  <a:cubicBezTo>
                    <a:pt x="5735" y="22637"/>
                    <a:pt x="6151" y="22533"/>
                    <a:pt x="6151" y="22533"/>
                  </a:cubicBezTo>
                  <a:cubicBezTo>
                    <a:pt x="5932" y="22255"/>
                    <a:pt x="5683" y="21949"/>
                    <a:pt x="5420" y="21627"/>
                  </a:cubicBezTo>
                  <a:cubicBezTo>
                    <a:pt x="4310" y="19640"/>
                    <a:pt x="3068" y="13154"/>
                    <a:pt x="3287" y="10378"/>
                  </a:cubicBezTo>
                  <a:cubicBezTo>
                    <a:pt x="3506" y="7602"/>
                    <a:pt x="6516" y="1890"/>
                    <a:pt x="6516" y="1890"/>
                  </a:cubicBezTo>
                  <a:cubicBezTo>
                    <a:pt x="6121" y="662"/>
                    <a:pt x="5043" y="0"/>
                    <a:pt x="3870"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41"/>
            <p:cNvSpPr/>
            <p:nvPr/>
          </p:nvSpPr>
          <p:spPr>
            <a:xfrm>
              <a:off x="1339325" y="2323750"/>
              <a:ext cx="131875" cy="479800"/>
            </a:xfrm>
            <a:custGeom>
              <a:avLst/>
              <a:gdLst/>
              <a:ahLst/>
              <a:cxnLst/>
              <a:rect l="l" t="t" r="r" b="b"/>
              <a:pathLst>
                <a:path w="5275" h="19192" extrusionOk="0">
                  <a:moveTo>
                    <a:pt x="4826" y="0"/>
                  </a:moveTo>
                  <a:cubicBezTo>
                    <a:pt x="4373" y="0"/>
                    <a:pt x="3581" y="150"/>
                    <a:pt x="2484" y="911"/>
                  </a:cubicBezTo>
                  <a:cubicBezTo>
                    <a:pt x="687" y="2182"/>
                    <a:pt x="0" y="7427"/>
                    <a:pt x="0" y="7427"/>
                  </a:cubicBezTo>
                  <a:cubicBezTo>
                    <a:pt x="0" y="7427"/>
                    <a:pt x="877" y="9443"/>
                    <a:pt x="1008" y="12190"/>
                  </a:cubicBezTo>
                  <a:cubicBezTo>
                    <a:pt x="1140" y="14936"/>
                    <a:pt x="482" y="17741"/>
                    <a:pt x="482" y="17741"/>
                  </a:cubicBezTo>
                  <a:lnTo>
                    <a:pt x="1461" y="18457"/>
                  </a:lnTo>
                  <a:lnTo>
                    <a:pt x="1461" y="18896"/>
                  </a:lnTo>
                  <a:cubicBezTo>
                    <a:pt x="2195" y="19159"/>
                    <a:pt x="2970" y="19191"/>
                    <a:pt x="3312" y="19191"/>
                  </a:cubicBezTo>
                  <a:cubicBezTo>
                    <a:pt x="3426" y="19191"/>
                    <a:pt x="3492" y="19188"/>
                    <a:pt x="3492" y="19188"/>
                  </a:cubicBezTo>
                  <a:cubicBezTo>
                    <a:pt x="3346" y="18954"/>
                    <a:pt x="3287" y="18808"/>
                    <a:pt x="3287" y="18808"/>
                  </a:cubicBezTo>
                  <a:cubicBezTo>
                    <a:pt x="3287" y="18808"/>
                    <a:pt x="2878" y="10743"/>
                    <a:pt x="3287" y="8187"/>
                  </a:cubicBezTo>
                  <a:cubicBezTo>
                    <a:pt x="3696" y="5630"/>
                    <a:pt x="5274" y="64"/>
                    <a:pt x="5274" y="64"/>
                  </a:cubicBezTo>
                  <a:cubicBezTo>
                    <a:pt x="5274" y="64"/>
                    <a:pt x="5122" y="0"/>
                    <a:pt x="4826"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41"/>
            <p:cNvSpPr/>
            <p:nvPr/>
          </p:nvSpPr>
          <p:spPr>
            <a:xfrm>
              <a:off x="477700" y="1584550"/>
              <a:ext cx="1342650" cy="1218675"/>
            </a:xfrm>
            <a:custGeom>
              <a:avLst/>
              <a:gdLst/>
              <a:ahLst/>
              <a:cxnLst/>
              <a:rect l="l" t="t" r="r" b="b"/>
              <a:pathLst>
                <a:path w="53706" h="48747" extrusionOk="0">
                  <a:moveTo>
                    <a:pt x="45285" y="0"/>
                  </a:moveTo>
                  <a:cubicBezTo>
                    <a:pt x="45057" y="0"/>
                    <a:pt x="44050" y="157"/>
                    <a:pt x="42617" y="2677"/>
                  </a:cubicBezTo>
                  <a:cubicBezTo>
                    <a:pt x="41229" y="3072"/>
                    <a:pt x="39622" y="3539"/>
                    <a:pt x="37942" y="7177"/>
                  </a:cubicBezTo>
                  <a:cubicBezTo>
                    <a:pt x="36277" y="10800"/>
                    <a:pt x="34509" y="13444"/>
                    <a:pt x="32507" y="14379"/>
                  </a:cubicBezTo>
                  <a:cubicBezTo>
                    <a:pt x="31360" y="14928"/>
                    <a:pt x="29980" y="15276"/>
                    <a:pt x="27722" y="15276"/>
                  </a:cubicBezTo>
                  <a:cubicBezTo>
                    <a:pt x="26068" y="15276"/>
                    <a:pt x="23944" y="15089"/>
                    <a:pt x="21097" y="14657"/>
                  </a:cubicBezTo>
                  <a:cubicBezTo>
                    <a:pt x="17489" y="14109"/>
                    <a:pt x="13969" y="13515"/>
                    <a:pt x="10962" y="13515"/>
                  </a:cubicBezTo>
                  <a:cubicBezTo>
                    <a:pt x="8356" y="13515"/>
                    <a:pt x="6134" y="13961"/>
                    <a:pt x="4574" y="15271"/>
                  </a:cubicBezTo>
                  <a:cubicBezTo>
                    <a:pt x="1199" y="18105"/>
                    <a:pt x="1769" y="20983"/>
                    <a:pt x="2178" y="24343"/>
                  </a:cubicBezTo>
                  <a:cubicBezTo>
                    <a:pt x="2572" y="27703"/>
                    <a:pt x="3069" y="31589"/>
                    <a:pt x="1" y="36031"/>
                  </a:cubicBezTo>
                  <a:cubicBezTo>
                    <a:pt x="688" y="42488"/>
                    <a:pt x="1287" y="45819"/>
                    <a:pt x="834" y="47470"/>
                  </a:cubicBezTo>
                  <a:cubicBezTo>
                    <a:pt x="1301" y="47645"/>
                    <a:pt x="1739" y="48201"/>
                    <a:pt x="1739" y="48201"/>
                  </a:cubicBezTo>
                  <a:lnTo>
                    <a:pt x="1769" y="48303"/>
                  </a:lnTo>
                  <a:cubicBezTo>
                    <a:pt x="2684" y="48602"/>
                    <a:pt x="3371" y="48652"/>
                    <a:pt x="3732" y="48652"/>
                  </a:cubicBezTo>
                  <a:cubicBezTo>
                    <a:pt x="3919" y="48652"/>
                    <a:pt x="4019" y="48639"/>
                    <a:pt x="4019" y="48639"/>
                  </a:cubicBezTo>
                  <a:cubicBezTo>
                    <a:pt x="3463" y="46915"/>
                    <a:pt x="2923" y="41319"/>
                    <a:pt x="3011" y="39727"/>
                  </a:cubicBezTo>
                  <a:cubicBezTo>
                    <a:pt x="3098" y="38120"/>
                    <a:pt x="3507" y="36980"/>
                    <a:pt x="5114" y="34088"/>
                  </a:cubicBezTo>
                  <a:cubicBezTo>
                    <a:pt x="6707" y="31195"/>
                    <a:pt x="9775" y="27236"/>
                    <a:pt x="12039" y="26768"/>
                  </a:cubicBezTo>
                  <a:cubicBezTo>
                    <a:pt x="12226" y="26730"/>
                    <a:pt x="12429" y="26712"/>
                    <a:pt x="12647" y="26712"/>
                  </a:cubicBezTo>
                  <a:cubicBezTo>
                    <a:pt x="15074" y="26712"/>
                    <a:pt x="19334" y="28960"/>
                    <a:pt x="22807" y="30260"/>
                  </a:cubicBezTo>
                  <a:cubicBezTo>
                    <a:pt x="26590" y="31677"/>
                    <a:pt x="31543" y="32758"/>
                    <a:pt x="31543" y="32758"/>
                  </a:cubicBezTo>
                  <a:cubicBezTo>
                    <a:pt x="31543" y="32758"/>
                    <a:pt x="32537" y="36732"/>
                    <a:pt x="31558" y="40604"/>
                  </a:cubicBezTo>
                  <a:cubicBezTo>
                    <a:pt x="31923" y="42678"/>
                    <a:pt x="31850" y="45542"/>
                    <a:pt x="31105" y="47689"/>
                  </a:cubicBezTo>
                  <a:cubicBezTo>
                    <a:pt x="31572" y="47996"/>
                    <a:pt x="31835" y="48288"/>
                    <a:pt x="31835" y="48288"/>
                  </a:cubicBezTo>
                  <a:cubicBezTo>
                    <a:pt x="32619" y="48696"/>
                    <a:pt x="33177" y="48746"/>
                    <a:pt x="33403" y="48746"/>
                  </a:cubicBezTo>
                  <a:cubicBezTo>
                    <a:pt x="33477" y="48746"/>
                    <a:pt x="33515" y="48741"/>
                    <a:pt x="33515" y="48741"/>
                  </a:cubicBezTo>
                  <a:lnTo>
                    <a:pt x="33340" y="48420"/>
                  </a:lnTo>
                  <a:cubicBezTo>
                    <a:pt x="33340" y="48420"/>
                    <a:pt x="33559" y="44388"/>
                    <a:pt x="33925" y="41641"/>
                  </a:cubicBezTo>
                  <a:cubicBezTo>
                    <a:pt x="34304" y="38894"/>
                    <a:pt x="36014" y="33854"/>
                    <a:pt x="36963" y="32291"/>
                  </a:cubicBezTo>
                  <a:cubicBezTo>
                    <a:pt x="39418" y="31239"/>
                    <a:pt x="40411" y="28755"/>
                    <a:pt x="41668" y="24562"/>
                  </a:cubicBezTo>
                  <a:cubicBezTo>
                    <a:pt x="42924" y="20355"/>
                    <a:pt x="44107" y="11282"/>
                    <a:pt x="44838" y="10669"/>
                  </a:cubicBezTo>
                  <a:cubicBezTo>
                    <a:pt x="44930" y="10592"/>
                    <a:pt x="45072" y="10558"/>
                    <a:pt x="45249" y="10558"/>
                  </a:cubicBezTo>
                  <a:cubicBezTo>
                    <a:pt x="46502" y="10558"/>
                    <a:pt x="49558" y="12278"/>
                    <a:pt x="49981" y="13225"/>
                  </a:cubicBezTo>
                  <a:cubicBezTo>
                    <a:pt x="50324" y="13994"/>
                    <a:pt x="51133" y="14105"/>
                    <a:pt x="51571" y="14105"/>
                  </a:cubicBezTo>
                  <a:cubicBezTo>
                    <a:pt x="51748" y="14105"/>
                    <a:pt x="51865" y="14087"/>
                    <a:pt x="51865" y="14087"/>
                  </a:cubicBezTo>
                  <a:lnTo>
                    <a:pt x="50769" y="11633"/>
                  </a:lnTo>
                  <a:lnTo>
                    <a:pt x="52450" y="13824"/>
                  </a:lnTo>
                  <a:cubicBezTo>
                    <a:pt x="52450" y="13824"/>
                    <a:pt x="53706" y="12816"/>
                    <a:pt x="53560" y="11720"/>
                  </a:cubicBezTo>
                  <a:cubicBezTo>
                    <a:pt x="53414" y="10610"/>
                    <a:pt x="50916" y="7279"/>
                    <a:pt x="49206" y="5526"/>
                  </a:cubicBezTo>
                  <a:cubicBezTo>
                    <a:pt x="48087" y="4281"/>
                    <a:pt x="47544" y="3197"/>
                    <a:pt x="45755" y="3197"/>
                  </a:cubicBezTo>
                  <a:cubicBezTo>
                    <a:pt x="45676" y="3197"/>
                    <a:pt x="45594" y="3199"/>
                    <a:pt x="45510" y="3203"/>
                  </a:cubicBezTo>
                  <a:cubicBezTo>
                    <a:pt x="45159" y="1201"/>
                    <a:pt x="45335" y="4"/>
                    <a:pt x="45335" y="4"/>
                  </a:cubicBezTo>
                  <a:cubicBezTo>
                    <a:pt x="45335" y="4"/>
                    <a:pt x="45318" y="0"/>
                    <a:pt x="45285" y="0"/>
                  </a:cubicBezTo>
                  <a:close/>
                </a:path>
              </a:pathLst>
            </a:custGeom>
            <a:solidFill>
              <a:srgbClr val="B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41"/>
            <p:cNvSpPr/>
            <p:nvPr/>
          </p:nvSpPr>
          <p:spPr>
            <a:xfrm>
              <a:off x="1578550" y="1584625"/>
              <a:ext cx="45675" cy="101550"/>
            </a:xfrm>
            <a:custGeom>
              <a:avLst/>
              <a:gdLst/>
              <a:ahLst/>
              <a:cxnLst/>
              <a:rect l="l" t="t" r="r" b="b"/>
              <a:pathLst>
                <a:path w="1827" h="4062" extrusionOk="0">
                  <a:moveTo>
                    <a:pt x="1301" y="1"/>
                  </a:moveTo>
                  <a:cubicBezTo>
                    <a:pt x="409" y="1213"/>
                    <a:pt x="0" y="4062"/>
                    <a:pt x="0" y="4062"/>
                  </a:cubicBezTo>
                  <a:lnTo>
                    <a:pt x="1432" y="3521"/>
                  </a:lnTo>
                  <a:cubicBezTo>
                    <a:pt x="1432" y="3521"/>
                    <a:pt x="1827" y="1052"/>
                    <a:pt x="130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41"/>
            <p:cNvSpPr/>
            <p:nvPr/>
          </p:nvSpPr>
          <p:spPr>
            <a:xfrm>
              <a:off x="1645375" y="1618225"/>
              <a:ext cx="39125" cy="57000"/>
            </a:xfrm>
            <a:custGeom>
              <a:avLst/>
              <a:gdLst/>
              <a:ahLst/>
              <a:cxnLst/>
              <a:rect l="l" t="t" r="r" b="b"/>
              <a:pathLst>
                <a:path w="1565" h="2280" extrusionOk="0">
                  <a:moveTo>
                    <a:pt x="1389" y="1"/>
                  </a:moveTo>
                  <a:cubicBezTo>
                    <a:pt x="600" y="614"/>
                    <a:pt x="1" y="1783"/>
                    <a:pt x="1" y="1783"/>
                  </a:cubicBezTo>
                  <a:lnTo>
                    <a:pt x="1155" y="2280"/>
                  </a:lnTo>
                  <a:cubicBezTo>
                    <a:pt x="1155" y="2280"/>
                    <a:pt x="1564" y="921"/>
                    <a:pt x="1389"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41"/>
            <p:cNvSpPr/>
            <p:nvPr/>
          </p:nvSpPr>
          <p:spPr>
            <a:xfrm>
              <a:off x="1618000" y="1618225"/>
              <a:ext cx="62100" cy="52175"/>
            </a:xfrm>
            <a:custGeom>
              <a:avLst/>
              <a:gdLst/>
              <a:ahLst/>
              <a:cxnLst/>
              <a:rect l="l" t="t" r="r" b="b"/>
              <a:pathLst>
                <a:path w="2484" h="2087" extrusionOk="0">
                  <a:moveTo>
                    <a:pt x="2484" y="1"/>
                  </a:moveTo>
                  <a:cubicBezTo>
                    <a:pt x="2484" y="1"/>
                    <a:pt x="1037" y="147"/>
                    <a:pt x="0" y="1827"/>
                  </a:cubicBezTo>
                  <a:cubicBezTo>
                    <a:pt x="362" y="2018"/>
                    <a:pt x="662" y="2087"/>
                    <a:pt x="908" y="2087"/>
                  </a:cubicBezTo>
                  <a:cubicBezTo>
                    <a:pt x="1545" y="2087"/>
                    <a:pt x="1812" y="1622"/>
                    <a:pt x="1812" y="1622"/>
                  </a:cubicBezTo>
                  <a:lnTo>
                    <a:pt x="2484" y="1"/>
                  </a:lnTo>
                  <a:close/>
                </a:path>
              </a:pathLst>
            </a:custGeom>
            <a:solidFill>
              <a:srgbClr val="B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41"/>
            <p:cNvSpPr/>
            <p:nvPr/>
          </p:nvSpPr>
          <p:spPr>
            <a:xfrm>
              <a:off x="1627675" y="1749700"/>
              <a:ext cx="34450" cy="36950"/>
            </a:xfrm>
            <a:custGeom>
              <a:avLst/>
              <a:gdLst/>
              <a:ahLst/>
              <a:cxnLst/>
              <a:rect l="l" t="t" r="r" b="b"/>
              <a:pathLst>
                <a:path w="1378" h="1478" extrusionOk="0">
                  <a:moveTo>
                    <a:pt x="528" y="1"/>
                  </a:moveTo>
                  <a:cubicBezTo>
                    <a:pt x="525" y="1"/>
                    <a:pt x="522" y="1"/>
                    <a:pt x="519" y="1"/>
                  </a:cubicBezTo>
                  <a:cubicBezTo>
                    <a:pt x="1" y="15"/>
                    <a:pt x="22" y="1478"/>
                    <a:pt x="680" y="1478"/>
                  </a:cubicBezTo>
                  <a:cubicBezTo>
                    <a:pt x="689" y="1478"/>
                    <a:pt x="699" y="1477"/>
                    <a:pt x="709" y="1477"/>
                  </a:cubicBezTo>
                  <a:cubicBezTo>
                    <a:pt x="1378" y="1433"/>
                    <a:pt x="1121"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41"/>
            <p:cNvSpPr/>
            <p:nvPr/>
          </p:nvSpPr>
          <p:spPr>
            <a:xfrm>
              <a:off x="1764025" y="1856000"/>
              <a:ext cx="34200" cy="31625"/>
            </a:xfrm>
            <a:custGeom>
              <a:avLst/>
              <a:gdLst/>
              <a:ahLst/>
              <a:cxnLst/>
              <a:rect l="l" t="t" r="r" b="b"/>
              <a:pathLst>
                <a:path w="1368" h="1265" extrusionOk="0">
                  <a:moveTo>
                    <a:pt x="413" y="0"/>
                  </a:moveTo>
                  <a:cubicBezTo>
                    <a:pt x="387" y="0"/>
                    <a:pt x="363" y="5"/>
                    <a:pt x="339" y="15"/>
                  </a:cubicBezTo>
                  <a:cubicBezTo>
                    <a:pt x="1" y="164"/>
                    <a:pt x="514" y="1264"/>
                    <a:pt x="917" y="1264"/>
                  </a:cubicBezTo>
                  <a:cubicBezTo>
                    <a:pt x="949" y="1264"/>
                    <a:pt x="981" y="1257"/>
                    <a:pt x="1011" y="1242"/>
                  </a:cubicBezTo>
                  <a:cubicBezTo>
                    <a:pt x="1368" y="1078"/>
                    <a:pt x="798" y="0"/>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41"/>
            <p:cNvSpPr/>
            <p:nvPr/>
          </p:nvSpPr>
          <p:spPr>
            <a:xfrm>
              <a:off x="1238500" y="1651475"/>
              <a:ext cx="318900" cy="407400"/>
            </a:xfrm>
            <a:custGeom>
              <a:avLst/>
              <a:gdLst/>
              <a:ahLst/>
              <a:cxnLst/>
              <a:rect l="l" t="t" r="r" b="b"/>
              <a:pathLst>
                <a:path w="12756" h="16296" extrusionOk="0">
                  <a:moveTo>
                    <a:pt x="12185" y="0"/>
                  </a:moveTo>
                  <a:lnTo>
                    <a:pt x="12185" y="0"/>
                  </a:lnTo>
                  <a:cubicBezTo>
                    <a:pt x="10812" y="395"/>
                    <a:pt x="9190" y="862"/>
                    <a:pt x="7525" y="4500"/>
                  </a:cubicBezTo>
                  <a:cubicBezTo>
                    <a:pt x="5859" y="8123"/>
                    <a:pt x="4092" y="10767"/>
                    <a:pt x="2105" y="11702"/>
                  </a:cubicBezTo>
                  <a:cubicBezTo>
                    <a:pt x="1710" y="11892"/>
                    <a:pt x="1111" y="12053"/>
                    <a:pt x="863" y="12184"/>
                  </a:cubicBezTo>
                  <a:cubicBezTo>
                    <a:pt x="863" y="12184"/>
                    <a:pt x="1" y="16158"/>
                    <a:pt x="1213" y="16290"/>
                  </a:cubicBezTo>
                  <a:cubicBezTo>
                    <a:pt x="1254" y="16294"/>
                    <a:pt x="1295" y="16296"/>
                    <a:pt x="1334" y="16296"/>
                  </a:cubicBezTo>
                  <a:cubicBezTo>
                    <a:pt x="2860" y="16296"/>
                    <a:pt x="3332" y="13353"/>
                    <a:pt x="3332" y="13353"/>
                  </a:cubicBezTo>
                  <a:cubicBezTo>
                    <a:pt x="3332" y="13353"/>
                    <a:pt x="3461" y="14975"/>
                    <a:pt x="4175" y="14975"/>
                  </a:cubicBezTo>
                  <a:cubicBezTo>
                    <a:pt x="4181" y="14975"/>
                    <a:pt x="4187" y="14975"/>
                    <a:pt x="4194" y="14975"/>
                  </a:cubicBezTo>
                  <a:cubicBezTo>
                    <a:pt x="5275" y="14916"/>
                    <a:pt x="5216" y="11338"/>
                    <a:pt x="5216" y="11337"/>
                  </a:cubicBezTo>
                  <a:lnTo>
                    <a:pt x="5216" y="11337"/>
                  </a:lnTo>
                  <a:cubicBezTo>
                    <a:pt x="5216" y="11338"/>
                    <a:pt x="5438" y="13680"/>
                    <a:pt x="6219" y="13680"/>
                  </a:cubicBezTo>
                  <a:cubicBezTo>
                    <a:pt x="6240" y="13680"/>
                    <a:pt x="6261" y="13678"/>
                    <a:pt x="6283" y="13675"/>
                  </a:cubicBezTo>
                  <a:cubicBezTo>
                    <a:pt x="7101" y="13558"/>
                    <a:pt x="6853" y="8547"/>
                    <a:pt x="6853" y="8547"/>
                  </a:cubicBezTo>
                  <a:lnTo>
                    <a:pt x="6853" y="8547"/>
                  </a:lnTo>
                  <a:cubicBezTo>
                    <a:pt x="6853" y="8547"/>
                    <a:pt x="7027" y="10095"/>
                    <a:pt x="7806" y="10095"/>
                  </a:cubicBezTo>
                  <a:cubicBezTo>
                    <a:pt x="7810" y="10095"/>
                    <a:pt x="7813" y="10095"/>
                    <a:pt x="7817" y="10095"/>
                  </a:cubicBezTo>
                  <a:cubicBezTo>
                    <a:pt x="8591" y="10081"/>
                    <a:pt x="8694" y="7918"/>
                    <a:pt x="8474" y="5829"/>
                  </a:cubicBezTo>
                  <a:lnTo>
                    <a:pt x="8474" y="5829"/>
                  </a:lnTo>
                  <a:cubicBezTo>
                    <a:pt x="8574" y="6487"/>
                    <a:pt x="8954" y="7745"/>
                    <a:pt x="9545" y="7745"/>
                  </a:cubicBezTo>
                  <a:cubicBezTo>
                    <a:pt x="9558" y="7745"/>
                    <a:pt x="9571" y="7744"/>
                    <a:pt x="9585" y="7743"/>
                  </a:cubicBezTo>
                  <a:cubicBezTo>
                    <a:pt x="10257" y="7670"/>
                    <a:pt x="10607" y="5449"/>
                    <a:pt x="10476" y="2951"/>
                  </a:cubicBezTo>
                  <a:lnTo>
                    <a:pt x="10476" y="2951"/>
                  </a:lnTo>
                  <a:cubicBezTo>
                    <a:pt x="10584" y="3629"/>
                    <a:pt x="10756" y="4695"/>
                    <a:pt x="11339" y="4695"/>
                  </a:cubicBezTo>
                  <a:cubicBezTo>
                    <a:pt x="11385" y="4695"/>
                    <a:pt x="11433" y="4689"/>
                    <a:pt x="11484" y="4675"/>
                  </a:cubicBezTo>
                  <a:cubicBezTo>
                    <a:pt x="12755" y="4310"/>
                    <a:pt x="12185" y="0"/>
                    <a:pt x="12185" y="0"/>
                  </a:cubicBezTo>
                  <a:close/>
                </a:path>
              </a:pathLst>
            </a:custGeom>
            <a:solidFill>
              <a:srgbClr val="56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41"/>
            <p:cNvSpPr/>
            <p:nvPr/>
          </p:nvSpPr>
          <p:spPr>
            <a:xfrm>
              <a:off x="477700" y="1922475"/>
              <a:ext cx="263750" cy="606325"/>
            </a:xfrm>
            <a:custGeom>
              <a:avLst/>
              <a:gdLst/>
              <a:ahLst/>
              <a:cxnLst/>
              <a:rect l="l" t="t" r="r" b="b"/>
              <a:pathLst>
                <a:path w="10550" h="24253" extrusionOk="0">
                  <a:moveTo>
                    <a:pt x="10549" y="0"/>
                  </a:moveTo>
                  <a:cubicBezTo>
                    <a:pt x="10549" y="0"/>
                    <a:pt x="10549" y="0"/>
                    <a:pt x="10549" y="0"/>
                  </a:cubicBezTo>
                  <a:lnTo>
                    <a:pt x="10549" y="0"/>
                  </a:lnTo>
                  <a:cubicBezTo>
                    <a:pt x="10549" y="0"/>
                    <a:pt x="10549" y="0"/>
                    <a:pt x="10549" y="0"/>
                  </a:cubicBezTo>
                  <a:close/>
                  <a:moveTo>
                    <a:pt x="10549" y="0"/>
                  </a:moveTo>
                  <a:cubicBezTo>
                    <a:pt x="8124" y="44"/>
                    <a:pt x="6049" y="512"/>
                    <a:pt x="4574" y="1754"/>
                  </a:cubicBezTo>
                  <a:cubicBezTo>
                    <a:pt x="1199" y="4588"/>
                    <a:pt x="1769" y="7466"/>
                    <a:pt x="2178" y="10826"/>
                  </a:cubicBezTo>
                  <a:cubicBezTo>
                    <a:pt x="2572" y="14186"/>
                    <a:pt x="3069" y="18072"/>
                    <a:pt x="1" y="22514"/>
                  </a:cubicBezTo>
                  <a:cubicBezTo>
                    <a:pt x="59" y="23113"/>
                    <a:pt x="132" y="23697"/>
                    <a:pt x="191" y="24252"/>
                  </a:cubicBezTo>
                  <a:cubicBezTo>
                    <a:pt x="2426" y="21827"/>
                    <a:pt x="4033" y="17547"/>
                    <a:pt x="4092" y="14785"/>
                  </a:cubicBezTo>
                  <a:cubicBezTo>
                    <a:pt x="4135" y="12024"/>
                    <a:pt x="3142" y="8138"/>
                    <a:pt x="4837" y="5011"/>
                  </a:cubicBezTo>
                  <a:cubicBezTo>
                    <a:pt x="6531" y="1900"/>
                    <a:pt x="10533" y="1"/>
                    <a:pt x="1054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41"/>
            <p:cNvSpPr/>
            <p:nvPr/>
          </p:nvSpPr>
          <p:spPr>
            <a:xfrm>
              <a:off x="521900" y="2792100"/>
              <a:ext cx="82575" cy="48075"/>
            </a:xfrm>
            <a:custGeom>
              <a:avLst/>
              <a:gdLst/>
              <a:ahLst/>
              <a:cxnLst/>
              <a:rect l="l" t="t" r="r" b="b"/>
              <a:pathLst>
                <a:path w="3303" h="1923" extrusionOk="0">
                  <a:moveTo>
                    <a:pt x="1" y="1"/>
                  </a:moveTo>
                  <a:lnTo>
                    <a:pt x="541" y="1812"/>
                  </a:lnTo>
                  <a:cubicBezTo>
                    <a:pt x="541" y="1812"/>
                    <a:pt x="1444" y="1923"/>
                    <a:pt x="2262" y="1923"/>
                  </a:cubicBezTo>
                  <a:cubicBezTo>
                    <a:pt x="2671" y="1923"/>
                    <a:pt x="3059" y="1895"/>
                    <a:pt x="3302" y="1812"/>
                  </a:cubicBezTo>
                  <a:cubicBezTo>
                    <a:pt x="2893" y="863"/>
                    <a:pt x="2251" y="337"/>
                    <a:pt x="2251" y="337"/>
                  </a:cubicBezTo>
                  <a:cubicBezTo>
                    <a:pt x="2251" y="337"/>
                    <a:pt x="2151" y="350"/>
                    <a:pt x="1964" y="350"/>
                  </a:cubicBezTo>
                  <a:cubicBezTo>
                    <a:pt x="1603" y="350"/>
                    <a:pt x="916" y="300"/>
                    <a:pt x="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41"/>
            <p:cNvSpPr/>
            <p:nvPr/>
          </p:nvSpPr>
          <p:spPr>
            <a:xfrm>
              <a:off x="791825" y="2778950"/>
              <a:ext cx="78900" cy="47050"/>
            </a:xfrm>
            <a:custGeom>
              <a:avLst/>
              <a:gdLst/>
              <a:ahLst/>
              <a:cxnLst/>
              <a:rect l="l" t="t" r="r" b="b"/>
              <a:pathLst>
                <a:path w="3156" h="1882" extrusionOk="0">
                  <a:moveTo>
                    <a:pt x="2002" y="1"/>
                  </a:moveTo>
                  <a:cubicBezTo>
                    <a:pt x="2002" y="1"/>
                    <a:pt x="1586" y="105"/>
                    <a:pt x="993" y="105"/>
                  </a:cubicBezTo>
                  <a:cubicBezTo>
                    <a:pt x="697" y="105"/>
                    <a:pt x="356" y="79"/>
                    <a:pt x="0" y="1"/>
                  </a:cubicBezTo>
                  <a:lnTo>
                    <a:pt x="0" y="1"/>
                  </a:lnTo>
                  <a:cubicBezTo>
                    <a:pt x="219" y="878"/>
                    <a:pt x="161" y="1623"/>
                    <a:pt x="161" y="1623"/>
                  </a:cubicBezTo>
                  <a:cubicBezTo>
                    <a:pt x="161" y="1623"/>
                    <a:pt x="1276" y="1881"/>
                    <a:pt x="2429" y="1881"/>
                  </a:cubicBezTo>
                  <a:cubicBezTo>
                    <a:pt x="2673" y="1881"/>
                    <a:pt x="2919" y="1870"/>
                    <a:pt x="3156" y="1842"/>
                  </a:cubicBezTo>
                  <a:cubicBezTo>
                    <a:pt x="3024" y="1491"/>
                    <a:pt x="2615" y="804"/>
                    <a:pt x="2002"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41"/>
            <p:cNvSpPr/>
            <p:nvPr/>
          </p:nvSpPr>
          <p:spPr>
            <a:xfrm>
              <a:off x="1271750" y="2791750"/>
              <a:ext cx="67600" cy="54275"/>
            </a:xfrm>
            <a:custGeom>
              <a:avLst/>
              <a:gdLst/>
              <a:ahLst/>
              <a:cxnLst/>
              <a:rect l="l" t="t" r="r" b="b"/>
              <a:pathLst>
                <a:path w="2704" h="2171" extrusionOk="0">
                  <a:moveTo>
                    <a:pt x="73" y="0"/>
                  </a:moveTo>
                  <a:cubicBezTo>
                    <a:pt x="73" y="0"/>
                    <a:pt x="103" y="1359"/>
                    <a:pt x="0" y="1856"/>
                  </a:cubicBezTo>
                  <a:cubicBezTo>
                    <a:pt x="644" y="2105"/>
                    <a:pt x="1284" y="2170"/>
                    <a:pt x="1780" y="2170"/>
                  </a:cubicBezTo>
                  <a:cubicBezTo>
                    <a:pt x="2331" y="2170"/>
                    <a:pt x="2703" y="2089"/>
                    <a:pt x="2703" y="2089"/>
                  </a:cubicBezTo>
                  <a:lnTo>
                    <a:pt x="1753" y="453"/>
                  </a:lnTo>
                  <a:cubicBezTo>
                    <a:pt x="1753" y="453"/>
                    <a:pt x="1715" y="458"/>
                    <a:pt x="1641" y="458"/>
                  </a:cubicBezTo>
                  <a:cubicBezTo>
                    <a:pt x="1415" y="458"/>
                    <a:pt x="857" y="408"/>
                    <a:pt x="73" y="0"/>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41"/>
            <p:cNvSpPr/>
            <p:nvPr/>
          </p:nvSpPr>
          <p:spPr>
            <a:xfrm>
              <a:off x="1375850" y="2796125"/>
              <a:ext cx="73425" cy="53175"/>
            </a:xfrm>
            <a:custGeom>
              <a:avLst/>
              <a:gdLst/>
              <a:ahLst/>
              <a:cxnLst/>
              <a:rect l="l" t="t" r="r" b="b"/>
              <a:pathLst>
                <a:path w="2937" h="2127" extrusionOk="0">
                  <a:moveTo>
                    <a:pt x="0" y="1"/>
                  </a:moveTo>
                  <a:lnTo>
                    <a:pt x="0" y="1885"/>
                  </a:lnTo>
                  <a:cubicBezTo>
                    <a:pt x="0" y="1885"/>
                    <a:pt x="808" y="2126"/>
                    <a:pt x="1796" y="2126"/>
                  </a:cubicBezTo>
                  <a:cubicBezTo>
                    <a:pt x="2162" y="2126"/>
                    <a:pt x="2553" y="2093"/>
                    <a:pt x="2937" y="2002"/>
                  </a:cubicBezTo>
                  <a:cubicBezTo>
                    <a:pt x="2790" y="1564"/>
                    <a:pt x="2323" y="760"/>
                    <a:pt x="2031" y="293"/>
                  </a:cubicBezTo>
                  <a:cubicBezTo>
                    <a:pt x="2031" y="293"/>
                    <a:pt x="1965" y="296"/>
                    <a:pt x="1851" y="296"/>
                  </a:cubicBezTo>
                  <a:cubicBezTo>
                    <a:pt x="1509" y="296"/>
                    <a:pt x="734" y="264"/>
                    <a:pt x="0"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41"/>
            <p:cNvSpPr/>
            <p:nvPr/>
          </p:nvSpPr>
          <p:spPr>
            <a:xfrm>
              <a:off x="1559925" y="1741300"/>
              <a:ext cx="35825" cy="84050"/>
            </a:xfrm>
            <a:custGeom>
              <a:avLst/>
              <a:gdLst/>
              <a:ahLst/>
              <a:cxnLst/>
              <a:rect l="l" t="t" r="r" b="b"/>
              <a:pathLst>
                <a:path w="1433" h="3362" extrusionOk="0">
                  <a:moveTo>
                    <a:pt x="465" y="0"/>
                  </a:moveTo>
                  <a:cubicBezTo>
                    <a:pt x="428" y="0"/>
                    <a:pt x="394" y="17"/>
                    <a:pt x="366" y="45"/>
                  </a:cubicBezTo>
                  <a:cubicBezTo>
                    <a:pt x="73" y="483"/>
                    <a:pt x="0" y="1141"/>
                    <a:pt x="161" y="1813"/>
                  </a:cubicBezTo>
                  <a:cubicBezTo>
                    <a:pt x="336" y="2514"/>
                    <a:pt x="745" y="3084"/>
                    <a:pt x="1257" y="3347"/>
                  </a:cubicBezTo>
                  <a:cubicBezTo>
                    <a:pt x="1271" y="3361"/>
                    <a:pt x="1286" y="3361"/>
                    <a:pt x="1315" y="3361"/>
                  </a:cubicBezTo>
                  <a:cubicBezTo>
                    <a:pt x="1344" y="3361"/>
                    <a:pt x="1388" y="3347"/>
                    <a:pt x="1403" y="3303"/>
                  </a:cubicBezTo>
                  <a:cubicBezTo>
                    <a:pt x="1432" y="3259"/>
                    <a:pt x="1417" y="3186"/>
                    <a:pt x="1359" y="3157"/>
                  </a:cubicBezTo>
                  <a:cubicBezTo>
                    <a:pt x="906" y="2923"/>
                    <a:pt x="541" y="2397"/>
                    <a:pt x="380" y="1754"/>
                  </a:cubicBezTo>
                  <a:cubicBezTo>
                    <a:pt x="219" y="1141"/>
                    <a:pt x="292" y="556"/>
                    <a:pt x="555" y="162"/>
                  </a:cubicBezTo>
                  <a:cubicBezTo>
                    <a:pt x="585" y="118"/>
                    <a:pt x="570" y="45"/>
                    <a:pt x="526" y="16"/>
                  </a:cubicBezTo>
                  <a:cubicBezTo>
                    <a:pt x="506" y="5"/>
                    <a:pt x="485" y="0"/>
                    <a:pt x="465"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41"/>
            <p:cNvSpPr/>
            <p:nvPr/>
          </p:nvSpPr>
          <p:spPr>
            <a:xfrm>
              <a:off x="1492725" y="1945400"/>
              <a:ext cx="40925" cy="190775"/>
            </a:xfrm>
            <a:custGeom>
              <a:avLst/>
              <a:gdLst/>
              <a:ahLst/>
              <a:cxnLst/>
              <a:rect l="l" t="t" r="r" b="b"/>
              <a:pathLst>
                <a:path w="1637" h="7631" extrusionOk="0">
                  <a:moveTo>
                    <a:pt x="1511" y="1"/>
                  </a:moveTo>
                  <a:cubicBezTo>
                    <a:pt x="1461" y="1"/>
                    <a:pt x="1417" y="41"/>
                    <a:pt x="1417" y="91"/>
                  </a:cubicBezTo>
                  <a:cubicBezTo>
                    <a:pt x="1403" y="150"/>
                    <a:pt x="365" y="5891"/>
                    <a:pt x="15" y="7484"/>
                  </a:cubicBezTo>
                  <a:cubicBezTo>
                    <a:pt x="0" y="7557"/>
                    <a:pt x="44" y="7615"/>
                    <a:pt x="102" y="7615"/>
                  </a:cubicBezTo>
                  <a:cubicBezTo>
                    <a:pt x="102" y="7630"/>
                    <a:pt x="117" y="7630"/>
                    <a:pt x="117" y="7630"/>
                  </a:cubicBezTo>
                  <a:cubicBezTo>
                    <a:pt x="175" y="7630"/>
                    <a:pt x="219" y="7586"/>
                    <a:pt x="234" y="7542"/>
                  </a:cubicBezTo>
                  <a:cubicBezTo>
                    <a:pt x="570" y="5935"/>
                    <a:pt x="1622" y="194"/>
                    <a:pt x="1622" y="135"/>
                  </a:cubicBezTo>
                  <a:cubicBezTo>
                    <a:pt x="1636" y="77"/>
                    <a:pt x="1593" y="18"/>
                    <a:pt x="1534" y="4"/>
                  </a:cubicBezTo>
                  <a:cubicBezTo>
                    <a:pt x="1526" y="2"/>
                    <a:pt x="1519" y="1"/>
                    <a:pt x="151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41"/>
            <p:cNvSpPr/>
            <p:nvPr/>
          </p:nvSpPr>
          <p:spPr>
            <a:xfrm>
              <a:off x="1476650" y="2014075"/>
              <a:ext cx="17925" cy="80075"/>
            </a:xfrm>
            <a:custGeom>
              <a:avLst/>
              <a:gdLst/>
              <a:ahLst/>
              <a:cxnLst/>
              <a:rect l="l" t="t" r="r" b="b"/>
              <a:pathLst>
                <a:path w="717" h="3203" extrusionOk="0">
                  <a:moveTo>
                    <a:pt x="591" y="1"/>
                  </a:moveTo>
                  <a:cubicBezTo>
                    <a:pt x="541" y="1"/>
                    <a:pt x="497" y="42"/>
                    <a:pt x="497" y="106"/>
                  </a:cubicBezTo>
                  <a:cubicBezTo>
                    <a:pt x="497" y="120"/>
                    <a:pt x="307" y="2034"/>
                    <a:pt x="15" y="3071"/>
                  </a:cubicBezTo>
                  <a:cubicBezTo>
                    <a:pt x="0" y="3130"/>
                    <a:pt x="30" y="3188"/>
                    <a:pt x="88" y="3203"/>
                  </a:cubicBezTo>
                  <a:lnTo>
                    <a:pt x="117" y="3203"/>
                  </a:lnTo>
                  <a:cubicBezTo>
                    <a:pt x="161" y="3203"/>
                    <a:pt x="205" y="3174"/>
                    <a:pt x="219" y="3130"/>
                  </a:cubicBezTo>
                  <a:cubicBezTo>
                    <a:pt x="512" y="2078"/>
                    <a:pt x="702" y="193"/>
                    <a:pt x="716" y="120"/>
                  </a:cubicBezTo>
                  <a:cubicBezTo>
                    <a:pt x="716" y="62"/>
                    <a:pt x="672" y="3"/>
                    <a:pt x="614" y="3"/>
                  </a:cubicBezTo>
                  <a:cubicBezTo>
                    <a:pt x="606" y="2"/>
                    <a:pt x="599" y="1"/>
                    <a:pt x="59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41"/>
            <p:cNvSpPr/>
            <p:nvPr/>
          </p:nvSpPr>
          <p:spPr>
            <a:xfrm>
              <a:off x="1453625" y="2018825"/>
              <a:ext cx="12825" cy="42475"/>
            </a:xfrm>
            <a:custGeom>
              <a:avLst/>
              <a:gdLst/>
              <a:ahLst/>
              <a:cxnLst/>
              <a:rect l="l" t="t" r="r" b="b"/>
              <a:pathLst>
                <a:path w="513" h="1699" extrusionOk="0">
                  <a:moveTo>
                    <a:pt x="383" y="1"/>
                  </a:moveTo>
                  <a:cubicBezTo>
                    <a:pt x="326" y="1"/>
                    <a:pt x="291" y="40"/>
                    <a:pt x="278" y="91"/>
                  </a:cubicBezTo>
                  <a:cubicBezTo>
                    <a:pt x="278" y="106"/>
                    <a:pt x="176" y="1099"/>
                    <a:pt x="16" y="1567"/>
                  </a:cubicBezTo>
                  <a:cubicBezTo>
                    <a:pt x="1" y="1610"/>
                    <a:pt x="30" y="1683"/>
                    <a:pt x="89" y="1698"/>
                  </a:cubicBezTo>
                  <a:lnTo>
                    <a:pt x="118" y="1698"/>
                  </a:lnTo>
                  <a:cubicBezTo>
                    <a:pt x="176" y="1698"/>
                    <a:pt x="205" y="1683"/>
                    <a:pt x="220" y="1625"/>
                  </a:cubicBezTo>
                  <a:cubicBezTo>
                    <a:pt x="395" y="1143"/>
                    <a:pt x="498" y="164"/>
                    <a:pt x="498" y="120"/>
                  </a:cubicBezTo>
                  <a:cubicBezTo>
                    <a:pt x="512" y="62"/>
                    <a:pt x="468" y="3"/>
                    <a:pt x="410" y="3"/>
                  </a:cubicBezTo>
                  <a:cubicBezTo>
                    <a:pt x="400" y="1"/>
                    <a:pt x="391" y="1"/>
                    <a:pt x="383"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41"/>
            <p:cNvSpPr/>
            <p:nvPr/>
          </p:nvSpPr>
          <p:spPr>
            <a:xfrm>
              <a:off x="676400" y="1960175"/>
              <a:ext cx="73075" cy="60925"/>
            </a:xfrm>
            <a:custGeom>
              <a:avLst/>
              <a:gdLst/>
              <a:ahLst/>
              <a:cxnLst/>
              <a:rect l="l" t="t" r="r" b="b"/>
              <a:pathLst>
                <a:path w="2923" h="2437" extrusionOk="0">
                  <a:moveTo>
                    <a:pt x="2789" y="0"/>
                  </a:moveTo>
                  <a:cubicBezTo>
                    <a:pt x="2774" y="0"/>
                    <a:pt x="2759" y="4"/>
                    <a:pt x="2747" y="12"/>
                  </a:cubicBezTo>
                  <a:cubicBezTo>
                    <a:pt x="2660" y="70"/>
                    <a:pt x="658" y="1181"/>
                    <a:pt x="30" y="2262"/>
                  </a:cubicBezTo>
                  <a:cubicBezTo>
                    <a:pt x="1" y="2320"/>
                    <a:pt x="15" y="2379"/>
                    <a:pt x="74" y="2408"/>
                  </a:cubicBezTo>
                  <a:cubicBezTo>
                    <a:pt x="88" y="2422"/>
                    <a:pt x="103" y="2437"/>
                    <a:pt x="117" y="2437"/>
                  </a:cubicBezTo>
                  <a:cubicBezTo>
                    <a:pt x="161" y="2437"/>
                    <a:pt x="190" y="2408"/>
                    <a:pt x="220" y="2379"/>
                  </a:cubicBezTo>
                  <a:cubicBezTo>
                    <a:pt x="819" y="1341"/>
                    <a:pt x="2835" y="216"/>
                    <a:pt x="2849" y="202"/>
                  </a:cubicBezTo>
                  <a:cubicBezTo>
                    <a:pt x="2908" y="173"/>
                    <a:pt x="2923" y="114"/>
                    <a:pt x="2893" y="56"/>
                  </a:cubicBezTo>
                  <a:cubicBezTo>
                    <a:pt x="2872" y="24"/>
                    <a:pt x="2828" y="0"/>
                    <a:pt x="278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41"/>
            <p:cNvSpPr/>
            <p:nvPr/>
          </p:nvSpPr>
          <p:spPr>
            <a:xfrm>
              <a:off x="709650" y="1980450"/>
              <a:ext cx="52600" cy="40650"/>
            </a:xfrm>
            <a:custGeom>
              <a:avLst/>
              <a:gdLst/>
              <a:ahLst/>
              <a:cxnLst/>
              <a:rect l="l" t="t" r="r" b="b"/>
              <a:pathLst>
                <a:path w="2104" h="1626" extrusionOk="0">
                  <a:moveTo>
                    <a:pt x="1974" y="1"/>
                  </a:moveTo>
                  <a:cubicBezTo>
                    <a:pt x="1964" y="1"/>
                    <a:pt x="1953" y="2"/>
                    <a:pt x="1943" y="4"/>
                  </a:cubicBezTo>
                  <a:cubicBezTo>
                    <a:pt x="1885" y="34"/>
                    <a:pt x="541" y="574"/>
                    <a:pt x="29" y="1451"/>
                  </a:cubicBezTo>
                  <a:cubicBezTo>
                    <a:pt x="0" y="1509"/>
                    <a:pt x="15" y="1568"/>
                    <a:pt x="73" y="1611"/>
                  </a:cubicBezTo>
                  <a:cubicBezTo>
                    <a:pt x="88" y="1611"/>
                    <a:pt x="117" y="1626"/>
                    <a:pt x="132" y="1626"/>
                  </a:cubicBezTo>
                  <a:cubicBezTo>
                    <a:pt x="161" y="1626"/>
                    <a:pt x="205" y="1597"/>
                    <a:pt x="219" y="1568"/>
                  </a:cubicBezTo>
                  <a:cubicBezTo>
                    <a:pt x="687" y="749"/>
                    <a:pt x="2016" y="223"/>
                    <a:pt x="2031" y="209"/>
                  </a:cubicBezTo>
                  <a:cubicBezTo>
                    <a:pt x="2089" y="194"/>
                    <a:pt x="2104" y="121"/>
                    <a:pt x="2089" y="63"/>
                  </a:cubicBezTo>
                  <a:cubicBezTo>
                    <a:pt x="2065" y="27"/>
                    <a:pt x="2021" y="1"/>
                    <a:pt x="1974"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41"/>
            <p:cNvSpPr/>
            <p:nvPr/>
          </p:nvSpPr>
          <p:spPr>
            <a:xfrm>
              <a:off x="605900" y="2062875"/>
              <a:ext cx="35100" cy="125875"/>
            </a:xfrm>
            <a:custGeom>
              <a:avLst/>
              <a:gdLst/>
              <a:ahLst/>
              <a:cxnLst/>
              <a:rect l="l" t="t" r="r" b="b"/>
              <a:pathLst>
                <a:path w="1404" h="5035" extrusionOk="0">
                  <a:moveTo>
                    <a:pt x="1279" y="1"/>
                  </a:moveTo>
                  <a:cubicBezTo>
                    <a:pt x="1261" y="1"/>
                    <a:pt x="1243" y="4"/>
                    <a:pt x="1228" y="9"/>
                  </a:cubicBezTo>
                  <a:cubicBezTo>
                    <a:pt x="1170" y="38"/>
                    <a:pt x="1" y="696"/>
                    <a:pt x="162" y="4874"/>
                  </a:cubicBezTo>
                  <a:cubicBezTo>
                    <a:pt x="162" y="4933"/>
                    <a:pt x="205" y="5035"/>
                    <a:pt x="264" y="5035"/>
                  </a:cubicBezTo>
                  <a:lnTo>
                    <a:pt x="278" y="5035"/>
                  </a:lnTo>
                  <a:cubicBezTo>
                    <a:pt x="337" y="5035"/>
                    <a:pt x="381" y="4933"/>
                    <a:pt x="381" y="4859"/>
                  </a:cubicBezTo>
                  <a:cubicBezTo>
                    <a:pt x="220" y="886"/>
                    <a:pt x="1301" y="199"/>
                    <a:pt x="1316" y="184"/>
                  </a:cubicBezTo>
                  <a:cubicBezTo>
                    <a:pt x="1374" y="155"/>
                    <a:pt x="1403" y="97"/>
                    <a:pt x="1374" y="53"/>
                  </a:cubicBezTo>
                  <a:cubicBezTo>
                    <a:pt x="1355" y="14"/>
                    <a:pt x="1316" y="1"/>
                    <a:pt x="1279"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41"/>
            <p:cNvSpPr/>
            <p:nvPr/>
          </p:nvSpPr>
          <p:spPr>
            <a:xfrm>
              <a:off x="634775" y="2079075"/>
              <a:ext cx="21925" cy="79375"/>
            </a:xfrm>
            <a:custGeom>
              <a:avLst/>
              <a:gdLst/>
              <a:ahLst/>
              <a:cxnLst/>
              <a:rect l="l" t="t" r="r" b="b"/>
              <a:pathLst>
                <a:path w="877" h="3175" extrusionOk="0">
                  <a:moveTo>
                    <a:pt x="759" y="0"/>
                  </a:moveTo>
                  <a:cubicBezTo>
                    <a:pt x="711" y="0"/>
                    <a:pt x="667" y="29"/>
                    <a:pt x="643" y="77"/>
                  </a:cubicBezTo>
                  <a:cubicBezTo>
                    <a:pt x="643" y="92"/>
                    <a:pt x="102" y="1523"/>
                    <a:pt x="15" y="3014"/>
                  </a:cubicBezTo>
                  <a:cubicBezTo>
                    <a:pt x="0" y="3072"/>
                    <a:pt x="44" y="3174"/>
                    <a:pt x="117" y="3174"/>
                  </a:cubicBezTo>
                  <a:cubicBezTo>
                    <a:pt x="175" y="3174"/>
                    <a:pt x="219" y="3087"/>
                    <a:pt x="234" y="3028"/>
                  </a:cubicBezTo>
                  <a:cubicBezTo>
                    <a:pt x="321" y="1567"/>
                    <a:pt x="847" y="150"/>
                    <a:pt x="847" y="135"/>
                  </a:cubicBezTo>
                  <a:cubicBezTo>
                    <a:pt x="877" y="92"/>
                    <a:pt x="847" y="33"/>
                    <a:pt x="789" y="4"/>
                  </a:cubicBezTo>
                  <a:cubicBezTo>
                    <a:pt x="779" y="1"/>
                    <a:pt x="769" y="0"/>
                    <a:pt x="75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41"/>
            <p:cNvSpPr/>
            <p:nvPr/>
          </p:nvSpPr>
          <p:spPr>
            <a:xfrm>
              <a:off x="1195775" y="2289450"/>
              <a:ext cx="83675" cy="26775"/>
            </a:xfrm>
            <a:custGeom>
              <a:avLst/>
              <a:gdLst/>
              <a:ahLst/>
              <a:cxnLst/>
              <a:rect l="l" t="t" r="r" b="b"/>
              <a:pathLst>
                <a:path w="3347" h="1071" extrusionOk="0">
                  <a:moveTo>
                    <a:pt x="131" y="0"/>
                  </a:moveTo>
                  <a:cubicBezTo>
                    <a:pt x="84" y="0"/>
                    <a:pt x="39" y="29"/>
                    <a:pt x="15" y="77"/>
                  </a:cubicBezTo>
                  <a:cubicBezTo>
                    <a:pt x="0" y="136"/>
                    <a:pt x="44" y="194"/>
                    <a:pt x="103" y="209"/>
                  </a:cubicBezTo>
                  <a:cubicBezTo>
                    <a:pt x="1593" y="603"/>
                    <a:pt x="3171" y="1071"/>
                    <a:pt x="3200" y="1071"/>
                  </a:cubicBezTo>
                  <a:lnTo>
                    <a:pt x="3229" y="1071"/>
                  </a:lnTo>
                  <a:cubicBezTo>
                    <a:pt x="3273" y="1071"/>
                    <a:pt x="3317" y="1041"/>
                    <a:pt x="3331" y="998"/>
                  </a:cubicBezTo>
                  <a:cubicBezTo>
                    <a:pt x="3346" y="939"/>
                    <a:pt x="3317" y="881"/>
                    <a:pt x="3258" y="866"/>
                  </a:cubicBezTo>
                  <a:cubicBezTo>
                    <a:pt x="3244" y="851"/>
                    <a:pt x="1651" y="399"/>
                    <a:pt x="161" y="4"/>
                  </a:cubicBezTo>
                  <a:cubicBezTo>
                    <a:pt x="151" y="2"/>
                    <a:pt x="141" y="0"/>
                    <a:pt x="131"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41"/>
            <p:cNvSpPr/>
            <p:nvPr/>
          </p:nvSpPr>
          <p:spPr>
            <a:xfrm>
              <a:off x="1181175" y="2321250"/>
              <a:ext cx="115425" cy="26025"/>
            </a:xfrm>
            <a:custGeom>
              <a:avLst/>
              <a:gdLst/>
              <a:ahLst/>
              <a:cxnLst/>
              <a:rect l="l" t="t" r="r" b="b"/>
              <a:pathLst>
                <a:path w="4617" h="1041" extrusionOk="0">
                  <a:moveTo>
                    <a:pt x="123" y="0"/>
                  </a:moveTo>
                  <a:cubicBezTo>
                    <a:pt x="73" y="0"/>
                    <a:pt x="27" y="40"/>
                    <a:pt x="15" y="91"/>
                  </a:cubicBezTo>
                  <a:cubicBezTo>
                    <a:pt x="0" y="135"/>
                    <a:pt x="29" y="222"/>
                    <a:pt x="88" y="237"/>
                  </a:cubicBezTo>
                  <a:cubicBezTo>
                    <a:pt x="2469" y="982"/>
                    <a:pt x="4310" y="1040"/>
                    <a:pt x="4500" y="1040"/>
                  </a:cubicBezTo>
                  <a:lnTo>
                    <a:pt x="4514" y="1040"/>
                  </a:lnTo>
                  <a:cubicBezTo>
                    <a:pt x="4573" y="1040"/>
                    <a:pt x="4617" y="953"/>
                    <a:pt x="4617" y="894"/>
                  </a:cubicBezTo>
                  <a:cubicBezTo>
                    <a:pt x="4617" y="836"/>
                    <a:pt x="4558" y="748"/>
                    <a:pt x="4500" y="748"/>
                  </a:cubicBezTo>
                  <a:cubicBezTo>
                    <a:pt x="4499" y="748"/>
                    <a:pt x="4496" y="748"/>
                    <a:pt x="4491" y="748"/>
                  </a:cubicBezTo>
                  <a:cubicBezTo>
                    <a:pt x="4345" y="748"/>
                    <a:pt x="2510" y="735"/>
                    <a:pt x="146" y="3"/>
                  </a:cubicBezTo>
                  <a:cubicBezTo>
                    <a:pt x="139" y="1"/>
                    <a:pt x="131" y="0"/>
                    <a:pt x="123"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41"/>
            <p:cNvSpPr/>
            <p:nvPr/>
          </p:nvSpPr>
          <p:spPr>
            <a:xfrm>
              <a:off x="838575" y="2143300"/>
              <a:ext cx="112525" cy="53125"/>
            </a:xfrm>
            <a:custGeom>
              <a:avLst/>
              <a:gdLst/>
              <a:ahLst/>
              <a:cxnLst/>
              <a:rect l="l" t="t" r="r" b="b"/>
              <a:pathLst>
                <a:path w="4501" h="2125" extrusionOk="0">
                  <a:moveTo>
                    <a:pt x="126" y="1"/>
                  </a:moveTo>
                  <a:cubicBezTo>
                    <a:pt x="86" y="1"/>
                    <a:pt x="41" y="20"/>
                    <a:pt x="29" y="65"/>
                  </a:cubicBezTo>
                  <a:cubicBezTo>
                    <a:pt x="0" y="123"/>
                    <a:pt x="15" y="182"/>
                    <a:pt x="73" y="211"/>
                  </a:cubicBezTo>
                  <a:cubicBezTo>
                    <a:pt x="2572" y="1350"/>
                    <a:pt x="4310" y="2110"/>
                    <a:pt x="4325" y="2125"/>
                  </a:cubicBezTo>
                  <a:lnTo>
                    <a:pt x="4369" y="2125"/>
                  </a:lnTo>
                  <a:cubicBezTo>
                    <a:pt x="4412" y="2125"/>
                    <a:pt x="4456" y="2110"/>
                    <a:pt x="4471" y="2066"/>
                  </a:cubicBezTo>
                  <a:cubicBezTo>
                    <a:pt x="4500" y="2008"/>
                    <a:pt x="4471" y="1949"/>
                    <a:pt x="4412" y="1920"/>
                  </a:cubicBezTo>
                  <a:cubicBezTo>
                    <a:pt x="4398" y="1920"/>
                    <a:pt x="2674" y="1160"/>
                    <a:pt x="161" y="6"/>
                  </a:cubicBezTo>
                  <a:cubicBezTo>
                    <a:pt x="151" y="3"/>
                    <a:pt x="139" y="1"/>
                    <a:pt x="126"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41"/>
            <p:cNvSpPr/>
            <p:nvPr/>
          </p:nvSpPr>
          <p:spPr>
            <a:xfrm>
              <a:off x="842575" y="2170100"/>
              <a:ext cx="183750" cy="91700"/>
            </a:xfrm>
            <a:custGeom>
              <a:avLst/>
              <a:gdLst/>
              <a:ahLst/>
              <a:cxnLst/>
              <a:rect l="l" t="t" r="r" b="b"/>
              <a:pathLst>
                <a:path w="7350" h="3668" extrusionOk="0">
                  <a:moveTo>
                    <a:pt x="125" y="1"/>
                  </a:moveTo>
                  <a:cubicBezTo>
                    <a:pt x="89" y="1"/>
                    <a:pt x="50" y="20"/>
                    <a:pt x="30" y="59"/>
                  </a:cubicBezTo>
                  <a:cubicBezTo>
                    <a:pt x="1" y="103"/>
                    <a:pt x="16" y="176"/>
                    <a:pt x="59" y="205"/>
                  </a:cubicBezTo>
                  <a:cubicBezTo>
                    <a:pt x="3347" y="2265"/>
                    <a:pt x="7160" y="3653"/>
                    <a:pt x="7189" y="3668"/>
                  </a:cubicBezTo>
                  <a:lnTo>
                    <a:pt x="7233" y="3668"/>
                  </a:lnTo>
                  <a:cubicBezTo>
                    <a:pt x="7277" y="3668"/>
                    <a:pt x="7320" y="3639"/>
                    <a:pt x="7335" y="3595"/>
                  </a:cubicBezTo>
                  <a:cubicBezTo>
                    <a:pt x="7350" y="3536"/>
                    <a:pt x="7320" y="3478"/>
                    <a:pt x="7262" y="3463"/>
                  </a:cubicBezTo>
                  <a:cubicBezTo>
                    <a:pt x="7233" y="3449"/>
                    <a:pt x="3449" y="2061"/>
                    <a:pt x="176" y="15"/>
                  </a:cubicBezTo>
                  <a:cubicBezTo>
                    <a:pt x="162" y="6"/>
                    <a:pt x="144" y="1"/>
                    <a:pt x="125"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41"/>
            <p:cNvSpPr/>
            <p:nvPr/>
          </p:nvSpPr>
          <p:spPr>
            <a:xfrm>
              <a:off x="842575" y="2196400"/>
              <a:ext cx="191425" cy="98275"/>
            </a:xfrm>
            <a:custGeom>
              <a:avLst/>
              <a:gdLst/>
              <a:ahLst/>
              <a:cxnLst/>
              <a:rect l="l" t="t" r="r" b="b"/>
              <a:pathLst>
                <a:path w="7657" h="3931" extrusionOk="0">
                  <a:moveTo>
                    <a:pt x="129" y="0"/>
                  </a:moveTo>
                  <a:cubicBezTo>
                    <a:pt x="93" y="0"/>
                    <a:pt x="58" y="16"/>
                    <a:pt x="30" y="44"/>
                  </a:cubicBezTo>
                  <a:cubicBezTo>
                    <a:pt x="1" y="103"/>
                    <a:pt x="16" y="161"/>
                    <a:pt x="59" y="205"/>
                  </a:cubicBezTo>
                  <a:cubicBezTo>
                    <a:pt x="2631" y="1988"/>
                    <a:pt x="7437" y="3916"/>
                    <a:pt x="7481" y="3931"/>
                  </a:cubicBezTo>
                  <a:lnTo>
                    <a:pt x="7525" y="3931"/>
                  </a:lnTo>
                  <a:cubicBezTo>
                    <a:pt x="7569" y="3931"/>
                    <a:pt x="7613" y="3916"/>
                    <a:pt x="7627" y="3872"/>
                  </a:cubicBezTo>
                  <a:cubicBezTo>
                    <a:pt x="7656" y="3814"/>
                    <a:pt x="7627" y="3741"/>
                    <a:pt x="7569" y="3726"/>
                  </a:cubicBezTo>
                  <a:cubicBezTo>
                    <a:pt x="7525" y="3711"/>
                    <a:pt x="2733" y="1798"/>
                    <a:pt x="191" y="15"/>
                  </a:cubicBezTo>
                  <a:cubicBezTo>
                    <a:pt x="170" y="5"/>
                    <a:pt x="149" y="0"/>
                    <a:pt x="12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41"/>
            <p:cNvSpPr/>
            <p:nvPr/>
          </p:nvSpPr>
          <p:spPr>
            <a:xfrm>
              <a:off x="1603375" y="1661750"/>
              <a:ext cx="112150" cy="74975"/>
            </a:xfrm>
            <a:custGeom>
              <a:avLst/>
              <a:gdLst/>
              <a:ahLst/>
              <a:cxnLst/>
              <a:rect l="l" t="t" r="r" b="b"/>
              <a:pathLst>
                <a:path w="4486" h="2999" extrusionOk="0">
                  <a:moveTo>
                    <a:pt x="1224" y="1"/>
                  </a:moveTo>
                  <a:cubicBezTo>
                    <a:pt x="984" y="1"/>
                    <a:pt x="737" y="36"/>
                    <a:pt x="483" y="115"/>
                  </a:cubicBezTo>
                  <a:cubicBezTo>
                    <a:pt x="483" y="115"/>
                    <a:pt x="1" y="422"/>
                    <a:pt x="74" y="1751"/>
                  </a:cubicBezTo>
                  <a:cubicBezTo>
                    <a:pt x="106" y="2471"/>
                    <a:pt x="596" y="2999"/>
                    <a:pt x="1046" y="2999"/>
                  </a:cubicBezTo>
                  <a:cubicBezTo>
                    <a:pt x="1426" y="2999"/>
                    <a:pt x="1778" y="2621"/>
                    <a:pt x="1798" y="1664"/>
                  </a:cubicBezTo>
                  <a:cubicBezTo>
                    <a:pt x="2474" y="2433"/>
                    <a:pt x="3108" y="2784"/>
                    <a:pt x="3557" y="2784"/>
                  </a:cubicBezTo>
                  <a:cubicBezTo>
                    <a:pt x="3748" y="2784"/>
                    <a:pt x="3905" y="2721"/>
                    <a:pt x="4018" y="2599"/>
                  </a:cubicBezTo>
                  <a:cubicBezTo>
                    <a:pt x="4485" y="2197"/>
                    <a:pt x="3111" y="1"/>
                    <a:pt x="1224" y="1"/>
                  </a:cubicBezTo>
                  <a:close/>
                </a:path>
              </a:pathLst>
            </a:custGeom>
            <a:solidFill>
              <a:srgbClr val="56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9" name="Google Shape;9369;p41"/>
          <p:cNvGrpSpPr/>
          <p:nvPr/>
        </p:nvGrpSpPr>
        <p:grpSpPr>
          <a:xfrm>
            <a:off x="5268543" y="4102144"/>
            <a:ext cx="433269" cy="267009"/>
            <a:chOff x="2087000" y="3544900"/>
            <a:chExt cx="1482275" cy="913475"/>
          </a:xfrm>
        </p:grpSpPr>
        <p:sp>
          <p:nvSpPr>
            <p:cNvPr id="9370" name="Google Shape;9370;p41"/>
            <p:cNvSpPr/>
            <p:nvPr/>
          </p:nvSpPr>
          <p:spPr>
            <a:xfrm>
              <a:off x="2666200" y="3563125"/>
              <a:ext cx="903075" cy="888975"/>
            </a:xfrm>
            <a:custGeom>
              <a:avLst/>
              <a:gdLst/>
              <a:ahLst/>
              <a:cxnLst/>
              <a:rect l="l" t="t" r="r" b="b"/>
              <a:pathLst>
                <a:path w="36123" h="35559" extrusionOk="0">
                  <a:moveTo>
                    <a:pt x="7047" y="0"/>
                  </a:moveTo>
                  <a:cubicBezTo>
                    <a:pt x="6954" y="0"/>
                    <a:pt x="6872" y="56"/>
                    <a:pt x="6848" y="150"/>
                  </a:cubicBezTo>
                  <a:cubicBezTo>
                    <a:pt x="6791" y="264"/>
                    <a:pt x="6848" y="378"/>
                    <a:pt x="6962" y="407"/>
                  </a:cubicBezTo>
                  <a:cubicBezTo>
                    <a:pt x="8075" y="806"/>
                    <a:pt x="9102" y="1348"/>
                    <a:pt x="9759" y="1748"/>
                  </a:cubicBezTo>
                  <a:cubicBezTo>
                    <a:pt x="4338" y="1520"/>
                    <a:pt x="1" y="1434"/>
                    <a:pt x="1" y="1434"/>
                  </a:cubicBezTo>
                  <a:lnTo>
                    <a:pt x="1" y="1434"/>
                  </a:lnTo>
                  <a:lnTo>
                    <a:pt x="1684" y="35558"/>
                  </a:lnTo>
                  <a:cubicBezTo>
                    <a:pt x="1684" y="35558"/>
                    <a:pt x="14980" y="33361"/>
                    <a:pt x="27991" y="31222"/>
                  </a:cubicBezTo>
                  <a:cubicBezTo>
                    <a:pt x="29817" y="29823"/>
                    <a:pt x="31243" y="28340"/>
                    <a:pt x="32356" y="26771"/>
                  </a:cubicBezTo>
                  <a:cubicBezTo>
                    <a:pt x="34154" y="25344"/>
                    <a:pt x="36008" y="23261"/>
                    <a:pt x="36037" y="23233"/>
                  </a:cubicBezTo>
                  <a:cubicBezTo>
                    <a:pt x="36094" y="23147"/>
                    <a:pt x="36094" y="23033"/>
                    <a:pt x="36008" y="22947"/>
                  </a:cubicBezTo>
                  <a:cubicBezTo>
                    <a:pt x="35969" y="22908"/>
                    <a:pt x="35917" y="22886"/>
                    <a:pt x="35864" y="22886"/>
                  </a:cubicBezTo>
                  <a:cubicBezTo>
                    <a:pt x="35803" y="22886"/>
                    <a:pt x="35740" y="22915"/>
                    <a:pt x="35694" y="22976"/>
                  </a:cubicBezTo>
                  <a:cubicBezTo>
                    <a:pt x="35694" y="22976"/>
                    <a:pt x="34553" y="24288"/>
                    <a:pt x="33184" y="25515"/>
                  </a:cubicBezTo>
                  <a:cubicBezTo>
                    <a:pt x="33526" y="24944"/>
                    <a:pt x="33811" y="24374"/>
                    <a:pt x="34068" y="23803"/>
                  </a:cubicBezTo>
                  <a:cubicBezTo>
                    <a:pt x="35152" y="22605"/>
                    <a:pt x="36008" y="21178"/>
                    <a:pt x="36037" y="21121"/>
                  </a:cubicBezTo>
                  <a:cubicBezTo>
                    <a:pt x="36122" y="21007"/>
                    <a:pt x="36065" y="20893"/>
                    <a:pt x="35980" y="20836"/>
                  </a:cubicBezTo>
                  <a:cubicBezTo>
                    <a:pt x="35939" y="20816"/>
                    <a:pt x="35899" y="20806"/>
                    <a:pt x="35861" y="20806"/>
                  </a:cubicBezTo>
                  <a:cubicBezTo>
                    <a:pt x="35792" y="20806"/>
                    <a:pt x="35731" y="20838"/>
                    <a:pt x="35694" y="20893"/>
                  </a:cubicBezTo>
                  <a:cubicBezTo>
                    <a:pt x="35666" y="20921"/>
                    <a:pt x="35209" y="21692"/>
                    <a:pt x="34553" y="22548"/>
                  </a:cubicBezTo>
                  <a:cubicBezTo>
                    <a:pt x="35580" y="19523"/>
                    <a:pt x="35609" y="16413"/>
                    <a:pt x="34896" y="13475"/>
                  </a:cubicBezTo>
                  <a:cubicBezTo>
                    <a:pt x="35295" y="11734"/>
                    <a:pt x="34867" y="8025"/>
                    <a:pt x="34838" y="7854"/>
                  </a:cubicBezTo>
                  <a:cubicBezTo>
                    <a:pt x="34814" y="7755"/>
                    <a:pt x="34746" y="7677"/>
                    <a:pt x="34654" y="7677"/>
                  </a:cubicBezTo>
                  <a:cubicBezTo>
                    <a:pt x="34640" y="7677"/>
                    <a:pt x="34625" y="7679"/>
                    <a:pt x="34610" y="7683"/>
                  </a:cubicBezTo>
                  <a:cubicBezTo>
                    <a:pt x="34468" y="7683"/>
                    <a:pt x="34410" y="7797"/>
                    <a:pt x="34410" y="7911"/>
                  </a:cubicBezTo>
                  <a:cubicBezTo>
                    <a:pt x="34410" y="7939"/>
                    <a:pt x="34724" y="10593"/>
                    <a:pt x="34610" y="12419"/>
                  </a:cubicBezTo>
                  <a:cubicBezTo>
                    <a:pt x="34410" y="11734"/>
                    <a:pt x="34154" y="11049"/>
                    <a:pt x="33840" y="10365"/>
                  </a:cubicBezTo>
                  <a:cubicBezTo>
                    <a:pt x="34011" y="7939"/>
                    <a:pt x="33469" y="5942"/>
                    <a:pt x="33440" y="5857"/>
                  </a:cubicBezTo>
                  <a:cubicBezTo>
                    <a:pt x="33417" y="5762"/>
                    <a:pt x="33334" y="5707"/>
                    <a:pt x="33242" y="5707"/>
                  </a:cubicBezTo>
                  <a:cubicBezTo>
                    <a:pt x="33223" y="5707"/>
                    <a:pt x="33203" y="5709"/>
                    <a:pt x="33184" y="5714"/>
                  </a:cubicBezTo>
                  <a:cubicBezTo>
                    <a:pt x="33069" y="5742"/>
                    <a:pt x="32984" y="5857"/>
                    <a:pt x="33012" y="5971"/>
                  </a:cubicBezTo>
                  <a:cubicBezTo>
                    <a:pt x="33041" y="5999"/>
                    <a:pt x="33469" y="7540"/>
                    <a:pt x="33440" y="9509"/>
                  </a:cubicBezTo>
                  <a:cubicBezTo>
                    <a:pt x="32271" y="7140"/>
                    <a:pt x="30616" y="5001"/>
                    <a:pt x="28647" y="3232"/>
                  </a:cubicBezTo>
                  <a:cubicBezTo>
                    <a:pt x="25280" y="2604"/>
                    <a:pt x="18718" y="2147"/>
                    <a:pt x="12697" y="1862"/>
                  </a:cubicBezTo>
                  <a:cubicBezTo>
                    <a:pt x="12355" y="1605"/>
                    <a:pt x="11071" y="692"/>
                    <a:pt x="9901" y="264"/>
                  </a:cubicBezTo>
                  <a:cubicBezTo>
                    <a:pt x="9871" y="249"/>
                    <a:pt x="9840" y="242"/>
                    <a:pt x="9811" y="242"/>
                  </a:cubicBezTo>
                  <a:cubicBezTo>
                    <a:pt x="9730" y="242"/>
                    <a:pt x="9658" y="295"/>
                    <a:pt x="9616" y="378"/>
                  </a:cubicBezTo>
                  <a:cubicBezTo>
                    <a:pt x="9587" y="493"/>
                    <a:pt x="9645" y="607"/>
                    <a:pt x="9759" y="664"/>
                  </a:cubicBezTo>
                  <a:cubicBezTo>
                    <a:pt x="10500" y="921"/>
                    <a:pt x="11356" y="1463"/>
                    <a:pt x="11927" y="1834"/>
                  </a:cubicBezTo>
                  <a:cubicBezTo>
                    <a:pt x="11499" y="1805"/>
                    <a:pt x="11071" y="1805"/>
                    <a:pt x="10672" y="1776"/>
                  </a:cubicBezTo>
                  <a:cubicBezTo>
                    <a:pt x="10272" y="1520"/>
                    <a:pt x="8817" y="635"/>
                    <a:pt x="7105" y="7"/>
                  </a:cubicBezTo>
                  <a:cubicBezTo>
                    <a:pt x="7086" y="3"/>
                    <a:pt x="7066" y="0"/>
                    <a:pt x="704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41"/>
            <p:cNvSpPr/>
            <p:nvPr/>
          </p:nvSpPr>
          <p:spPr>
            <a:xfrm>
              <a:off x="2087000" y="3544900"/>
              <a:ext cx="1002225" cy="913475"/>
            </a:xfrm>
            <a:custGeom>
              <a:avLst/>
              <a:gdLst/>
              <a:ahLst/>
              <a:cxnLst/>
              <a:rect l="l" t="t" r="r" b="b"/>
              <a:pathLst>
                <a:path w="40089" h="36539" extrusionOk="0">
                  <a:moveTo>
                    <a:pt x="18765" y="1"/>
                  </a:moveTo>
                  <a:cubicBezTo>
                    <a:pt x="18678" y="1"/>
                    <a:pt x="18596" y="54"/>
                    <a:pt x="18575" y="137"/>
                  </a:cubicBezTo>
                  <a:cubicBezTo>
                    <a:pt x="18518" y="251"/>
                    <a:pt x="18575" y="366"/>
                    <a:pt x="18689" y="423"/>
                  </a:cubicBezTo>
                  <a:cubicBezTo>
                    <a:pt x="19859" y="908"/>
                    <a:pt x="21086" y="1592"/>
                    <a:pt x="21856" y="2049"/>
                  </a:cubicBezTo>
                  <a:cubicBezTo>
                    <a:pt x="21285" y="2020"/>
                    <a:pt x="20743" y="2020"/>
                    <a:pt x="20201" y="2020"/>
                  </a:cubicBezTo>
                  <a:cubicBezTo>
                    <a:pt x="19745" y="1792"/>
                    <a:pt x="18175" y="1050"/>
                    <a:pt x="15294" y="594"/>
                  </a:cubicBezTo>
                  <a:cubicBezTo>
                    <a:pt x="15279" y="590"/>
                    <a:pt x="15264" y="588"/>
                    <a:pt x="15249" y="588"/>
                  </a:cubicBezTo>
                  <a:cubicBezTo>
                    <a:pt x="15151" y="588"/>
                    <a:pt x="15062" y="666"/>
                    <a:pt x="15037" y="765"/>
                  </a:cubicBezTo>
                  <a:cubicBezTo>
                    <a:pt x="15037" y="879"/>
                    <a:pt x="15094" y="993"/>
                    <a:pt x="15237" y="1022"/>
                  </a:cubicBezTo>
                  <a:cubicBezTo>
                    <a:pt x="17148" y="1307"/>
                    <a:pt x="18489" y="1764"/>
                    <a:pt x="19260" y="2077"/>
                  </a:cubicBezTo>
                  <a:cubicBezTo>
                    <a:pt x="15037" y="2334"/>
                    <a:pt x="11556" y="3846"/>
                    <a:pt x="8817" y="6129"/>
                  </a:cubicBezTo>
                  <a:cubicBezTo>
                    <a:pt x="7961" y="6386"/>
                    <a:pt x="4623" y="7527"/>
                    <a:pt x="2169" y="10009"/>
                  </a:cubicBezTo>
                  <a:cubicBezTo>
                    <a:pt x="2083" y="10095"/>
                    <a:pt x="2083" y="10238"/>
                    <a:pt x="2169" y="10323"/>
                  </a:cubicBezTo>
                  <a:cubicBezTo>
                    <a:pt x="2226" y="10352"/>
                    <a:pt x="2255" y="10380"/>
                    <a:pt x="2312" y="10380"/>
                  </a:cubicBezTo>
                  <a:cubicBezTo>
                    <a:pt x="2369" y="10380"/>
                    <a:pt x="2426" y="10352"/>
                    <a:pt x="2483" y="10323"/>
                  </a:cubicBezTo>
                  <a:cubicBezTo>
                    <a:pt x="4252" y="8497"/>
                    <a:pt x="6591" y="7413"/>
                    <a:pt x="7989" y="6871"/>
                  </a:cubicBezTo>
                  <a:lnTo>
                    <a:pt x="7989" y="6871"/>
                  </a:lnTo>
                  <a:cubicBezTo>
                    <a:pt x="7504" y="7327"/>
                    <a:pt x="7076" y="7784"/>
                    <a:pt x="6648" y="8269"/>
                  </a:cubicBezTo>
                  <a:cubicBezTo>
                    <a:pt x="6106" y="8668"/>
                    <a:pt x="4109" y="10152"/>
                    <a:pt x="2026" y="12806"/>
                  </a:cubicBezTo>
                  <a:cubicBezTo>
                    <a:pt x="1969" y="12891"/>
                    <a:pt x="1969" y="13034"/>
                    <a:pt x="2083" y="13091"/>
                  </a:cubicBezTo>
                  <a:cubicBezTo>
                    <a:pt x="2112" y="13119"/>
                    <a:pt x="2169" y="13148"/>
                    <a:pt x="2197" y="13148"/>
                  </a:cubicBezTo>
                  <a:cubicBezTo>
                    <a:pt x="2283" y="13148"/>
                    <a:pt x="2340" y="13119"/>
                    <a:pt x="2369" y="13062"/>
                  </a:cubicBezTo>
                  <a:cubicBezTo>
                    <a:pt x="3510" y="11607"/>
                    <a:pt x="4651" y="10494"/>
                    <a:pt x="5507" y="9753"/>
                  </a:cubicBezTo>
                  <a:lnTo>
                    <a:pt x="5507" y="9753"/>
                  </a:lnTo>
                  <a:cubicBezTo>
                    <a:pt x="4708" y="10865"/>
                    <a:pt x="3995" y="12064"/>
                    <a:pt x="3424" y="13348"/>
                  </a:cubicBezTo>
                  <a:cubicBezTo>
                    <a:pt x="2825" y="14660"/>
                    <a:pt x="2369" y="16144"/>
                    <a:pt x="2140" y="17713"/>
                  </a:cubicBezTo>
                  <a:cubicBezTo>
                    <a:pt x="1598" y="18483"/>
                    <a:pt x="600" y="20167"/>
                    <a:pt x="29" y="22706"/>
                  </a:cubicBezTo>
                  <a:cubicBezTo>
                    <a:pt x="0" y="22820"/>
                    <a:pt x="86" y="22934"/>
                    <a:pt x="200" y="22934"/>
                  </a:cubicBezTo>
                  <a:cubicBezTo>
                    <a:pt x="200" y="22963"/>
                    <a:pt x="229" y="22963"/>
                    <a:pt x="229" y="22963"/>
                  </a:cubicBezTo>
                  <a:cubicBezTo>
                    <a:pt x="343" y="22963"/>
                    <a:pt x="428" y="22877"/>
                    <a:pt x="457" y="22792"/>
                  </a:cubicBezTo>
                  <a:cubicBezTo>
                    <a:pt x="856" y="20994"/>
                    <a:pt x="1484" y="19625"/>
                    <a:pt x="2026" y="18712"/>
                  </a:cubicBezTo>
                  <a:lnTo>
                    <a:pt x="2026" y="18712"/>
                  </a:lnTo>
                  <a:cubicBezTo>
                    <a:pt x="1941" y="19368"/>
                    <a:pt x="1941" y="19996"/>
                    <a:pt x="1941" y="20652"/>
                  </a:cubicBezTo>
                  <a:cubicBezTo>
                    <a:pt x="1684" y="21622"/>
                    <a:pt x="1199" y="23705"/>
                    <a:pt x="1113" y="26101"/>
                  </a:cubicBezTo>
                  <a:cubicBezTo>
                    <a:pt x="1113" y="26216"/>
                    <a:pt x="1199" y="26330"/>
                    <a:pt x="1341" y="26330"/>
                  </a:cubicBezTo>
                  <a:cubicBezTo>
                    <a:pt x="1456" y="26330"/>
                    <a:pt x="1541" y="26216"/>
                    <a:pt x="1541" y="26101"/>
                  </a:cubicBezTo>
                  <a:cubicBezTo>
                    <a:pt x="1598" y="24532"/>
                    <a:pt x="1827" y="23106"/>
                    <a:pt x="2055" y="22050"/>
                  </a:cubicBezTo>
                  <a:cubicBezTo>
                    <a:pt x="2682" y="27528"/>
                    <a:pt x="6335" y="33120"/>
                    <a:pt x="15579" y="35660"/>
                  </a:cubicBezTo>
                  <a:cubicBezTo>
                    <a:pt x="17764" y="36263"/>
                    <a:pt x="19816" y="36539"/>
                    <a:pt x="21727" y="36539"/>
                  </a:cubicBezTo>
                  <a:cubicBezTo>
                    <a:pt x="32570" y="36539"/>
                    <a:pt x="38898" y="27654"/>
                    <a:pt x="39432" y="19140"/>
                  </a:cubicBezTo>
                  <a:cubicBezTo>
                    <a:pt x="40088" y="9125"/>
                    <a:pt x="32584" y="2962"/>
                    <a:pt x="22798" y="2106"/>
                  </a:cubicBezTo>
                  <a:cubicBezTo>
                    <a:pt x="22427" y="1878"/>
                    <a:pt x="20572" y="736"/>
                    <a:pt x="18860" y="23"/>
                  </a:cubicBezTo>
                  <a:cubicBezTo>
                    <a:pt x="18830" y="8"/>
                    <a:pt x="18797" y="1"/>
                    <a:pt x="18765"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41"/>
            <p:cNvSpPr/>
            <p:nvPr/>
          </p:nvSpPr>
          <p:spPr>
            <a:xfrm>
              <a:off x="2512125" y="3983425"/>
              <a:ext cx="50675" cy="70650"/>
            </a:xfrm>
            <a:custGeom>
              <a:avLst/>
              <a:gdLst/>
              <a:ahLst/>
              <a:cxnLst/>
              <a:rect l="l" t="t" r="r" b="b"/>
              <a:pathLst>
                <a:path w="2027" h="2826" extrusionOk="0">
                  <a:moveTo>
                    <a:pt x="1798" y="1"/>
                  </a:moveTo>
                  <a:cubicBezTo>
                    <a:pt x="771" y="1"/>
                    <a:pt x="86" y="800"/>
                    <a:pt x="58" y="1542"/>
                  </a:cubicBezTo>
                  <a:cubicBezTo>
                    <a:pt x="1" y="2055"/>
                    <a:pt x="286" y="2711"/>
                    <a:pt x="1228" y="2826"/>
                  </a:cubicBezTo>
                  <a:lnTo>
                    <a:pt x="1256" y="2826"/>
                  </a:lnTo>
                  <a:cubicBezTo>
                    <a:pt x="1370" y="2826"/>
                    <a:pt x="1456" y="2740"/>
                    <a:pt x="1456" y="2626"/>
                  </a:cubicBezTo>
                  <a:cubicBezTo>
                    <a:pt x="1484" y="2512"/>
                    <a:pt x="1399" y="2426"/>
                    <a:pt x="1285" y="2398"/>
                  </a:cubicBezTo>
                  <a:cubicBezTo>
                    <a:pt x="743" y="2340"/>
                    <a:pt x="429" y="2027"/>
                    <a:pt x="486" y="1570"/>
                  </a:cubicBezTo>
                  <a:cubicBezTo>
                    <a:pt x="514" y="999"/>
                    <a:pt x="1028" y="429"/>
                    <a:pt x="1798" y="429"/>
                  </a:cubicBezTo>
                  <a:cubicBezTo>
                    <a:pt x="1941" y="429"/>
                    <a:pt x="2026" y="343"/>
                    <a:pt x="2026" y="229"/>
                  </a:cubicBezTo>
                  <a:cubicBezTo>
                    <a:pt x="2026" y="115"/>
                    <a:pt x="1941" y="1"/>
                    <a:pt x="182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41"/>
            <p:cNvSpPr/>
            <p:nvPr/>
          </p:nvSpPr>
          <p:spPr>
            <a:xfrm>
              <a:off x="2598450" y="3978925"/>
              <a:ext cx="35675" cy="75150"/>
            </a:xfrm>
            <a:custGeom>
              <a:avLst/>
              <a:gdLst/>
              <a:ahLst/>
              <a:cxnLst/>
              <a:rect l="l" t="t" r="r" b="b"/>
              <a:pathLst>
                <a:path w="1427" h="3006" extrusionOk="0">
                  <a:moveTo>
                    <a:pt x="263" y="1"/>
                  </a:moveTo>
                  <a:cubicBezTo>
                    <a:pt x="214" y="1"/>
                    <a:pt x="161" y="15"/>
                    <a:pt x="114" y="38"/>
                  </a:cubicBezTo>
                  <a:cubicBezTo>
                    <a:pt x="29" y="124"/>
                    <a:pt x="0" y="238"/>
                    <a:pt x="86" y="352"/>
                  </a:cubicBezTo>
                  <a:cubicBezTo>
                    <a:pt x="114" y="381"/>
                    <a:pt x="913" y="1493"/>
                    <a:pt x="285" y="2692"/>
                  </a:cubicBezTo>
                  <a:cubicBezTo>
                    <a:pt x="228" y="2806"/>
                    <a:pt x="285" y="2920"/>
                    <a:pt x="371" y="2977"/>
                  </a:cubicBezTo>
                  <a:cubicBezTo>
                    <a:pt x="400" y="3006"/>
                    <a:pt x="457" y="3006"/>
                    <a:pt x="485" y="3006"/>
                  </a:cubicBezTo>
                  <a:cubicBezTo>
                    <a:pt x="571" y="3006"/>
                    <a:pt x="628" y="2948"/>
                    <a:pt x="656" y="2891"/>
                  </a:cubicBezTo>
                  <a:cubicBezTo>
                    <a:pt x="1427" y="1436"/>
                    <a:pt x="457" y="152"/>
                    <a:pt x="428" y="95"/>
                  </a:cubicBezTo>
                  <a:cubicBezTo>
                    <a:pt x="395" y="28"/>
                    <a:pt x="332" y="1"/>
                    <a:pt x="26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41"/>
            <p:cNvSpPr/>
            <p:nvPr/>
          </p:nvSpPr>
          <p:spPr>
            <a:xfrm>
              <a:off x="2527825" y="3899500"/>
              <a:ext cx="111300" cy="51850"/>
            </a:xfrm>
            <a:custGeom>
              <a:avLst/>
              <a:gdLst/>
              <a:ahLst/>
              <a:cxnLst/>
              <a:rect l="l" t="t" r="r" b="b"/>
              <a:pathLst>
                <a:path w="4452" h="2074" extrusionOk="0">
                  <a:moveTo>
                    <a:pt x="1658" y="0"/>
                  </a:moveTo>
                  <a:cubicBezTo>
                    <a:pt x="1112" y="0"/>
                    <a:pt x="591" y="159"/>
                    <a:pt x="143" y="476"/>
                  </a:cubicBezTo>
                  <a:cubicBezTo>
                    <a:pt x="29" y="533"/>
                    <a:pt x="0" y="676"/>
                    <a:pt x="86" y="761"/>
                  </a:cubicBezTo>
                  <a:cubicBezTo>
                    <a:pt x="121" y="831"/>
                    <a:pt x="186" y="868"/>
                    <a:pt x="252" y="868"/>
                  </a:cubicBezTo>
                  <a:cubicBezTo>
                    <a:pt x="295" y="868"/>
                    <a:pt x="338" y="852"/>
                    <a:pt x="371" y="819"/>
                  </a:cubicBezTo>
                  <a:cubicBezTo>
                    <a:pt x="765" y="556"/>
                    <a:pt x="1208" y="417"/>
                    <a:pt x="1675" y="417"/>
                  </a:cubicBezTo>
                  <a:cubicBezTo>
                    <a:pt x="1920" y="417"/>
                    <a:pt x="2171" y="455"/>
                    <a:pt x="2426" y="533"/>
                  </a:cubicBezTo>
                  <a:cubicBezTo>
                    <a:pt x="3139" y="761"/>
                    <a:pt x="3767" y="1304"/>
                    <a:pt x="4023" y="1931"/>
                  </a:cubicBezTo>
                  <a:cubicBezTo>
                    <a:pt x="4052" y="2017"/>
                    <a:pt x="4138" y="2074"/>
                    <a:pt x="4223" y="2074"/>
                  </a:cubicBezTo>
                  <a:lnTo>
                    <a:pt x="4309" y="2074"/>
                  </a:lnTo>
                  <a:cubicBezTo>
                    <a:pt x="4394" y="2017"/>
                    <a:pt x="4451" y="1903"/>
                    <a:pt x="4423" y="1789"/>
                  </a:cubicBezTo>
                  <a:cubicBezTo>
                    <a:pt x="4109" y="1018"/>
                    <a:pt x="3396" y="391"/>
                    <a:pt x="2540" y="134"/>
                  </a:cubicBezTo>
                  <a:cubicBezTo>
                    <a:pt x="2243" y="45"/>
                    <a:pt x="1947" y="0"/>
                    <a:pt x="165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41"/>
            <p:cNvSpPr/>
            <p:nvPr/>
          </p:nvSpPr>
          <p:spPr>
            <a:xfrm>
              <a:off x="2409425" y="3964150"/>
              <a:ext cx="91325" cy="173375"/>
            </a:xfrm>
            <a:custGeom>
              <a:avLst/>
              <a:gdLst/>
              <a:ahLst/>
              <a:cxnLst/>
              <a:rect l="l" t="t" r="r" b="b"/>
              <a:pathLst>
                <a:path w="3653" h="6935" extrusionOk="0">
                  <a:moveTo>
                    <a:pt x="1375" y="0"/>
                  </a:moveTo>
                  <a:cubicBezTo>
                    <a:pt x="1336" y="0"/>
                    <a:pt x="1296" y="10"/>
                    <a:pt x="1255" y="30"/>
                  </a:cubicBezTo>
                  <a:cubicBezTo>
                    <a:pt x="371" y="686"/>
                    <a:pt x="0" y="2084"/>
                    <a:pt x="314" y="3568"/>
                  </a:cubicBezTo>
                  <a:cubicBezTo>
                    <a:pt x="599" y="4938"/>
                    <a:pt x="1541" y="6535"/>
                    <a:pt x="3395" y="6935"/>
                  </a:cubicBezTo>
                  <a:lnTo>
                    <a:pt x="3424" y="6935"/>
                  </a:lnTo>
                  <a:cubicBezTo>
                    <a:pt x="3538" y="6935"/>
                    <a:pt x="3624" y="6878"/>
                    <a:pt x="3652" y="6792"/>
                  </a:cubicBezTo>
                  <a:cubicBezTo>
                    <a:pt x="3652" y="6678"/>
                    <a:pt x="3595" y="6564"/>
                    <a:pt x="3481" y="6535"/>
                  </a:cubicBezTo>
                  <a:cubicBezTo>
                    <a:pt x="1855" y="6164"/>
                    <a:pt x="999" y="4709"/>
                    <a:pt x="742" y="3482"/>
                  </a:cubicBezTo>
                  <a:cubicBezTo>
                    <a:pt x="457" y="2170"/>
                    <a:pt x="770" y="943"/>
                    <a:pt x="1512" y="401"/>
                  </a:cubicBezTo>
                  <a:cubicBezTo>
                    <a:pt x="1626" y="315"/>
                    <a:pt x="1626" y="173"/>
                    <a:pt x="1569" y="87"/>
                  </a:cubicBezTo>
                  <a:cubicBezTo>
                    <a:pt x="1514" y="32"/>
                    <a:pt x="1447" y="0"/>
                    <a:pt x="137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41"/>
            <p:cNvSpPr/>
            <p:nvPr/>
          </p:nvSpPr>
          <p:spPr>
            <a:xfrm>
              <a:off x="2564925" y="4026050"/>
              <a:ext cx="134825" cy="90800"/>
            </a:xfrm>
            <a:custGeom>
              <a:avLst/>
              <a:gdLst/>
              <a:ahLst/>
              <a:cxnLst/>
              <a:rect l="l" t="t" r="r" b="b"/>
              <a:pathLst>
                <a:path w="5393" h="3632" extrusionOk="0">
                  <a:moveTo>
                    <a:pt x="4880" y="1"/>
                  </a:moveTo>
                  <a:cubicBezTo>
                    <a:pt x="4861" y="1"/>
                    <a:pt x="4842" y="3"/>
                    <a:pt x="4822" y="8"/>
                  </a:cubicBezTo>
                  <a:cubicBezTo>
                    <a:pt x="4708" y="36"/>
                    <a:pt x="4651" y="150"/>
                    <a:pt x="4679" y="265"/>
                  </a:cubicBezTo>
                  <a:cubicBezTo>
                    <a:pt x="4936" y="1349"/>
                    <a:pt x="3966" y="2347"/>
                    <a:pt x="2910" y="2832"/>
                  </a:cubicBezTo>
                  <a:cubicBezTo>
                    <a:pt x="2471" y="3052"/>
                    <a:pt x="1949" y="3197"/>
                    <a:pt x="1480" y="3197"/>
                  </a:cubicBezTo>
                  <a:cubicBezTo>
                    <a:pt x="1034" y="3197"/>
                    <a:pt x="636" y="3066"/>
                    <a:pt x="399" y="2747"/>
                  </a:cubicBezTo>
                  <a:cubicBezTo>
                    <a:pt x="368" y="2700"/>
                    <a:pt x="311" y="2679"/>
                    <a:pt x="251" y="2679"/>
                  </a:cubicBezTo>
                  <a:cubicBezTo>
                    <a:pt x="203" y="2679"/>
                    <a:pt x="153" y="2693"/>
                    <a:pt x="114" y="2718"/>
                  </a:cubicBezTo>
                  <a:cubicBezTo>
                    <a:pt x="29" y="2804"/>
                    <a:pt x="0" y="2918"/>
                    <a:pt x="57" y="3032"/>
                  </a:cubicBezTo>
                  <a:cubicBezTo>
                    <a:pt x="399" y="3460"/>
                    <a:pt x="913" y="3631"/>
                    <a:pt x="1484" y="3631"/>
                  </a:cubicBezTo>
                  <a:cubicBezTo>
                    <a:pt x="2026" y="3631"/>
                    <a:pt x="2596" y="3460"/>
                    <a:pt x="3110" y="3232"/>
                  </a:cubicBezTo>
                  <a:cubicBezTo>
                    <a:pt x="4308" y="2661"/>
                    <a:pt x="5393" y="1491"/>
                    <a:pt x="5079" y="150"/>
                  </a:cubicBezTo>
                  <a:cubicBezTo>
                    <a:pt x="5055" y="56"/>
                    <a:pt x="4973" y="1"/>
                    <a:pt x="4880"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41"/>
            <p:cNvSpPr/>
            <p:nvPr/>
          </p:nvSpPr>
          <p:spPr>
            <a:xfrm>
              <a:off x="2722550" y="3927075"/>
              <a:ext cx="63525" cy="210450"/>
            </a:xfrm>
            <a:custGeom>
              <a:avLst/>
              <a:gdLst/>
              <a:ahLst/>
              <a:cxnLst/>
              <a:rect l="l" t="t" r="r" b="b"/>
              <a:pathLst>
                <a:path w="2541" h="8418" extrusionOk="0">
                  <a:moveTo>
                    <a:pt x="429" y="1"/>
                  </a:moveTo>
                  <a:cubicBezTo>
                    <a:pt x="315" y="1"/>
                    <a:pt x="200" y="86"/>
                    <a:pt x="172" y="201"/>
                  </a:cubicBezTo>
                  <a:cubicBezTo>
                    <a:pt x="172" y="315"/>
                    <a:pt x="257" y="429"/>
                    <a:pt x="372" y="429"/>
                  </a:cubicBezTo>
                  <a:cubicBezTo>
                    <a:pt x="885" y="514"/>
                    <a:pt x="1399" y="1285"/>
                    <a:pt x="1656" y="2455"/>
                  </a:cubicBezTo>
                  <a:cubicBezTo>
                    <a:pt x="2112" y="4423"/>
                    <a:pt x="1713" y="6991"/>
                    <a:pt x="115" y="8047"/>
                  </a:cubicBezTo>
                  <a:cubicBezTo>
                    <a:pt x="29" y="8104"/>
                    <a:pt x="1" y="8247"/>
                    <a:pt x="58" y="8332"/>
                  </a:cubicBezTo>
                  <a:cubicBezTo>
                    <a:pt x="86" y="8389"/>
                    <a:pt x="172" y="8418"/>
                    <a:pt x="229" y="8418"/>
                  </a:cubicBezTo>
                  <a:cubicBezTo>
                    <a:pt x="286" y="8418"/>
                    <a:pt x="315" y="8418"/>
                    <a:pt x="343" y="8389"/>
                  </a:cubicBezTo>
                  <a:cubicBezTo>
                    <a:pt x="2198" y="7162"/>
                    <a:pt x="2540" y="4395"/>
                    <a:pt x="2084" y="2340"/>
                  </a:cubicBezTo>
                  <a:cubicBezTo>
                    <a:pt x="1770" y="971"/>
                    <a:pt x="1142" y="115"/>
                    <a:pt x="429"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41"/>
            <p:cNvSpPr/>
            <p:nvPr/>
          </p:nvSpPr>
          <p:spPr>
            <a:xfrm>
              <a:off x="2502850" y="3795625"/>
              <a:ext cx="176225" cy="42325"/>
            </a:xfrm>
            <a:custGeom>
              <a:avLst/>
              <a:gdLst/>
              <a:ahLst/>
              <a:cxnLst/>
              <a:rect l="l" t="t" r="r" b="b"/>
              <a:pathLst>
                <a:path w="7049" h="1693" extrusionOk="0">
                  <a:moveTo>
                    <a:pt x="3403" y="0"/>
                  </a:moveTo>
                  <a:cubicBezTo>
                    <a:pt x="3172" y="0"/>
                    <a:pt x="2940" y="12"/>
                    <a:pt x="2711" y="37"/>
                  </a:cubicBezTo>
                  <a:cubicBezTo>
                    <a:pt x="1513" y="180"/>
                    <a:pt x="600" y="665"/>
                    <a:pt x="86" y="1350"/>
                  </a:cubicBezTo>
                  <a:cubicBezTo>
                    <a:pt x="1" y="1464"/>
                    <a:pt x="29" y="1578"/>
                    <a:pt x="143" y="1664"/>
                  </a:cubicBezTo>
                  <a:cubicBezTo>
                    <a:pt x="172" y="1692"/>
                    <a:pt x="200" y="1692"/>
                    <a:pt x="258" y="1692"/>
                  </a:cubicBezTo>
                  <a:cubicBezTo>
                    <a:pt x="315" y="1692"/>
                    <a:pt x="400" y="1664"/>
                    <a:pt x="429" y="1607"/>
                  </a:cubicBezTo>
                  <a:cubicBezTo>
                    <a:pt x="857" y="1008"/>
                    <a:pt x="1684" y="608"/>
                    <a:pt x="2768" y="465"/>
                  </a:cubicBezTo>
                  <a:cubicBezTo>
                    <a:pt x="2979" y="440"/>
                    <a:pt x="3193" y="428"/>
                    <a:pt x="3408" y="428"/>
                  </a:cubicBezTo>
                  <a:cubicBezTo>
                    <a:pt x="4651" y="428"/>
                    <a:pt x="5923" y="836"/>
                    <a:pt x="6677" y="1493"/>
                  </a:cubicBezTo>
                  <a:cubicBezTo>
                    <a:pt x="6716" y="1518"/>
                    <a:pt x="6766" y="1532"/>
                    <a:pt x="6817" y="1532"/>
                  </a:cubicBezTo>
                  <a:cubicBezTo>
                    <a:pt x="6880" y="1532"/>
                    <a:pt x="6944" y="1511"/>
                    <a:pt x="6991" y="1464"/>
                  </a:cubicBezTo>
                  <a:cubicBezTo>
                    <a:pt x="7048" y="1378"/>
                    <a:pt x="7048" y="1236"/>
                    <a:pt x="6963" y="1150"/>
                  </a:cubicBezTo>
                  <a:cubicBezTo>
                    <a:pt x="6110" y="419"/>
                    <a:pt x="4757" y="0"/>
                    <a:pt x="3403"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41"/>
            <p:cNvSpPr/>
            <p:nvPr/>
          </p:nvSpPr>
          <p:spPr>
            <a:xfrm>
              <a:off x="2627675" y="3707825"/>
              <a:ext cx="176925" cy="98725"/>
            </a:xfrm>
            <a:custGeom>
              <a:avLst/>
              <a:gdLst/>
              <a:ahLst/>
              <a:cxnLst/>
              <a:rect l="l" t="t" r="r" b="b"/>
              <a:pathLst>
                <a:path w="7077" h="3949" extrusionOk="0">
                  <a:moveTo>
                    <a:pt x="1098" y="1"/>
                  </a:moveTo>
                  <a:cubicBezTo>
                    <a:pt x="782" y="1"/>
                    <a:pt x="471" y="32"/>
                    <a:pt x="172" y="97"/>
                  </a:cubicBezTo>
                  <a:cubicBezTo>
                    <a:pt x="58" y="126"/>
                    <a:pt x="1" y="240"/>
                    <a:pt x="1" y="354"/>
                  </a:cubicBezTo>
                  <a:cubicBezTo>
                    <a:pt x="25" y="448"/>
                    <a:pt x="107" y="504"/>
                    <a:pt x="199" y="504"/>
                  </a:cubicBezTo>
                  <a:cubicBezTo>
                    <a:pt x="219" y="504"/>
                    <a:pt x="238" y="501"/>
                    <a:pt x="258" y="497"/>
                  </a:cubicBezTo>
                  <a:cubicBezTo>
                    <a:pt x="506" y="448"/>
                    <a:pt x="763" y="424"/>
                    <a:pt x="1027" y="424"/>
                  </a:cubicBezTo>
                  <a:cubicBezTo>
                    <a:pt x="3071" y="424"/>
                    <a:pt x="5486" y="1838"/>
                    <a:pt x="6649" y="3835"/>
                  </a:cubicBezTo>
                  <a:cubicBezTo>
                    <a:pt x="6706" y="3920"/>
                    <a:pt x="6763" y="3949"/>
                    <a:pt x="6849" y="3949"/>
                  </a:cubicBezTo>
                  <a:cubicBezTo>
                    <a:pt x="6877" y="3949"/>
                    <a:pt x="6906" y="3949"/>
                    <a:pt x="6963" y="3920"/>
                  </a:cubicBezTo>
                  <a:cubicBezTo>
                    <a:pt x="7048" y="3863"/>
                    <a:pt x="7077" y="3721"/>
                    <a:pt x="7020" y="3635"/>
                  </a:cubicBezTo>
                  <a:cubicBezTo>
                    <a:pt x="5773" y="1491"/>
                    <a:pt x="3286" y="1"/>
                    <a:pt x="109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41"/>
            <p:cNvSpPr/>
            <p:nvPr/>
          </p:nvSpPr>
          <p:spPr>
            <a:xfrm>
              <a:off x="2792450" y="3862175"/>
              <a:ext cx="77775" cy="248975"/>
            </a:xfrm>
            <a:custGeom>
              <a:avLst/>
              <a:gdLst/>
              <a:ahLst/>
              <a:cxnLst/>
              <a:rect l="l" t="t" r="r" b="b"/>
              <a:pathLst>
                <a:path w="3111" h="9959" extrusionOk="0">
                  <a:moveTo>
                    <a:pt x="1242" y="0"/>
                  </a:moveTo>
                  <a:cubicBezTo>
                    <a:pt x="1171" y="0"/>
                    <a:pt x="1095" y="38"/>
                    <a:pt x="1057" y="115"/>
                  </a:cubicBezTo>
                  <a:cubicBezTo>
                    <a:pt x="999" y="200"/>
                    <a:pt x="1028" y="343"/>
                    <a:pt x="1142" y="400"/>
                  </a:cubicBezTo>
                  <a:cubicBezTo>
                    <a:pt x="1855" y="828"/>
                    <a:pt x="2312" y="1741"/>
                    <a:pt x="2455" y="2968"/>
                  </a:cubicBezTo>
                  <a:cubicBezTo>
                    <a:pt x="2683" y="4879"/>
                    <a:pt x="2027" y="7733"/>
                    <a:pt x="115" y="9587"/>
                  </a:cubicBezTo>
                  <a:cubicBezTo>
                    <a:pt x="29" y="9673"/>
                    <a:pt x="1" y="9815"/>
                    <a:pt x="86" y="9901"/>
                  </a:cubicBezTo>
                  <a:cubicBezTo>
                    <a:pt x="143" y="9930"/>
                    <a:pt x="201" y="9958"/>
                    <a:pt x="258" y="9958"/>
                  </a:cubicBezTo>
                  <a:cubicBezTo>
                    <a:pt x="315" y="9958"/>
                    <a:pt x="343" y="9930"/>
                    <a:pt x="400" y="9901"/>
                  </a:cubicBezTo>
                  <a:cubicBezTo>
                    <a:pt x="2426" y="7932"/>
                    <a:pt x="3111" y="4994"/>
                    <a:pt x="2883" y="2939"/>
                  </a:cubicBezTo>
                  <a:cubicBezTo>
                    <a:pt x="2740" y="1570"/>
                    <a:pt x="2198" y="543"/>
                    <a:pt x="1342" y="29"/>
                  </a:cubicBezTo>
                  <a:cubicBezTo>
                    <a:pt x="1313" y="10"/>
                    <a:pt x="1278" y="0"/>
                    <a:pt x="124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41"/>
            <p:cNvSpPr/>
            <p:nvPr/>
          </p:nvSpPr>
          <p:spPr>
            <a:xfrm>
              <a:off x="2920850" y="3839325"/>
              <a:ext cx="57100" cy="237575"/>
            </a:xfrm>
            <a:custGeom>
              <a:avLst/>
              <a:gdLst/>
              <a:ahLst/>
              <a:cxnLst/>
              <a:rect l="l" t="t" r="r" b="b"/>
              <a:pathLst>
                <a:path w="2284" h="9503" extrusionOk="0">
                  <a:moveTo>
                    <a:pt x="508" y="0"/>
                  </a:moveTo>
                  <a:cubicBezTo>
                    <a:pt x="437" y="0"/>
                    <a:pt x="370" y="32"/>
                    <a:pt x="314" y="87"/>
                  </a:cubicBezTo>
                  <a:cubicBezTo>
                    <a:pt x="257" y="201"/>
                    <a:pt x="286" y="315"/>
                    <a:pt x="372" y="401"/>
                  </a:cubicBezTo>
                  <a:cubicBezTo>
                    <a:pt x="1285" y="1029"/>
                    <a:pt x="1855" y="2569"/>
                    <a:pt x="1855" y="4452"/>
                  </a:cubicBezTo>
                  <a:cubicBezTo>
                    <a:pt x="1855" y="6535"/>
                    <a:pt x="1170" y="8361"/>
                    <a:pt x="115" y="9103"/>
                  </a:cubicBezTo>
                  <a:cubicBezTo>
                    <a:pt x="1" y="9160"/>
                    <a:pt x="1" y="9303"/>
                    <a:pt x="58" y="9388"/>
                  </a:cubicBezTo>
                  <a:cubicBezTo>
                    <a:pt x="86" y="9474"/>
                    <a:pt x="172" y="9503"/>
                    <a:pt x="229" y="9503"/>
                  </a:cubicBezTo>
                  <a:cubicBezTo>
                    <a:pt x="286" y="9503"/>
                    <a:pt x="314" y="9474"/>
                    <a:pt x="343" y="9445"/>
                  </a:cubicBezTo>
                  <a:cubicBezTo>
                    <a:pt x="1798" y="8447"/>
                    <a:pt x="2283" y="6221"/>
                    <a:pt x="2283" y="4452"/>
                  </a:cubicBezTo>
                  <a:cubicBezTo>
                    <a:pt x="2283" y="2455"/>
                    <a:pt x="1655" y="743"/>
                    <a:pt x="628" y="30"/>
                  </a:cubicBezTo>
                  <a:cubicBezTo>
                    <a:pt x="588" y="10"/>
                    <a:pt x="547" y="0"/>
                    <a:pt x="50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41"/>
            <p:cNvSpPr/>
            <p:nvPr/>
          </p:nvSpPr>
          <p:spPr>
            <a:xfrm>
              <a:off x="2879475" y="4100275"/>
              <a:ext cx="92750" cy="118575"/>
            </a:xfrm>
            <a:custGeom>
              <a:avLst/>
              <a:gdLst/>
              <a:ahLst/>
              <a:cxnLst/>
              <a:rect l="l" t="t" r="r" b="b"/>
              <a:pathLst>
                <a:path w="3710" h="4743" extrusionOk="0">
                  <a:moveTo>
                    <a:pt x="3485" y="1"/>
                  </a:moveTo>
                  <a:cubicBezTo>
                    <a:pt x="3375" y="1"/>
                    <a:pt x="3307" y="78"/>
                    <a:pt x="3282" y="177"/>
                  </a:cubicBezTo>
                  <a:cubicBezTo>
                    <a:pt x="3082" y="1690"/>
                    <a:pt x="1427" y="3658"/>
                    <a:pt x="143" y="4343"/>
                  </a:cubicBezTo>
                  <a:cubicBezTo>
                    <a:pt x="58" y="4400"/>
                    <a:pt x="1" y="4543"/>
                    <a:pt x="58" y="4628"/>
                  </a:cubicBezTo>
                  <a:cubicBezTo>
                    <a:pt x="115" y="4714"/>
                    <a:pt x="172" y="4742"/>
                    <a:pt x="258" y="4742"/>
                  </a:cubicBezTo>
                  <a:cubicBezTo>
                    <a:pt x="286" y="4742"/>
                    <a:pt x="315" y="4742"/>
                    <a:pt x="343" y="4714"/>
                  </a:cubicBezTo>
                  <a:cubicBezTo>
                    <a:pt x="1741" y="3972"/>
                    <a:pt x="3482" y="1889"/>
                    <a:pt x="3710" y="234"/>
                  </a:cubicBezTo>
                  <a:cubicBezTo>
                    <a:pt x="3710" y="120"/>
                    <a:pt x="3653" y="6"/>
                    <a:pt x="3539" y="6"/>
                  </a:cubicBezTo>
                  <a:cubicBezTo>
                    <a:pt x="3520" y="2"/>
                    <a:pt x="3502" y="1"/>
                    <a:pt x="3485"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41"/>
            <p:cNvSpPr/>
            <p:nvPr/>
          </p:nvSpPr>
          <p:spPr>
            <a:xfrm>
              <a:off x="2678325" y="4161200"/>
              <a:ext cx="209025" cy="101875"/>
            </a:xfrm>
            <a:custGeom>
              <a:avLst/>
              <a:gdLst/>
              <a:ahLst/>
              <a:cxnLst/>
              <a:rect l="l" t="t" r="r" b="b"/>
              <a:pathLst>
                <a:path w="8361" h="4075" extrusionOk="0">
                  <a:moveTo>
                    <a:pt x="8099" y="0"/>
                  </a:moveTo>
                  <a:cubicBezTo>
                    <a:pt x="8018" y="0"/>
                    <a:pt x="7946" y="53"/>
                    <a:pt x="7904" y="137"/>
                  </a:cubicBezTo>
                  <a:cubicBezTo>
                    <a:pt x="7077" y="2248"/>
                    <a:pt x="4024" y="3646"/>
                    <a:pt x="315" y="3646"/>
                  </a:cubicBezTo>
                  <a:lnTo>
                    <a:pt x="200" y="3646"/>
                  </a:lnTo>
                  <a:cubicBezTo>
                    <a:pt x="86" y="3646"/>
                    <a:pt x="1" y="3761"/>
                    <a:pt x="1" y="3875"/>
                  </a:cubicBezTo>
                  <a:cubicBezTo>
                    <a:pt x="1" y="3989"/>
                    <a:pt x="86" y="4074"/>
                    <a:pt x="200" y="4074"/>
                  </a:cubicBezTo>
                  <a:lnTo>
                    <a:pt x="315" y="4074"/>
                  </a:lnTo>
                  <a:cubicBezTo>
                    <a:pt x="4252" y="4074"/>
                    <a:pt x="7391" y="2591"/>
                    <a:pt x="8304" y="308"/>
                  </a:cubicBezTo>
                  <a:cubicBezTo>
                    <a:pt x="8361" y="194"/>
                    <a:pt x="8304" y="51"/>
                    <a:pt x="8189" y="23"/>
                  </a:cubicBezTo>
                  <a:cubicBezTo>
                    <a:pt x="8159" y="8"/>
                    <a:pt x="8128" y="0"/>
                    <a:pt x="809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41"/>
            <p:cNvSpPr/>
            <p:nvPr/>
          </p:nvSpPr>
          <p:spPr>
            <a:xfrm>
              <a:off x="2631250" y="4192150"/>
              <a:ext cx="85625" cy="35975"/>
            </a:xfrm>
            <a:custGeom>
              <a:avLst/>
              <a:gdLst/>
              <a:ahLst/>
              <a:cxnLst/>
              <a:rect l="l" t="t" r="r" b="b"/>
              <a:pathLst>
                <a:path w="3425" h="1439" extrusionOk="0">
                  <a:moveTo>
                    <a:pt x="3188" y="1"/>
                  </a:moveTo>
                  <a:cubicBezTo>
                    <a:pt x="3128" y="1"/>
                    <a:pt x="3072" y="22"/>
                    <a:pt x="3025" y="69"/>
                  </a:cubicBezTo>
                  <a:cubicBezTo>
                    <a:pt x="2554" y="634"/>
                    <a:pt x="1480" y="1005"/>
                    <a:pt x="719" y="1005"/>
                  </a:cubicBezTo>
                  <a:cubicBezTo>
                    <a:pt x="558" y="1005"/>
                    <a:pt x="410" y="988"/>
                    <a:pt x="286" y="953"/>
                  </a:cubicBezTo>
                  <a:cubicBezTo>
                    <a:pt x="266" y="948"/>
                    <a:pt x="247" y="946"/>
                    <a:pt x="228" y="946"/>
                  </a:cubicBezTo>
                  <a:cubicBezTo>
                    <a:pt x="135" y="946"/>
                    <a:pt x="53" y="1001"/>
                    <a:pt x="29" y="1096"/>
                  </a:cubicBezTo>
                  <a:cubicBezTo>
                    <a:pt x="1" y="1210"/>
                    <a:pt x="58" y="1324"/>
                    <a:pt x="172" y="1353"/>
                  </a:cubicBezTo>
                  <a:cubicBezTo>
                    <a:pt x="343" y="1410"/>
                    <a:pt x="514" y="1438"/>
                    <a:pt x="714" y="1438"/>
                  </a:cubicBezTo>
                  <a:cubicBezTo>
                    <a:pt x="1598" y="1438"/>
                    <a:pt x="2768" y="1010"/>
                    <a:pt x="3339" y="354"/>
                  </a:cubicBezTo>
                  <a:cubicBezTo>
                    <a:pt x="3424" y="269"/>
                    <a:pt x="3424" y="126"/>
                    <a:pt x="3339" y="40"/>
                  </a:cubicBezTo>
                  <a:cubicBezTo>
                    <a:pt x="3288" y="15"/>
                    <a:pt x="3236" y="1"/>
                    <a:pt x="318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41"/>
            <p:cNvSpPr/>
            <p:nvPr/>
          </p:nvSpPr>
          <p:spPr>
            <a:xfrm>
              <a:off x="2503575" y="4302975"/>
              <a:ext cx="103450" cy="27150"/>
            </a:xfrm>
            <a:custGeom>
              <a:avLst/>
              <a:gdLst/>
              <a:ahLst/>
              <a:cxnLst/>
              <a:rect l="l" t="t" r="r" b="b"/>
              <a:pathLst>
                <a:path w="4138" h="1086" extrusionOk="0">
                  <a:moveTo>
                    <a:pt x="251" y="0"/>
                  </a:moveTo>
                  <a:cubicBezTo>
                    <a:pt x="180" y="0"/>
                    <a:pt x="113" y="32"/>
                    <a:pt x="57" y="87"/>
                  </a:cubicBezTo>
                  <a:cubicBezTo>
                    <a:pt x="0" y="201"/>
                    <a:pt x="57" y="344"/>
                    <a:pt x="143" y="401"/>
                  </a:cubicBezTo>
                  <a:cubicBezTo>
                    <a:pt x="913" y="857"/>
                    <a:pt x="1570" y="1085"/>
                    <a:pt x="2226" y="1085"/>
                  </a:cubicBezTo>
                  <a:cubicBezTo>
                    <a:pt x="2796" y="1085"/>
                    <a:pt x="3367" y="914"/>
                    <a:pt x="3995" y="600"/>
                  </a:cubicBezTo>
                  <a:cubicBezTo>
                    <a:pt x="4109" y="543"/>
                    <a:pt x="4137" y="401"/>
                    <a:pt x="4080" y="315"/>
                  </a:cubicBezTo>
                  <a:cubicBezTo>
                    <a:pt x="4039" y="232"/>
                    <a:pt x="3966" y="179"/>
                    <a:pt x="3886" y="179"/>
                  </a:cubicBezTo>
                  <a:cubicBezTo>
                    <a:pt x="3856" y="179"/>
                    <a:pt x="3826" y="186"/>
                    <a:pt x="3795" y="201"/>
                  </a:cubicBezTo>
                  <a:cubicBezTo>
                    <a:pt x="3218" y="503"/>
                    <a:pt x="2719" y="654"/>
                    <a:pt x="2223" y="654"/>
                  </a:cubicBezTo>
                  <a:cubicBezTo>
                    <a:pt x="1641" y="654"/>
                    <a:pt x="1065" y="446"/>
                    <a:pt x="371" y="30"/>
                  </a:cubicBezTo>
                  <a:cubicBezTo>
                    <a:pt x="331" y="10"/>
                    <a:pt x="290" y="0"/>
                    <a:pt x="251"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41"/>
            <p:cNvSpPr/>
            <p:nvPr/>
          </p:nvSpPr>
          <p:spPr>
            <a:xfrm>
              <a:off x="2496425" y="4310975"/>
              <a:ext cx="286775" cy="66950"/>
            </a:xfrm>
            <a:custGeom>
              <a:avLst/>
              <a:gdLst/>
              <a:ahLst/>
              <a:cxnLst/>
              <a:rect l="l" t="t" r="r" b="b"/>
              <a:pathLst>
                <a:path w="11471" h="2678" extrusionOk="0">
                  <a:moveTo>
                    <a:pt x="11227" y="0"/>
                  </a:moveTo>
                  <a:cubicBezTo>
                    <a:pt x="11182" y="0"/>
                    <a:pt x="11136" y="16"/>
                    <a:pt x="11100" y="52"/>
                  </a:cubicBezTo>
                  <a:cubicBezTo>
                    <a:pt x="9584" y="1363"/>
                    <a:pt x="6777" y="2268"/>
                    <a:pt x="4140" y="2268"/>
                  </a:cubicBezTo>
                  <a:cubicBezTo>
                    <a:pt x="2758" y="2268"/>
                    <a:pt x="1423" y="2019"/>
                    <a:pt x="343" y="1450"/>
                  </a:cubicBezTo>
                  <a:cubicBezTo>
                    <a:pt x="305" y="1431"/>
                    <a:pt x="267" y="1422"/>
                    <a:pt x="231" y="1422"/>
                  </a:cubicBezTo>
                  <a:cubicBezTo>
                    <a:pt x="159" y="1422"/>
                    <a:pt x="96" y="1460"/>
                    <a:pt x="58" y="1536"/>
                  </a:cubicBezTo>
                  <a:cubicBezTo>
                    <a:pt x="1" y="1650"/>
                    <a:pt x="29" y="1764"/>
                    <a:pt x="144" y="1821"/>
                  </a:cubicBezTo>
                  <a:cubicBezTo>
                    <a:pt x="1285" y="2420"/>
                    <a:pt x="2683" y="2677"/>
                    <a:pt x="4110" y="2677"/>
                  </a:cubicBezTo>
                  <a:cubicBezTo>
                    <a:pt x="6877" y="2677"/>
                    <a:pt x="9787" y="1736"/>
                    <a:pt x="11385" y="366"/>
                  </a:cubicBezTo>
                  <a:cubicBezTo>
                    <a:pt x="11471" y="309"/>
                    <a:pt x="11471" y="166"/>
                    <a:pt x="11385" y="81"/>
                  </a:cubicBezTo>
                  <a:cubicBezTo>
                    <a:pt x="11352" y="31"/>
                    <a:pt x="11290" y="0"/>
                    <a:pt x="1122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41"/>
            <p:cNvSpPr/>
            <p:nvPr/>
          </p:nvSpPr>
          <p:spPr>
            <a:xfrm>
              <a:off x="2398000" y="4192250"/>
              <a:ext cx="179075" cy="50850"/>
            </a:xfrm>
            <a:custGeom>
              <a:avLst/>
              <a:gdLst/>
              <a:ahLst/>
              <a:cxnLst/>
              <a:rect l="l" t="t" r="r" b="b"/>
              <a:pathLst>
                <a:path w="7163" h="2034" extrusionOk="0">
                  <a:moveTo>
                    <a:pt x="243" y="1"/>
                  </a:moveTo>
                  <a:cubicBezTo>
                    <a:pt x="186" y="1"/>
                    <a:pt x="129" y="22"/>
                    <a:pt x="86" y="65"/>
                  </a:cubicBezTo>
                  <a:cubicBezTo>
                    <a:pt x="1" y="150"/>
                    <a:pt x="1" y="293"/>
                    <a:pt x="86" y="350"/>
                  </a:cubicBezTo>
                  <a:cubicBezTo>
                    <a:pt x="1170" y="1434"/>
                    <a:pt x="2797" y="2034"/>
                    <a:pt x="4309" y="2034"/>
                  </a:cubicBezTo>
                  <a:cubicBezTo>
                    <a:pt x="5336" y="2034"/>
                    <a:pt x="6306" y="1748"/>
                    <a:pt x="7048" y="1206"/>
                  </a:cubicBezTo>
                  <a:cubicBezTo>
                    <a:pt x="7134" y="1149"/>
                    <a:pt x="7162" y="1006"/>
                    <a:pt x="7076" y="921"/>
                  </a:cubicBezTo>
                  <a:cubicBezTo>
                    <a:pt x="7040" y="866"/>
                    <a:pt x="6967" y="834"/>
                    <a:pt x="6897" y="834"/>
                  </a:cubicBezTo>
                  <a:cubicBezTo>
                    <a:pt x="6859" y="834"/>
                    <a:pt x="6821" y="843"/>
                    <a:pt x="6791" y="864"/>
                  </a:cubicBezTo>
                  <a:cubicBezTo>
                    <a:pt x="6120" y="1364"/>
                    <a:pt x="5232" y="1601"/>
                    <a:pt x="4302" y="1601"/>
                  </a:cubicBezTo>
                  <a:cubicBezTo>
                    <a:pt x="2897" y="1601"/>
                    <a:pt x="1395" y="1060"/>
                    <a:pt x="400" y="65"/>
                  </a:cubicBezTo>
                  <a:cubicBezTo>
                    <a:pt x="357" y="22"/>
                    <a:pt x="300" y="1"/>
                    <a:pt x="24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41"/>
            <p:cNvSpPr/>
            <p:nvPr/>
          </p:nvSpPr>
          <p:spPr>
            <a:xfrm>
              <a:off x="2269600" y="4242925"/>
              <a:ext cx="99900" cy="95750"/>
            </a:xfrm>
            <a:custGeom>
              <a:avLst/>
              <a:gdLst/>
              <a:ahLst/>
              <a:cxnLst/>
              <a:rect l="l" t="t" r="r" b="b"/>
              <a:pathLst>
                <a:path w="3996" h="3830" extrusionOk="0">
                  <a:moveTo>
                    <a:pt x="217" y="1"/>
                  </a:moveTo>
                  <a:cubicBezTo>
                    <a:pt x="202" y="1"/>
                    <a:pt x="187" y="3"/>
                    <a:pt x="172" y="7"/>
                  </a:cubicBezTo>
                  <a:cubicBezTo>
                    <a:pt x="58" y="35"/>
                    <a:pt x="1" y="178"/>
                    <a:pt x="29" y="292"/>
                  </a:cubicBezTo>
                  <a:cubicBezTo>
                    <a:pt x="514" y="2089"/>
                    <a:pt x="2283" y="3773"/>
                    <a:pt x="3767" y="3830"/>
                  </a:cubicBezTo>
                  <a:cubicBezTo>
                    <a:pt x="3881" y="3830"/>
                    <a:pt x="3995" y="3716"/>
                    <a:pt x="3995" y="3602"/>
                  </a:cubicBezTo>
                  <a:cubicBezTo>
                    <a:pt x="3995" y="3487"/>
                    <a:pt x="3910" y="3402"/>
                    <a:pt x="3767" y="3402"/>
                  </a:cubicBezTo>
                  <a:cubicBezTo>
                    <a:pt x="2483" y="3345"/>
                    <a:pt x="885" y="1776"/>
                    <a:pt x="429" y="178"/>
                  </a:cubicBezTo>
                  <a:cubicBezTo>
                    <a:pt x="404" y="79"/>
                    <a:pt x="315" y="1"/>
                    <a:pt x="21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41"/>
            <p:cNvSpPr/>
            <p:nvPr/>
          </p:nvSpPr>
          <p:spPr>
            <a:xfrm>
              <a:off x="2255350" y="4177275"/>
              <a:ext cx="114850" cy="124325"/>
            </a:xfrm>
            <a:custGeom>
              <a:avLst/>
              <a:gdLst/>
              <a:ahLst/>
              <a:cxnLst/>
              <a:rect l="l" t="t" r="r" b="b"/>
              <a:pathLst>
                <a:path w="4594" h="4973" extrusionOk="0">
                  <a:moveTo>
                    <a:pt x="230" y="0"/>
                  </a:moveTo>
                  <a:cubicBezTo>
                    <a:pt x="210" y="0"/>
                    <a:pt x="191" y="3"/>
                    <a:pt x="171" y="8"/>
                  </a:cubicBezTo>
                  <a:cubicBezTo>
                    <a:pt x="57" y="65"/>
                    <a:pt x="0" y="179"/>
                    <a:pt x="29" y="293"/>
                  </a:cubicBezTo>
                  <a:cubicBezTo>
                    <a:pt x="942" y="2832"/>
                    <a:pt x="2140" y="4116"/>
                    <a:pt x="4251" y="4944"/>
                  </a:cubicBezTo>
                  <a:cubicBezTo>
                    <a:pt x="4280" y="4972"/>
                    <a:pt x="4308" y="4972"/>
                    <a:pt x="4337" y="4972"/>
                  </a:cubicBezTo>
                  <a:cubicBezTo>
                    <a:pt x="4423" y="4972"/>
                    <a:pt x="4508" y="4915"/>
                    <a:pt x="4537" y="4829"/>
                  </a:cubicBezTo>
                  <a:cubicBezTo>
                    <a:pt x="4594" y="4715"/>
                    <a:pt x="4537" y="4601"/>
                    <a:pt x="4423" y="4544"/>
                  </a:cubicBezTo>
                  <a:cubicBezTo>
                    <a:pt x="2397" y="3774"/>
                    <a:pt x="1313" y="2575"/>
                    <a:pt x="457" y="150"/>
                  </a:cubicBezTo>
                  <a:cubicBezTo>
                    <a:pt x="409" y="56"/>
                    <a:pt x="323" y="0"/>
                    <a:pt x="23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41"/>
            <p:cNvSpPr/>
            <p:nvPr/>
          </p:nvSpPr>
          <p:spPr>
            <a:xfrm>
              <a:off x="2241075" y="3989000"/>
              <a:ext cx="91325" cy="228425"/>
            </a:xfrm>
            <a:custGeom>
              <a:avLst/>
              <a:gdLst/>
              <a:ahLst/>
              <a:cxnLst/>
              <a:rect l="l" t="t" r="r" b="b"/>
              <a:pathLst>
                <a:path w="3653" h="9137" extrusionOk="0">
                  <a:moveTo>
                    <a:pt x="784" y="1"/>
                  </a:moveTo>
                  <a:cubicBezTo>
                    <a:pt x="686" y="1"/>
                    <a:pt x="600" y="82"/>
                    <a:pt x="600" y="206"/>
                  </a:cubicBezTo>
                  <a:cubicBezTo>
                    <a:pt x="0" y="6055"/>
                    <a:pt x="1741" y="8280"/>
                    <a:pt x="3310" y="9136"/>
                  </a:cubicBezTo>
                  <a:lnTo>
                    <a:pt x="3424" y="9136"/>
                  </a:lnTo>
                  <a:cubicBezTo>
                    <a:pt x="3481" y="9136"/>
                    <a:pt x="3567" y="9108"/>
                    <a:pt x="3595" y="9022"/>
                  </a:cubicBezTo>
                  <a:cubicBezTo>
                    <a:pt x="3653" y="8937"/>
                    <a:pt x="3624" y="8794"/>
                    <a:pt x="3510" y="8737"/>
                  </a:cubicBezTo>
                  <a:cubicBezTo>
                    <a:pt x="1484" y="7653"/>
                    <a:pt x="600" y="4628"/>
                    <a:pt x="1028" y="234"/>
                  </a:cubicBezTo>
                  <a:cubicBezTo>
                    <a:pt x="1028" y="120"/>
                    <a:pt x="942" y="6"/>
                    <a:pt x="828" y="6"/>
                  </a:cubicBezTo>
                  <a:cubicBezTo>
                    <a:pt x="813" y="2"/>
                    <a:pt x="798" y="1"/>
                    <a:pt x="78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41"/>
            <p:cNvSpPr/>
            <p:nvPr/>
          </p:nvSpPr>
          <p:spPr>
            <a:xfrm>
              <a:off x="2282450" y="3862000"/>
              <a:ext cx="82050" cy="168525"/>
            </a:xfrm>
            <a:custGeom>
              <a:avLst/>
              <a:gdLst/>
              <a:ahLst/>
              <a:cxnLst/>
              <a:rect l="l" t="t" r="r" b="b"/>
              <a:pathLst>
                <a:path w="3282" h="6741" extrusionOk="0">
                  <a:moveTo>
                    <a:pt x="3039" y="0"/>
                  </a:moveTo>
                  <a:cubicBezTo>
                    <a:pt x="2982" y="0"/>
                    <a:pt x="2925" y="22"/>
                    <a:pt x="2882" y="64"/>
                  </a:cubicBezTo>
                  <a:cubicBezTo>
                    <a:pt x="1655" y="1377"/>
                    <a:pt x="0" y="4772"/>
                    <a:pt x="1313" y="6655"/>
                  </a:cubicBezTo>
                  <a:cubicBezTo>
                    <a:pt x="1341" y="6712"/>
                    <a:pt x="1427" y="6741"/>
                    <a:pt x="1484" y="6741"/>
                  </a:cubicBezTo>
                  <a:cubicBezTo>
                    <a:pt x="1541" y="6741"/>
                    <a:pt x="1570" y="6741"/>
                    <a:pt x="1598" y="6712"/>
                  </a:cubicBezTo>
                  <a:cubicBezTo>
                    <a:pt x="1712" y="6627"/>
                    <a:pt x="1741" y="6513"/>
                    <a:pt x="1655" y="6399"/>
                  </a:cubicBezTo>
                  <a:cubicBezTo>
                    <a:pt x="599" y="4858"/>
                    <a:pt x="1883" y="1748"/>
                    <a:pt x="3196" y="378"/>
                  </a:cubicBezTo>
                  <a:cubicBezTo>
                    <a:pt x="3281" y="293"/>
                    <a:pt x="3281" y="150"/>
                    <a:pt x="3196" y="64"/>
                  </a:cubicBezTo>
                  <a:cubicBezTo>
                    <a:pt x="3153" y="22"/>
                    <a:pt x="3096" y="0"/>
                    <a:pt x="303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41"/>
            <p:cNvSpPr/>
            <p:nvPr/>
          </p:nvSpPr>
          <p:spPr>
            <a:xfrm>
              <a:off x="2270325" y="3827375"/>
              <a:ext cx="66350" cy="103300"/>
            </a:xfrm>
            <a:custGeom>
              <a:avLst/>
              <a:gdLst/>
              <a:ahLst/>
              <a:cxnLst/>
              <a:rect l="l" t="t" r="r" b="b"/>
              <a:pathLst>
                <a:path w="2654" h="4132" extrusionOk="0">
                  <a:moveTo>
                    <a:pt x="2402" y="0"/>
                  </a:moveTo>
                  <a:cubicBezTo>
                    <a:pt x="2373" y="0"/>
                    <a:pt x="2342" y="8"/>
                    <a:pt x="2311" y="23"/>
                  </a:cubicBezTo>
                  <a:cubicBezTo>
                    <a:pt x="970" y="622"/>
                    <a:pt x="29" y="2220"/>
                    <a:pt x="0" y="3932"/>
                  </a:cubicBezTo>
                  <a:cubicBezTo>
                    <a:pt x="0" y="4046"/>
                    <a:pt x="86" y="4131"/>
                    <a:pt x="200" y="4131"/>
                  </a:cubicBezTo>
                  <a:cubicBezTo>
                    <a:pt x="314" y="4131"/>
                    <a:pt x="428" y="4046"/>
                    <a:pt x="428" y="3932"/>
                  </a:cubicBezTo>
                  <a:cubicBezTo>
                    <a:pt x="457" y="2420"/>
                    <a:pt x="1313" y="936"/>
                    <a:pt x="2483" y="422"/>
                  </a:cubicBezTo>
                  <a:cubicBezTo>
                    <a:pt x="2597" y="365"/>
                    <a:pt x="2654" y="223"/>
                    <a:pt x="2597" y="137"/>
                  </a:cubicBezTo>
                  <a:cubicBezTo>
                    <a:pt x="2555" y="53"/>
                    <a:pt x="2483" y="0"/>
                    <a:pt x="240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41"/>
            <p:cNvSpPr/>
            <p:nvPr/>
          </p:nvSpPr>
          <p:spPr>
            <a:xfrm>
              <a:off x="2439375" y="3755550"/>
              <a:ext cx="84900" cy="51000"/>
            </a:xfrm>
            <a:custGeom>
              <a:avLst/>
              <a:gdLst/>
              <a:ahLst/>
              <a:cxnLst/>
              <a:rect l="l" t="t" r="r" b="b"/>
              <a:pathLst>
                <a:path w="3396" h="2040" extrusionOk="0">
                  <a:moveTo>
                    <a:pt x="2605" y="0"/>
                  </a:moveTo>
                  <a:cubicBezTo>
                    <a:pt x="1259" y="0"/>
                    <a:pt x="225" y="684"/>
                    <a:pt x="0" y="1783"/>
                  </a:cubicBezTo>
                  <a:cubicBezTo>
                    <a:pt x="0" y="1897"/>
                    <a:pt x="57" y="2011"/>
                    <a:pt x="172" y="2040"/>
                  </a:cubicBezTo>
                  <a:lnTo>
                    <a:pt x="229" y="2040"/>
                  </a:lnTo>
                  <a:cubicBezTo>
                    <a:pt x="314" y="2040"/>
                    <a:pt x="400" y="1983"/>
                    <a:pt x="428" y="1869"/>
                  </a:cubicBezTo>
                  <a:cubicBezTo>
                    <a:pt x="605" y="963"/>
                    <a:pt x="1491" y="412"/>
                    <a:pt x="2657" y="412"/>
                  </a:cubicBezTo>
                  <a:cubicBezTo>
                    <a:pt x="2813" y="412"/>
                    <a:pt x="2974" y="422"/>
                    <a:pt x="3139" y="442"/>
                  </a:cubicBezTo>
                  <a:cubicBezTo>
                    <a:pt x="3154" y="446"/>
                    <a:pt x="3169" y="448"/>
                    <a:pt x="3184" y="448"/>
                  </a:cubicBezTo>
                  <a:cubicBezTo>
                    <a:pt x="3281" y="448"/>
                    <a:pt x="3367" y="370"/>
                    <a:pt x="3367" y="271"/>
                  </a:cubicBezTo>
                  <a:cubicBezTo>
                    <a:pt x="3396" y="157"/>
                    <a:pt x="3310" y="43"/>
                    <a:pt x="3196" y="43"/>
                  </a:cubicBezTo>
                  <a:cubicBezTo>
                    <a:pt x="2994" y="14"/>
                    <a:pt x="2796" y="0"/>
                    <a:pt x="260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41"/>
            <p:cNvSpPr/>
            <p:nvPr/>
          </p:nvSpPr>
          <p:spPr>
            <a:xfrm>
              <a:off x="2333100" y="3706925"/>
              <a:ext cx="181900" cy="83225"/>
            </a:xfrm>
            <a:custGeom>
              <a:avLst/>
              <a:gdLst/>
              <a:ahLst/>
              <a:cxnLst/>
              <a:rect l="l" t="t" r="r" b="b"/>
              <a:pathLst>
                <a:path w="7276" h="3329" extrusionOk="0">
                  <a:moveTo>
                    <a:pt x="6256" y="1"/>
                  </a:moveTo>
                  <a:cubicBezTo>
                    <a:pt x="3347" y="1"/>
                    <a:pt x="605" y="1713"/>
                    <a:pt x="57" y="3043"/>
                  </a:cubicBezTo>
                  <a:cubicBezTo>
                    <a:pt x="0" y="3157"/>
                    <a:pt x="57" y="3272"/>
                    <a:pt x="143" y="3329"/>
                  </a:cubicBezTo>
                  <a:lnTo>
                    <a:pt x="228" y="3329"/>
                  </a:lnTo>
                  <a:cubicBezTo>
                    <a:pt x="314" y="3329"/>
                    <a:pt x="400" y="3300"/>
                    <a:pt x="428" y="3215"/>
                  </a:cubicBezTo>
                  <a:cubicBezTo>
                    <a:pt x="872" y="2169"/>
                    <a:pt x="3399" y="430"/>
                    <a:pt x="6233" y="430"/>
                  </a:cubicBezTo>
                  <a:cubicBezTo>
                    <a:pt x="6493" y="430"/>
                    <a:pt x="6755" y="444"/>
                    <a:pt x="7019" y="475"/>
                  </a:cubicBezTo>
                  <a:cubicBezTo>
                    <a:pt x="7133" y="475"/>
                    <a:pt x="7247" y="390"/>
                    <a:pt x="7247" y="276"/>
                  </a:cubicBezTo>
                  <a:cubicBezTo>
                    <a:pt x="7276" y="162"/>
                    <a:pt x="7190" y="47"/>
                    <a:pt x="7076" y="47"/>
                  </a:cubicBezTo>
                  <a:cubicBezTo>
                    <a:pt x="6802" y="16"/>
                    <a:pt x="6528" y="1"/>
                    <a:pt x="6256"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41"/>
            <p:cNvSpPr/>
            <p:nvPr/>
          </p:nvSpPr>
          <p:spPr>
            <a:xfrm>
              <a:off x="2435100" y="3663775"/>
              <a:ext cx="113425" cy="27400"/>
            </a:xfrm>
            <a:custGeom>
              <a:avLst/>
              <a:gdLst/>
              <a:ahLst/>
              <a:cxnLst/>
              <a:rect l="l" t="t" r="r" b="b"/>
              <a:pathLst>
                <a:path w="4537" h="1096" extrusionOk="0">
                  <a:moveTo>
                    <a:pt x="2094" y="1"/>
                  </a:moveTo>
                  <a:cubicBezTo>
                    <a:pt x="1281" y="1"/>
                    <a:pt x="538" y="250"/>
                    <a:pt x="86" y="746"/>
                  </a:cubicBezTo>
                  <a:cubicBezTo>
                    <a:pt x="0" y="832"/>
                    <a:pt x="0" y="946"/>
                    <a:pt x="86" y="1032"/>
                  </a:cubicBezTo>
                  <a:cubicBezTo>
                    <a:pt x="129" y="1074"/>
                    <a:pt x="186" y="1096"/>
                    <a:pt x="243" y="1096"/>
                  </a:cubicBezTo>
                  <a:cubicBezTo>
                    <a:pt x="300" y="1096"/>
                    <a:pt x="357" y="1074"/>
                    <a:pt x="400" y="1032"/>
                  </a:cubicBezTo>
                  <a:cubicBezTo>
                    <a:pt x="764" y="625"/>
                    <a:pt x="1377" y="425"/>
                    <a:pt x="2058" y="425"/>
                  </a:cubicBezTo>
                  <a:cubicBezTo>
                    <a:pt x="2763" y="425"/>
                    <a:pt x="3541" y="639"/>
                    <a:pt x="4194" y="1060"/>
                  </a:cubicBezTo>
                  <a:cubicBezTo>
                    <a:pt x="4223" y="1089"/>
                    <a:pt x="4280" y="1089"/>
                    <a:pt x="4309" y="1089"/>
                  </a:cubicBezTo>
                  <a:cubicBezTo>
                    <a:pt x="4366" y="1089"/>
                    <a:pt x="4451" y="1060"/>
                    <a:pt x="4480" y="1003"/>
                  </a:cubicBezTo>
                  <a:cubicBezTo>
                    <a:pt x="4537" y="889"/>
                    <a:pt x="4537" y="775"/>
                    <a:pt x="4423" y="689"/>
                  </a:cubicBezTo>
                  <a:cubicBezTo>
                    <a:pt x="3711" y="229"/>
                    <a:pt x="2871" y="1"/>
                    <a:pt x="209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41"/>
            <p:cNvSpPr/>
            <p:nvPr/>
          </p:nvSpPr>
          <p:spPr>
            <a:xfrm>
              <a:off x="2604850" y="3655775"/>
              <a:ext cx="146250" cy="57350"/>
            </a:xfrm>
            <a:custGeom>
              <a:avLst/>
              <a:gdLst/>
              <a:ahLst/>
              <a:cxnLst/>
              <a:rect l="l" t="t" r="r" b="b"/>
              <a:pathLst>
                <a:path w="5850" h="2294" extrusionOk="0">
                  <a:moveTo>
                    <a:pt x="1500" y="0"/>
                  </a:moveTo>
                  <a:cubicBezTo>
                    <a:pt x="1004" y="0"/>
                    <a:pt x="539" y="106"/>
                    <a:pt x="144" y="353"/>
                  </a:cubicBezTo>
                  <a:cubicBezTo>
                    <a:pt x="29" y="410"/>
                    <a:pt x="1" y="553"/>
                    <a:pt x="58" y="638"/>
                  </a:cubicBezTo>
                  <a:cubicBezTo>
                    <a:pt x="96" y="714"/>
                    <a:pt x="172" y="752"/>
                    <a:pt x="244" y="752"/>
                  </a:cubicBezTo>
                  <a:cubicBezTo>
                    <a:pt x="280" y="752"/>
                    <a:pt x="315" y="743"/>
                    <a:pt x="343" y="724"/>
                  </a:cubicBezTo>
                  <a:cubicBezTo>
                    <a:pt x="678" y="519"/>
                    <a:pt x="1077" y="430"/>
                    <a:pt x="1506" y="430"/>
                  </a:cubicBezTo>
                  <a:cubicBezTo>
                    <a:pt x="2869" y="430"/>
                    <a:pt x="4539" y="1325"/>
                    <a:pt x="5450" y="2236"/>
                  </a:cubicBezTo>
                  <a:cubicBezTo>
                    <a:pt x="5508" y="2293"/>
                    <a:pt x="5565" y="2293"/>
                    <a:pt x="5622" y="2293"/>
                  </a:cubicBezTo>
                  <a:cubicBezTo>
                    <a:pt x="5679" y="2293"/>
                    <a:pt x="5707" y="2293"/>
                    <a:pt x="5764" y="2236"/>
                  </a:cubicBezTo>
                  <a:cubicBezTo>
                    <a:pt x="5850" y="2151"/>
                    <a:pt x="5850" y="2008"/>
                    <a:pt x="5764" y="1922"/>
                  </a:cubicBezTo>
                  <a:cubicBezTo>
                    <a:pt x="4798" y="977"/>
                    <a:pt x="3008" y="0"/>
                    <a:pt x="150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41"/>
            <p:cNvSpPr/>
            <p:nvPr/>
          </p:nvSpPr>
          <p:spPr>
            <a:xfrm>
              <a:off x="3026425" y="3702400"/>
              <a:ext cx="87750" cy="159075"/>
            </a:xfrm>
            <a:custGeom>
              <a:avLst/>
              <a:gdLst/>
              <a:ahLst/>
              <a:cxnLst/>
              <a:rect l="l" t="t" r="r" b="b"/>
              <a:pathLst>
                <a:path w="3510" h="6363" extrusionOk="0">
                  <a:moveTo>
                    <a:pt x="252" y="0"/>
                  </a:moveTo>
                  <a:cubicBezTo>
                    <a:pt x="172" y="0"/>
                    <a:pt x="95" y="38"/>
                    <a:pt x="57" y="114"/>
                  </a:cubicBezTo>
                  <a:cubicBezTo>
                    <a:pt x="0" y="200"/>
                    <a:pt x="29" y="343"/>
                    <a:pt x="115" y="400"/>
                  </a:cubicBezTo>
                  <a:cubicBezTo>
                    <a:pt x="1513" y="1284"/>
                    <a:pt x="2996" y="4194"/>
                    <a:pt x="3082" y="6163"/>
                  </a:cubicBezTo>
                  <a:cubicBezTo>
                    <a:pt x="3082" y="6277"/>
                    <a:pt x="3167" y="6363"/>
                    <a:pt x="3282" y="6363"/>
                  </a:cubicBezTo>
                  <a:lnTo>
                    <a:pt x="3310" y="6363"/>
                  </a:lnTo>
                  <a:cubicBezTo>
                    <a:pt x="3424" y="6363"/>
                    <a:pt x="3510" y="6249"/>
                    <a:pt x="3510" y="6135"/>
                  </a:cubicBezTo>
                  <a:cubicBezTo>
                    <a:pt x="3424" y="4023"/>
                    <a:pt x="1855" y="999"/>
                    <a:pt x="371" y="29"/>
                  </a:cubicBezTo>
                  <a:cubicBezTo>
                    <a:pt x="333" y="10"/>
                    <a:pt x="292" y="0"/>
                    <a:pt x="252"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41"/>
            <p:cNvSpPr/>
            <p:nvPr/>
          </p:nvSpPr>
          <p:spPr>
            <a:xfrm>
              <a:off x="3102750" y="3751600"/>
              <a:ext cx="47100" cy="98475"/>
            </a:xfrm>
            <a:custGeom>
              <a:avLst/>
              <a:gdLst/>
              <a:ahLst/>
              <a:cxnLst/>
              <a:rect l="l" t="t" r="r" b="b"/>
              <a:pathLst>
                <a:path w="1884" h="3939" extrusionOk="0">
                  <a:moveTo>
                    <a:pt x="243" y="1"/>
                  </a:moveTo>
                  <a:cubicBezTo>
                    <a:pt x="172" y="1"/>
                    <a:pt x="95" y="39"/>
                    <a:pt x="57" y="115"/>
                  </a:cubicBezTo>
                  <a:cubicBezTo>
                    <a:pt x="0" y="229"/>
                    <a:pt x="29" y="343"/>
                    <a:pt x="143" y="400"/>
                  </a:cubicBezTo>
                  <a:cubicBezTo>
                    <a:pt x="885" y="857"/>
                    <a:pt x="1427" y="2198"/>
                    <a:pt x="1455" y="3739"/>
                  </a:cubicBezTo>
                  <a:cubicBezTo>
                    <a:pt x="1455" y="3853"/>
                    <a:pt x="1541" y="3938"/>
                    <a:pt x="1655" y="3938"/>
                  </a:cubicBezTo>
                  <a:lnTo>
                    <a:pt x="1684" y="3938"/>
                  </a:lnTo>
                  <a:cubicBezTo>
                    <a:pt x="1798" y="3938"/>
                    <a:pt x="1883" y="3853"/>
                    <a:pt x="1883" y="3710"/>
                  </a:cubicBezTo>
                  <a:cubicBezTo>
                    <a:pt x="1855" y="2027"/>
                    <a:pt x="1256" y="572"/>
                    <a:pt x="343" y="29"/>
                  </a:cubicBezTo>
                  <a:cubicBezTo>
                    <a:pt x="314" y="10"/>
                    <a:pt x="279" y="1"/>
                    <a:pt x="243"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41"/>
            <p:cNvSpPr/>
            <p:nvPr/>
          </p:nvSpPr>
          <p:spPr>
            <a:xfrm>
              <a:off x="3143400" y="3702525"/>
              <a:ext cx="77775" cy="109025"/>
            </a:xfrm>
            <a:custGeom>
              <a:avLst/>
              <a:gdLst/>
              <a:ahLst/>
              <a:cxnLst/>
              <a:rect l="l" t="t" r="r" b="b"/>
              <a:pathLst>
                <a:path w="3111" h="4361" extrusionOk="0">
                  <a:moveTo>
                    <a:pt x="261" y="1"/>
                  </a:moveTo>
                  <a:cubicBezTo>
                    <a:pt x="184" y="1"/>
                    <a:pt x="99" y="48"/>
                    <a:pt x="58" y="109"/>
                  </a:cubicBezTo>
                  <a:cubicBezTo>
                    <a:pt x="1" y="223"/>
                    <a:pt x="58" y="338"/>
                    <a:pt x="143" y="395"/>
                  </a:cubicBezTo>
                  <a:cubicBezTo>
                    <a:pt x="172" y="423"/>
                    <a:pt x="2683" y="1764"/>
                    <a:pt x="2654" y="4161"/>
                  </a:cubicBezTo>
                  <a:cubicBezTo>
                    <a:pt x="2654" y="4275"/>
                    <a:pt x="2768" y="4361"/>
                    <a:pt x="2882" y="4361"/>
                  </a:cubicBezTo>
                  <a:cubicBezTo>
                    <a:pt x="2997" y="4361"/>
                    <a:pt x="3082" y="4275"/>
                    <a:pt x="3082" y="4161"/>
                  </a:cubicBezTo>
                  <a:cubicBezTo>
                    <a:pt x="3111" y="1507"/>
                    <a:pt x="457" y="81"/>
                    <a:pt x="343" y="24"/>
                  </a:cubicBezTo>
                  <a:cubicBezTo>
                    <a:pt x="319" y="8"/>
                    <a:pt x="291" y="1"/>
                    <a:pt x="26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41"/>
            <p:cNvSpPr/>
            <p:nvPr/>
          </p:nvSpPr>
          <p:spPr>
            <a:xfrm>
              <a:off x="3262525" y="3715200"/>
              <a:ext cx="52800" cy="119175"/>
            </a:xfrm>
            <a:custGeom>
              <a:avLst/>
              <a:gdLst/>
              <a:ahLst/>
              <a:cxnLst/>
              <a:rect l="l" t="t" r="r" b="b"/>
              <a:pathLst>
                <a:path w="2112" h="4767" extrusionOk="0">
                  <a:moveTo>
                    <a:pt x="221" y="1"/>
                  </a:moveTo>
                  <a:cubicBezTo>
                    <a:pt x="182" y="1"/>
                    <a:pt x="145" y="10"/>
                    <a:pt x="115" y="30"/>
                  </a:cubicBezTo>
                  <a:cubicBezTo>
                    <a:pt x="29" y="116"/>
                    <a:pt x="1" y="230"/>
                    <a:pt x="58" y="344"/>
                  </a:cubicBezTo>
                  <a:cubicBezTo>
                    <a:pt x="685" y="1286"/>
                    <a:pt x="1684" y="3083"/>
                    <a:pt x="1484" y="4538"/>
                  </a:cubicBezTo>
                  <a:cubicBezTo>
                    <a:pt x="1484" y="4653"/>
                    <a:pt x="1570" y="4767"/>
                    <a:pt x="1684" y="4767"/>
                  </a:cubicBezTo>
                  <a:lnTo>
                    <a:pt x="1712" y="4767"/>
                  </a:lnTo>
                  <a:cubicBezTo>
                    <a:pt x="1827" y="4767"/>
                    <a:pt x="1912" y="4710"/>
                    <a:pt x="1912" y="4595"/>
                  </a:cubicBezTo>
                  <a:cubicBezTo>
                    <a:pt x="2112" y="2998"/>
                    <a:pt x="1056" y="1086"/>
                    <a:pt x="400" y="87"/>
                  </a:cubicBezTo>
                  <a:cubicBezTo>
                    <a:pt x="363" y="32"/>
                    <a:pt x="291" y="1"/>
                    <a:pt x="22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41"/>
            <p:cNvSpPr/>
            <p:nvPr/>
          </p:nvSpPr>
          <p:spPr>
            <a:xfrm>
              <a:off x="3359525" y="3707925"/>
              <a:ext cx="22850" cy="90800"/>
            </a:xfrm>
            <a:custGeom>
              <a:avLst/>
              <a:gdLst/>
              <a:ahLst/>
              <a:cxnLst/>
              <a:rect l="l" t="t" r="r" b="b"/>
              <a:pathLst>
                <a:path w="914" h="3632" extrusionOk="0">
                  <a:moveTo>
                    <a:pt x="218" y="0"/>
                  </a:moveTo>
                  <a:cubicBezTo>
                    <a:pt x="165" y="0"/>
                    <a:pt x="115" y="22"/>
                    <a:pt x="87" y="65"/>
                  </a:cubicBezTo>
                  <a:cubicBezTo>
                    <a:pt x="1" y="150"/>
                    <a:pt x="1" y="293"/>
                    <a:pt x="87" y="378"/>
                  </a:cubicBezTo>
                  <a:cubicBezTo>
                    <a:pt x="400" y="635"/>
                    <a:pt x="515" y="1805"/>
                    <a:pt x="372" y="3403"/>
                  </a:cubicBezTo>
                  <a:cubicBezTo>
                    <a:pt x="372" y="3517"/>
                    <a:pt x="457" y="3603"/>
                    <a:pt x="572" y="3631"/>
                  </a:cubicBezTo>
                  <a:lnTo>
                    <a:pt x="600" y="3631"/>
                  </a:lnTo>
                  <a:cubicBezTo>
                    <a:pt x="686" y="3631"/>
                    <a:pt x="800" y="3545"/>
                    <a:pt x="800" y="3431"/>
                  </a:cubicBezTo>
                  <a:cubicBezTo>
                    <a:pt x="914" y="2147"/>
                    <a:pt x="914" y="521"/>
                    <a:pt x="372" y="65"/>
                  </a:cubicBezTo>
                  <a:cubicBezTo>
                    <a:pt x="329" y="22"/>
                    <a:pt x="272" y="0"/>
                    <a:pt x="218"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41"/>
            <p:cNvSpPr/>
            <p:nvPr/>
          </p:nvSpPr>
          <p:spPr>
            <a:xfrm>
              <a:off x="3432300" y="3835200"/>
              <a:ext cx="34250" cy="183925"/>
            </a:xfrm>
            <a:custGeom>
              <a:avLst/>
              <a:gdLst/>
              <a:ahLst/>
              <a:cxnLst/>
              <a:rect l="l" t="t" r="r" b="b"/>
              <a:pathLst>
                <a:path w="1370" h="7357" extrusionOk="0">
                  <a:moveTo>
                    <a:pt x="237" y="1"/>
                  </a:moveTo>
                  <a:cubicBezTo>
                    <a:pt x="207" y="1"/>
                    <a:pt x="175" y="8"/>
                    <a:pt x="143" y="24"/>
                  </a:cubicBezTo>
                  <a:cubicBezTo>
                    <a:pt x="29" y="109"/>
                    <a:pt x="0" y="223"/>
                    <a:pt x="57" y="338"/>
                  </a:cubicBezTo>
                  <a:cubicBezTo>
                    <a:pt x="771" y="1564"/>
                    <a:pt x="913" y="5987"/>
                    <a:pt x="86" y="7014"/>
                  </a:cubicBezTo>
                  <a:cubicBezTo>
                    <a:pt x="0" y="7100"/>
                    <a:pt x="29" y="7242"/>
                    <a:pt x="114" y="7299"/>
                  </a:cubicBezTo>
                  <a:cubicBezTo>
                    <a:pt x="143" y="7328"/>
                    <a:pt x="200" y="7356"/>
                    <a:pt x="257" y="7356"/>
                  </a:cubicBezTo>
                  <a:cubicBezTo>
                    <a:pt x="314" y="7356"/>
                    <a:pt x="371" y="7328"/>
                    <a:pt x="428" y="7271"/>
                  </a:cubicBezTo>
                  <a:cubicBezTo>
                    <a:pt x="1370" y="6101"/>
                    <a:pt x="1227" y="1507"/>
                    <a:pt x="428" y="109"/>
                  </a:cubicBezTo>
                  <a:cubicBezTo>
                    <a:pt x="387" y="48"/>
                    <a:pt x="316" y="1"/>
                    <a:pt x="23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41"/>
            <p:cNvSpPr/>
            <p:nvPr/>
          </p:nvSpPr>
          <p:spPr>
            <a:xfrm>
              <a:off x="3120575" y="3947950"/>
              <a:ext cx="47825" cy="134650"/>
            </a:xfrm>
            <a:custGeom>
              <a:avLst/>
              <a:gdLst/>
              <a:ahLst/>
              <a:cxnLst/>
              <a:rect l="l" t="t" r="r" b="b"/>
              <a:pathLst>
                <a:path w="1913" h="5386" extrusionOk="0">
                  <a:moveTo>
                    <a:pt x="248" y="1"/>
                  </a:moveTo>
                  <a:cubicBezTo>
                    <a:pt x="205" y="1"/>
                    <a:pt x="160" y="17"/>
                    <a:pt x="115" y="50"/>
                  </a:cubicBezTo>
                  <a:cubicBezTo>
                    <a:pt x="29" y="107"/>
                    <a:pt x="1" y="250"/>
                    <a:pt x="58" y="336"/>
                  </a:cubicBezTo>
                  <a:cubicBezTo>
                    <a:pt x="86" y="364"/>
                    <a:pt x="1427" y="2447"/>
                    <a:pt x="257" y="5100"/>
                  </a:cubicBezTo>
                  <a:cubicBezTo>
                    <a:pt x="200" y="5215"/>
                    <a:pt x="257" y="5329"/>
                    <a:pt x="343" y="5386"/>
                  </a:cubicBezTo>
                  <a:lnTo>
                    <a:pt x="457" y="5386"/>
                  </a:lnTo>
                  <a:cubicBezTo>
                    <a:pt x="514" y="5386"/>
                    <a:pt x="600" y="5357"/>
                    <a:pt x="628" y="5272"/>
                  </a:cubicBezTo>
                  <a:cubicBezTo>
                    <a:pt x="1912" y="2418"/>
                    <a:pt x="486" y="193"/>
                    <a:pt x="429" y="107"/>
                  </a:cubicBezTo>
                  <a:cubicBezTo>
                    <a:pt x="377" y="38"/>
                    <a:pt x="314" y="1"/>
                    <a:pt x="248"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41"/>
            <p:cNvSpPr/>
            <p:nvPr/>
          </p:nvSpPr>
          <p:spPr>
            <a:xfrm>
              <a:off x="3235425" y="3866275"/>
              <a:ext cx="47100" cy="180675"/>
            </a:xfrm>
            <a:custGeom>
              <a:avLst/>
              <a:gdLst/>
              <a:ahLst/>
              <a:cxnLst/>
              <a:rect l="l" t="t" r="r" b="b"/>
              <a:pathLst>
                <a:path w="1884" h="7227" extrusionOk="0">
                  <a:moveTo>
                    <a:pt x="230" y="0"/>
                  </a:moveTo>
                  <a:cubicBezTo>
                    <a:pt x="211" y="0"/>
                    <a:pt x="191" y="3"/>
                    <a:pt x="172" y="8"/>
                  </a:cubicBezTo>
                  <a:cubicBezTo>
                    <a:pt x="57" y="65"/>
                    <a:pt x="0" y="179"/>
                    <a:pt x="57" y="293"/>
                  </a:cubicBezTo>
                  <a:cubicBezTo>
                    <a:pt x="57" y="321"/>
                    <a:pt x="1427" y="4202"/>
                    <a:pt x="428" y="6912"/>
                  </a:cubicBezTo>
                  <a:cubicBezTo>
                    <a:pt x="371" y="7026"/>
                    <a:pt x="428" y="7169"/>
                    <a:pt x="542" y="7198"/>
                  </a:cubicBezTo>
                  <a:cubicBezTo>
                    <a:pt x="571" y="7198"/>
                    <a:pt x="599" y="7226"/>
                    <a:pt x="628" y="7226"/>
                  </a:cubicBezTo>
                  <a:cubicBezTo>
                    <a:pt x="714" y="7226"/>
                    <a:pt x="799" y="7169"/>
                    <a:pt x="828" y="7084"/>
                  </a:cubicBezTo>
                  <a:cubicBezTo>
                    <a:pt x="1883" y="4202"/>
                    <a:pt x="514" y="293"/>
                    <a:pt x="457" y="150"/>
                  </a:cubicBezTo>
                  <a:cubicBezTo>
                    <a:pt x="410" y="56"/>
                    <a:pt x="323" y="0"/>
                    <a:pt x="23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41"/>
            <p:cNvSpPr/>
            <p:nvPr/>
          </p:nvSpPr>
          <p:spPr>
            <a:xfrm>
              <a:off x="3281075" y="3887600"/>
              <a:ext cx="37825" cy="126525"/>
            </a:xfrm>
            <a:custGeom>
              <a:avLst/>
              <a:gdLst/>
              <a:ahLst/>
              <a:cxnLst/>
              <a:rect l="l" t="t" r="r" b="b"/>
              <a:pathLst>
                <a:path w="1513" h="5061" extrusionOk="0">
                  <a:moveTo>
                    <a:pt x="223" y="0"/>
                  </a:moveTo>
                  <a:cubicBezTo>
                    <a:pt x="197" y="0"/>
                    <a:pt x="170" y="4"/>
                    <a:pt x="143" y="11"/>
                  </a:cubicBezTo>
                  <a:cubicBezTo>
                    <a:pt x="29" y="68"/>
                    <a:pt x="0" y="210"/>
                    <a:pt x="57" y="296"/>
                  </a:cubicBezTo>
                  <a:cubicBezTo>
                    <a:pt x="57" y="324"/>
                    <a:pt x="1028" y="2493"/>
                    <a:pt x="57" y="4747"/>
                  </a:cubicBezTo>
                  <a:cubicBezTo>
                    <a:pt x="0" y="4861"/>
                    <a:pt x="57" y="4975"/>
                    <a:pt x="143" y="5032"/>
                  </a:cubicBezTo>
                  <a:cubicBezTo>
                    <a:pt x="172" y="5032"/>
                    <a:pt x="200" y="5061"/>
                    <a:pt x="229" y="5061"/>
                  </a:cubicBezTo>
                  <a:cubicBezTo>
                    <a:pt x="314" y="5061"/>
                    <a:pt x="400" y="5004"/>
                    <a:pt x="428" y="4918"/>
                  </a:cubicBezTo>
                  <a:cubicBezTo>
                    <a:pt x="1513" y="2493"/>
                    <a:pt x="485" y="210"/>
                    <a:pt x="428" y="125"/>
                  </a:cubicBezTo>
                  <a:cubicBezTo>
                    <a:pt x="385" y="38"/>
                    <a:pt x="308" y="0"/>
                    <a:pt x="223"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41"/>
            <p:cNvSpPr/>
            <p:nvPr/>
          </p:nvSpPr>
          <p:spPr>
            <a:xfrm>
              <a:off x="3327425" y="3979025"/>
              <a:ext cx="43550" cy="124975"/>
            </a:xfrm>
            <a:custGeom>
              <a:avLst/>
              <a:gdLst/>
              <a:ahLst/>
              <a:cxnLst/>
              <a:rect l="l" t="t" r="r" b="b"/>
              <a:pathLst>
                <a:path w="1742" h="4999" extrusionOk="0">
                  <a:moveTo>
                    <a:pt x="1187" y="0"/>
                  </a:moveTo>
                  <a:cubicBezTo>
                    <a:pt x="1172" y="0"/>
                    <a:pt x="1157" y="2"/>
                    <a:pt x="1142" y="6"/>
                  </a:cubicBezTo>
                  <a:cubicBezTo>
                    <a:pt x="1028" y="6"/>
                    <a:pt x="943" y="120"/>
                    <a:pt x="971" y="234"/>
                  </a:cubicBezTo>
                  <a:cubicBezTo>
                    <a:pt x="971" y="262"/>
                    <a:pt x="1285" y="3002"/>
                    <a:pt x="58" y="4656"/>
                  </a:cubicBezTo>
                  <a:cubicBezTo>
                    <a:pt x="1" y="4742"/>
                    <a:pt x="1" y="4885"/>
                    <a:pt x="115" y="4942"/>
                  </a:cubicBezTo>
                  <a:cubicBezTo>
                    <a:pt x="144" y="4970"/>
                    <a:pt x="201" y="4999"/>
                    <a:pt x="229" y="4999"/>
                  </a:cubicBezTo>
                  <a:cubicBezTo>
                    <a:pt x="315" y="4999"/>
                    <a:pt x="372" y="4942"/>
                    <a:pt x="400" y="4885"/>
                  </a:cubicBezTo>
                  <a:cubicBezTo>
                    <a:pt x="1741" y="3116"/>
                    <a:pt x="1399" y="291"/>
                    <a:pt x="1399" y="177"/>
                  </a:cubicBezTo>
                  <a:cubicBezTo>
                    <a:pt x="1374" y="78"/>
                    <a:pt x="1285" y="0"/>
                    <a:pt x="118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41"/>
            <p:cNvSpPr/>
            <p:nvPr/>
          </p:nvSpPr>
          <p:spPr>
            <a:xfrm>
              <a:off x="3351700" y="4093175"/>
              <a:ext cx="47100" cy="124250"/>
            </a:xfrm>
            <a:custGeom>
              <a:avLst/>
              <a:gdLst/>
              <a:ahLst/>
              <a:cxnLst/>
              <a:rect l="l" t="t" r="r" b="b"/>
              <a:pathLst>
                <a:path w="1884" h="4970" extrusionOk="0">
                  <a:moveTo>
                    <a:pt x="1647" y="0"/>
                  </a:moveTo>
                  <a:cubicBezTo>
                    <a:pt x="1547" y="0"/>
                    <a:pt x="1455" y="102"/>
                    <a:pt x="1455" y="205"/>
                  </a:cubicBezTo>
                  <a:cubicBezTo>
                    <a:pt x="1455" y="233"/>
                    <a:pt x="1313" y="3229"/>
                    <a:pt x="86" y="4627"/>
                  </a:cubicBezTo>
                  <a:cubicBezTo>
                    <a:pt x="0" y="4713"/>
                    <a:pt x="29" y="4855"/>
                    <a:pt x="114" y="4941"/>
                  </a:cubicBezTo>
                  <a:cubicBezTo>
                    <a:pt x="143" y="4969"/>
                    <a:pt x="200" y="4969"/>
                    <a:pt x="257" y="4969"/>
                  </a:cubicBezTo>
                  <a:cubicBezTo>
                    <a:pt x="314" y="4969"/>
                    <a:pt x="371" y="4969"/>
                    <a:pt x="400" y="4912"/>
                  </a:cubicBezTo>
                  <a:cubicBezTo>
                    <a:pt x="1741" y="3400"/>
                    <a:pt x="1883" y="347"/>
                    <a:pt x="1883" y="205"/>
                  </a:cubicBezTo>
                  <a:cubicBezTo>
                    <a:pt x="1883" y="90"/>
                    <a:pt x="1798" y="5"/>
                    <a:pt x="1683" y="5"/>
                  </a:cubicBezTo>
                  <a:cubicBezTo>
                    <a:pt x="1671" y="2"/>
                    <a:pt x="1659" y="0"/>
                    <a:pt x="164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41"/>
            <p:cNvSpPr/>
            <p:nvPr/>
          </p:nvSpPr>
          <p:spPr>
            <a:xfrm>
              <a:off x="3057800" y="4186000"/>
              <a:ext cx="82775" cy="144825"/>
            </a:xfrm>
            <a:custGeom>
              <a:avLst/>
              <a:gdLst/>
              <a:ahLst/>
              <a:cxnLst/>
              <a:rect l="l" t="t" r="r" b="b"/>
              <a:pathLst>
                <a:path w="3311" h="5793" extrusionOk="0">
                  <a:moveTo>
                    <a:pt x="3111" y="1"/>
                  </a:moveTo>
                  <a:cubicBezTo>
                    <a:pt x="2997" y="1"/>
                    <a:pt x="2911" y="87"/>
                    <a:pt x="2883" y="201"/>
                  </a:cubicBezTo>
                  <a:cubicBezTo>
                    <a:pt x="2740" y="2141"/>
                    <a:pt x="999" y="4623"/>
                    <a:pt x="115" y="5422"/>
                  </a:cubicBezTo>
                  <a:cubicBezTo>
                    <a:pt x="29" y="5508"/>
                    <a:pt x="1" y="5650"/>
                    <a:pt x="86" y="5736"/>
                  </a:cubicBezTo>
                  <a:cubicBezTo>
                    <a:pt x="143" y="5764"/>
                    <a:pt x="201" y="5793"/>
                    <a:pt x="258" y="5793"/>
                  </a:cubicBezTo>
                  <a:cubicBezTo>
                    <a:pt x="286" y="5793"/>
                    <a:pt x="343" y="5793"/>
                    <a:pt x="400" y="5736"/>
                  </a:cubicBezTo>
                  <a:cubicBezTo>
                    <a:pt x="1370" y="4880"/>
                    <a:pt x="3168" y="2312"/>
                    <a:pt x="3311" y="229"/>
                  </a:cubicBezTo>
                  <a:cubicBezTo>
                    <a:pt x="3311" y="115"/>
                    <a:pt x="3225" y="29"/>
                    <a:pt x="311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41"/>
            <p:cNvSpPr/>
            <p:nvPr/>
          </p:nvSpPr>
          <p:spPr>
            <a:xfrm>
              <a:off x="3194750" y="4145925"/>
              <a:ext cx="43550" cy="137125"/>
            </a:xfrm>
            <a:custGeom>
              <a:avLst/>
              <a:gdLst/>
              <a:ahLst/>
              <a:cxnLst/>
              <a:rect l="l" t="t" r="r" b="b"/>
              <a:pathLst>
                <a:path w="1742" h="5485" extrusionOk="0">
                  <a:moveTo>
                    <a:pt x="1497" y="1"/>
                  </a:moveTo>
                  <a:cubicBezTo>
                    <a:pt x="1400" y="1"/>
                    <a:pt x="1313" y="78"/>
                    <a:pt x="1313" y="177"/>
                  </a:cubicBezTo>
                  <a:cubicBezTo>
                    <a:pt x="1313" y="234"/>
                    <a:pt x="914" y="3801"/>
                    <a:pt x="58" y="5142"/>
                  </a:cubicBezTo>
                  <a:cubicBezTo>
                    <a:pt x="1" y="5256"/>
                    <a:pt x="30" y="5370"/>
                    <a:pt x="115" y="5427"/>
                  </a:cubicBezTo>
                  <a:cubicBezTo>
                    <a:pt x="144" y="5456"/>
                    <a:pt x="201" y="5484"/>
                    <a:pt x="229" y="5484"/>
                  </a:cubicBezTo>
                  <a:cubicBezTo>
                    <a:pt x="315" y="5484"/>
                    <a:pt x="372" y="5427"/>
                    <a:pt x="429" y="5370"/>
                  </a:cubicBezTo>
                  <a:cubicBezTo>
                    <a:pt x="1313" y="3944"/>
                    <a:pt x="1713" y="377"/>
                    <a:pt x="1741" y="234"/>
                  </a:cubicBezTo>
                  <a:cubicBezTo>
                    <a:pt x="1741" y="120"/>
                    <a:pt x="1656" y="6"/>
                    <a:pt x="1542" y="6"/>
                  </a:cubicBezTo>
                  <a:cubicBezTo>
                    <a:pt x="1527" y="2"/>
                    <a:pt x="1512" y="1"/>
                    <a:pt x="149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41"/>
            <p:cNvSpPr/>
            <p:nvPr/>
          </p:nvSpPr>
          <p:spPr>
            <a:xfrm>
              <a:off x="3220450" y="4155500"/>
              <a:ext cx="84175" cy="141800"/>
            </a:xfrm>
            <a:custGeom>
              <a:avLst/>
              <a:gdLst/>
              <a:ahLst/>
              <a:cxnLst/>
              <a:rect l="l" t="t" r="r" b="b"/>
              <a:pathLst>
                <a:path w="3367" h="5672" extrusionOk="0">
                  <a:moveTo>
                    <a:pt x="3106" y="0"/>
                  </a:moveTo>
                  <a:cubicBezTo>
                    <a:pt x="3027" y="0"/>
                    <a:pt x="2960" y="53"/>
                    <a:pt x="2939" y="137"/>
                  </a:cubicBezTo>
                  <a:cubicBezTo>
                    <a:pt x="2910" y="165"/>
                    <a:pt x="1455" y="4103"/>
                    <a:pt x="86" y="5301"/>
                  </a:cubicBezTo>
                  <a:cubicBezTo>
                    <a:pt x="0" y="5387"/>
                    <a:pt x="0" y="5529"/>
                    <a:pt x="57" y="5615"/>
                  </a:cubicBezTo>
                  <a:cubicBezTo>
                    <a:pt x="114" y="5643"/>
                    <a:pt x="171" y="5672"/>
                    <a:pt x="228" y="5672"/>
                  </a:cubicBezTo>
                  <a:cubicBezTo>
                    <a:pt x="285" y="5672"/>
                    <a:pt x="343" y="5672"/>
                    <a:pt x="371" y="5615"/>
                  </a:cubicBezTo>
                  <a:cubicBezTo>
                    <a:pt x="1826" y="4331"/>
                    <a:pt x="3281" y="451"/>
                    <a:pt x="3338" y="279"/>
                  </a:cubicBezTo>
                  <a:cubicBezTo>
                    <a:pt x="3367" y="165"/>
                    <a:pt x="3310" y="51"/>
                    <a:pt x="3196" y="23"/>
                  </a:cubicBezTo>
                  <a:cubicBezTo>
                    <a:pt x="3165" y="7"/>
                    <a:pt x="3135" y="0"/>
                    <a:pt x="3106"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41"/>
            <p:cNvSpPr/>
            <p:nvPr/>
          </p:nvSpPr>
          <p:spPr>
            <a:xfrm>
              <a:off x="3254675" y="4256450"/>
              <a:ext cx="44250" cy="50125"/>
            </a:xfrm>
            <a:custGeom>
              <a:avLst/>
              <a:gdLst/>
              <a:ahLst/>
              <a:cxnLst/>
              <a:rect l="l" t="t" r="r" b="b"/>
              <a:pathLst>
                <a:path w="1770" h="2005" extrusionOk="0">
                  <a:moveTo>
                    <a:pt x="1540" y="0"/>
                  </a:moveTo>
                  <a:cubicBezTo>
                    <a:pt x="1447" y="0"/>
                    <a:pt x="1360" y="56"/>
                    <a:pt x="1313" y="150"/>
                  </a:cubicBezTo>
                  <a:cubicBezTo>
                    <a:pt x="1313" y="150"/>
                    <a:pt x="942" y="1149"/>
                    <a:pt x="115" y="1605"/>
                  </a:cubicBezTo>
                  <a:cubicBezTo>
                    <a:pt x="29" y="1662"/>
                    <a:pt x="1" y="1805"/>
                    <a:pt x="58" y="1919"/>
                  </a:cubicBezTo>
                  <a:cubicBezTo>
                    <a:pt x="86" y="1976"/>
                    <a:pt x="172" y="2005"/>
                    <a:pt x="229" y="2005"/>
                  </a:cubicBezTo>
                  <a:cubicBezTo>
                    <a:pt x="257" y="2005"/>
                    <a:pt x="315" y="2005"/>
                    <a:pt x="343" y="1976"/>
                  </a:cubicBezTo>
                  <a:cubicBezTo>
                    <a:pt x="1285" y="1434"/>
                    <a:pt x="1713" y="350"/>
                    <a:pt x="1741" y="293"/>
                  </a:cubicBezTo>
                  <a:cubicBezTo>
                    <a:pt x="1770" y="179"/>
                    <a:pt x="1713" y="65"/>
                    <a:pt x="1598" y="8"/>
                  </a:cubicBezTo>
                  <a:cubicBezTo>
                    <a:pt x="1579" y="3"/>
                    <a:pt x="1559" y="0"/>
                    <a:pt x="154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2" name="Google Shape;9412;p41"/>
          <p:cNvGrpSpPr/>
          <p:nvPr/>
        </p:nvGrpSpPr>
        <p:grpSpPr>
          <a:xfrm>
            <a:off x="5525143" y="4118169"/>
            <a:ext cx="433269" cy="267009"/>
            <a:chOff x="2087000" y="3544900"/>
            <a:chExt cx="1482275" cy="913475"/>
          </a:xfrm>
        </p:grpSpPr>
        <p:sp>
          <p:nvSpPr>
            <p:cNvPr id="9413" name="Google Shape;9413;p41"/>
            <p:cNvSpPr/>
            <p:nvPr/>
          </p:nvSpPr>
          <p:spPr>
            <a:xfrm>
              <a:off x="2666200" y="3563125"/>
              <a:ext cx="903075" cy="888975"/>
            </a:xfrm>
            <a:custGeom>
              <a:avLst/>
              <a:gdLst/>
              <a:ahLst/>
              <a:cxnLst/>
              <a:rect l="l" t="t" r="r" b="b"/>
              <a:pathLst>
                <a:path w="36123" h="35559" extrusionOk="0">
                  <a:moveTo>
                    <a:pt x="7047" y="0"/>
                  </a:moveTo>
                  <a:cubicBezTo>
                    <a:pt x="6954" y="0"/>
                    <a:pt x="6872" y="56"/>
                    <a:pt x="6848" y="150"/>
                  </a:cubicBezTo>
                  <a:cubicBezTo>
                    <a:pt x="6791" y="264"/>
                    <a:pt x="6848" y="378"/>
                    <a:pt x="6962" y="407"/>
                  </a:cubicBezTo>
                  <a:cubicBezTo>
                    <a:pt x="8075" y="806"/>
                    <a:pt x="9102" y="1348"/>
                    <a:pt x="9759" y="1748"/>
                  </a:cubicBezTo>
                  <a:cubicBezTo>
                    <a:pt x="4338" y="1520"/>
                    <a:pt x="1" y="1434"/>
                    <a:pt x="1" y="1434"/>
                  </a:cubicBezTo>
                  <a:lnTo>
                    <a:pt x="1" y="1434"/>
                  </a:lnTo>
                  <a:lnTo>
                    <a:pt x="1684" y="35558"/>
                  </a:lnTo>
                  <a:cubicBezTo>
                    <a:pt x="1684" y="35558"/>
                    <a:pt x="14980" y="33361"/>
                    <a:pt x="27991" y="31222"/>
                  </a:cubicBezTo>
                  <a:cubicBezTo>
                    <a:pt x="29817" y="29823"/>
                    <a:pt x="31243" y="28340"/>
                    <a:pt x="32356" y="26771"/>
                  </a:cubicBezTo>
                  <a:cubicBezTo>
                    <a:pt x="34154" y="25344"/>
                    <a:pt x="36008" y="23261"/>
                    <a:pt x="36037" y="23233"/>
                  </a:cubicBezTo>
                  <a:cubicBezTo>
                    <a:pt x="36094" y="23147"/>
                    <a:pt x="36094" y="23033"/>
                    <a:pt x="36008" y="22947"/>
                  </a:cubicBezTo>
                  <a:cubicBezTo>
                    <a:pt x="35969" y="22908"/>
                    <a:pt x="35917" y="22886"/>
                    <a:pt x="35864" y="22886"/>
                  </a:cubicBezTo>
                  <a:cubicBezTo>
                    <a:pt x="35803" y="22886"/>
                    <a:pt x="35740" y="22915"/>
                    <a:pt x="35694" y="22976"/>
                  </a:cubicBezTo>
                  <a:cubicBezTo>
                    <a:pt x="35694" y="22976"/>
                    <a:pt x="34553" y="24288"/>
                    <a:pt x="33184" y="25515"/>
                  </a:cubicBezTo>
                  <a:cubicBezTo>
                    <a:pt x="33526" y="24944"/>
                    <a:pt x="33811" y="24374"/>
                    <a:pt x="34068" y="23803"/>
                  </a:cubicBezTo>
                  <a:cubicBezTo>
                    <a:pt x="35152" y="22605"/>
                    <a:pt x="36008" y="21178"/>
                    <a:pt x="36037" y="21121"/>
                  </a:cubicBezTo>
                  <a:cubicBezTo>
                    <a:pt x="36122" y="21007"/>
                    <a:pt x="36065" y="20893"/>
                    <a:pt x="35980" y="20836"/>
                  </a:cubicBezTo>
                  <a:cubicBezTo>
                    <a:pt x="35939" y="20816"/>
                    <a:pt x="35899" y="20806"/>
                    <a:pt x="35861" y="20806"/>
                  </a:cubicBezTo>
                  <a:cubicBezTo>
                    <a:pt x="35792" y="20806"/>
                    <a:pt x="35731" y="20838"/>
                    <a:pt x="35694" y="20893"/>
                  </a:cubicBezTo>
                  <a:cubicBezTo>
                    <a:pt x="35666" y="20921"/>
                    <a:pt x="35209" y="21692"/>
                    <a:pt x="34553" y="22548"/>
                  </a:cubicBezTo>
                  <a:cubicBezTo>
                    <a:pt x="35580" y="19523"/>
                    <a:pt x="35609" y="16413"/>
                    <a:pt x="34896" y="13475"/>
                  </a:cubicBezTo>
                  <a:cubicBezTo>
                    <a:pt x="35295" y="11734"/>
                    <a:pt x="34867" y="8025"/>
                    <a:pt x="34838" y="7854"/>
                  </a:cubicBezTo>
                  <a:cubicBezTo>
                    <a:pt x="34814" y="7755"/>
                    <a:pt x="34746" y="7677"/>
                    <a:pt x="34654" y="7677"/>
                  </a:cubicBezTo>
                  <a:cubicBezTo>
                    <a:pt x="34640" y="7677"/>
                    <a:pt x="34625" y="7679"/>
                    <a:pt x="34610" y="7683"/>
                  </a:cubicBezTo>
                  <a:cubicBezTo>
                    <a:pt x="34468" y="7683"/>
                    <a:pt x="34410" y="7797"/>
                    <a:pt x="34410" y="7911"/>
                  </a:cubicBezTo>
                  <a:cubicBezTo>
                    <a:pt x="34410" y="7939"/>
                    <a:pt x="34724" y="10593"/>
                    <a:pt x="34610" y="12419"/>
                  </a:cubicBezTo>
                  <a:cubicBezTo>
                    <a:pt x="34410" y="11734"/>
                    <a:pt x="34154" y="11049"/>
                    <a:pt x="33840" y="10365"/>
                  </a:cubicBezTo>
                  <a:cubicBezTo>
                    <a:pt x="34011" y="7939"/>
                    <a:pt x="33469" y="5942"/>
                    <a:pt x="33440" y="5857"/>
                  </a:cubicBezTo>
                  <a:cubicBezTo>
                    <a:pt x="33417" y="5762"/>
                    <a:pt x="33334" y="5707"/>
                    <a:pt x="33242" y="5707"/>
                  </a:cubicBezTo>
                  <a:cubicBezTo>
                    <a:pt x="33223" y="5707"/>
                    <a:pt x="33203" y="5709"/>
                    <a:pt x="33184" y="5714"/>
                  </a:cubicBezTo>
                  <a:cubicBezTo>
                    <a:pt x="33069" y="5742"/>
                    <a:pt x="32984" y="5857"/>
                    <a:pt x="33012" y="5971"/>
                  </a:cubicBezTo>
                  <a:cubicBezTo>
                    <a:pt x="33041" y="5999"/>
                    <a:pt x="33469" y="7540"/>
                    <a:pt x="33440" y="9509"/>
                  </a:cubicBezTo>
                  <a:cubicBezTo>
                    <a:pt x="32271" y="7140"/>
                    <a:pt x="30616" y="5001"/>
                    <a:pt x="28647" y="3232"/>
                  </a:cubicBezTo>
                  <a:cubicBezTo>
                    <a:pt x="25280" y="2604"/>
                    <a:pt x="18718" y="2147"/>
                    <a:pt x="12697" y="1862"/>
                  </a:cubicBezTo>
                  <a:cubicBezTo>
                    <a:pt x="12355" y="1605"/>
                    <a:pt x="11071" y="692"/>
                    <a:pt x="9901" y="264"/>
                  </a:cubicBezTo>
                  <a:cubicBezTo>
                    <a:pt x="9871" y="249"/>
                    <a:pt x="9840" y="242"/>
                    <a:pt x="9811" y="242"/>
                  </a:cubicBezTo>
                  <a:cubicBezTo>
                    <a:pt x="9730" y="242"/>
                    <a:pt x="9658" y="295"/>
                    <a:pt x="9616" y="378"/>
                  </a:cubicBezTo>
                  <a:cubicBezTo>
                    <a:pt x="9587" y="493"/>
                    <a:pt x="9645" y="607"/>
                    <a:pt x="9759" y="664"/>
                  </a:cubicBezTo>
                  <a:cubicBezTo>
                    <a:pt x="10500" y="921"/>
                    <a:pt x="11356" y="1463"/>
                    <a:pt x="11927" y="1834"/>
                  </a:cubicBezTo>
                  <a:cubicBezTo>
                    <a:pt x="11499" y="1805"/>
                    <a:pt x="11071" y="1805"/>
                    <a:pt x="10672" y="1776"/>
                  </a:cubicBezTo>
                  <a:cubicBezTo>
                    <a:pt x="10272" y="1520"/>
                    <a:pt x="8817" y="635"/>
                    <a:pt x="7105" y="7"/>
                  </a:cubicBezTo>
                  <a:cubicBezTo>
                    <a:pt x="7086" y="3"/>
                    <a:pt x="7066" y="0"/>
                    <a:pt x="704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41"/>
            <p:cNvSpPr/>
            <p:nvPr/>
          </p:nvSpPr>
          <p:spPr>
            <a:xfrm>
              <a:off x="2087000" y="3544900"/>
              <a:ext cx="1002225" cy="913475"/>
            </a:xfrm>
            <a:custGeom>
              <a:avLst/>
              <a:gdLst/>
              <a:ahLst/>
              <a:cxnLst/>
              <a:rect l="l" t="t" r="r" b="b"/>
              <a:pathLst>
                <a:path w="40089" h="36539" extrusionOk="0">
                  <a:moveTo>
                    <a:pt x="18765" y="1"/>
                  </a:moveTo>
                  <a:cubicBezTo>
                    <a:pt x="18678" y="1"/>
                    <a:pt x="18596" y="54"/>
                    <a:pt x="18575" y="137"/>
                  </a:cubicBezTo>
                  <a:cubicBezTo>
                    <a:pt x="18518" y="251"/>
                    <a:pt x="18575" y="366"/>
                    <a:pt x="18689" y="423"/>
                  </a:cubicBezTo>
                  <a:cubicBezTo>
                    <a:pt x="19859" y="908"/>
                    <a:pt x="21086" y="1592"/>
                    <a:pt x="21856" y="2049"/>
                  </a:cubicBezTo>
                  <a:cubicBezTo>
                    <a:pt x="21285" y="2020"/>
                    <a:pt x="20743" y="2020"/>
                    <a:pt x="20201" y="2020"/>
                  </a:cubicBezTo>
                  <a:cubicBezTo>
                    <a:pt x="19745" y="1792"/>
                    <a:pt x="18175" y="1050"/>
                    <a:pt x="15294" y="594"/>
                  </a:cubicBezTo>
                  <a:cubicBezTo>
                    <a:pt x="15279" y="590"/>
                    <a:pt x="15264" y="588"/>
                    <a:pt x="15249" y="588"/>
                  </a:cubicBezTo>
                  <a:cubicBezTo>
                    <a:pt x="15151" y="588"/>
                    <a:pt x="15062" y="666"/>
                    <a:pt x="15037" y="765"/>
                  </a:cubicBezTo>
                  <a:cubicBezTo>
                    <a:pt x="15037" y="879"/>
                    <a:pt x="15094" y="993"/>
                    <a:pt x="15237" y="1022"/>
                  </a:cubicBezTo>
                  <a:cubicBezTo>
                    <a:pt x="17148" y="1307"/>
                    <a:pt x="18489" y="1764"/>
                    <a:pt x="19260" y="2077"/>
                  </a:cubicBezTo>
                  <a:cubicBezTo>
                    <a:pt x="15037" y="2334"/>
                    <a:pt x="11556" y="3846"/>
                    <a:pt x="8817" y="6129"/>
                  </a:cubicBezTo>
                  <a:cubicBezTo>
                    <a:pt x="7961" y="6386"/>
                    <a:pt x="4623" y="7527"/>
                    <a:pt x="2169" y="10009"/>
                  </a:cubicBezTo>
                  <a:cubicBezTo>
                    <a:pt x="2083" y="10095"/>
                    <a:pt x="2083" y="10238"/>
                    <a:pt x="2169" y="10323"/>
                  </a:cubicBezTo>
                  <a:cubicBezTo>
                    <a:pt x="2226" y="10352"/>
                    <a:pt x="2255" y="10380"/>
                    <a:pt x="2312" y="10380"/>
                  </a:cubicBezTo>
                  <a:cubicBezTo>
                    <a:pt x="2369" y="10380"/>
                    <a:pt x="2426" y="10352"/>
                    <a:pt x="2483" y="10323"/>
                  </a:cubicBezTo>
                  <a:cubicBezTo>
                    <a:pt x="4252" y="8497"/>
                    <a:pt x="6591" y="7413"/>
                    <a:pt x="7989" y="6871"/>
                  </a:cubicBezTo>
                  <a:lnTo>
                    <a:pt x="7989" y="6871"/>
                  </a:lnTo>
                  <a:cubicBezTo>
                    <a:pt x="7504" y="7327"/>
                    <a:pt x="7076" y="7784"/>
                    <a:pt x="6648" y="8269"/>
                  </a:cubicBezTo>
                  <a:cubicBezTo>
                    <a:pt x="6106" y="8668"/>
                    <a:pt x="4109" y="10152"/>
                    <a:pt x="2026" y="12806"/>
                  </a:cubicBezTo>
                  <a:cubicBezTo>
                    <a:pt x="1969" y="12891"/>
                    <a:pt x="1969" y="13034"/>
                    <a:pt x="2083" y="13091"/>
                  </a:cubicBezTo>
                  <a:cubicBezTo>
                    <a:pt x="2112" y="13119"/>
                    <a:pt x="2169" y="13148"/>
                    <a:pt x="2197" y="13148"/>
                  </a:cubicBezTo>
                  <a:cubicBezTo>
                    <a:pt x="2283" y="13148"/>
                    <a:pt x="2340" y="13119"/>
                    <a:pt x="2369" y="13062"/>
                  </a:cubicBezTo>
                  <a:cubicBezTo>
                    <a:pt x="3510" y="11607"/>
                    <a:pt x="4651" y="10494"/>
                    <a:pt x="5507" y="9753"/>
                  </a:cubicBezTo>
                  <a:lnTo>
                    <a:pt x="5507" y="9753"/>
                  </a:lnTo>
                  <a:cubicBezTo>
                    <a:pt x="4708" y="10865"/>
                    <a:pt x="3995" y="12064"/>
                    <a:pt x="3424" y="13348"/>
                  </a:cubicBezTo>
                  <a:cubicBezTo>
                    <a:pt x="2825" y="14660"/>
                    <a:pt x="2369" y="16144"/>
                    <a:pt x="2140" y="17713"/>
                  </a:cubicBezTo>
                  <a:cubicBezTo>
                    <a:pt x="1598" y="18483"/>
                    <a:pt x="600" y="20167"/>
                    <a:pt x="29" y="22706"/>
                  </a:cubicBezTo>
                  <a:cubicBezTo>
                    <a:pt x="0" y="22820"/>
                    <a:pt x="86" y="22934"/>
                    <a:pt x="200" y="22934"/>
                  </a:cubicBezTo>
                  <a:cubicBezTo>
                    <a:pt x="200" y="22963"/>
                    <a:pt x="229" y="22963"/>
                    <a:pt x="229" y="22963"/>
                  </a:cubicBezTo>
                  <a:cubicBezTo>
                    <a:pt x="343" y="22963"/>
                    <a:pt x="428" y="22877"/>
                    <a:pt x="457" y="22792"/>
                  </a:cubicBezTo>
                  <a:cubicBezTo>
                    <a:pt x="856" y="20994"/>
                    <a:pt x="1484" y="19625"/>
                    <a:pt x="2026" y="18712"/>
                  </a:cubicBezTo>
                  <a:lnTo>
                    <a:pt x="2026" y="18712"/>
                  </a:lnTo>
                  <a:cubicBezTo>
                    <a:pt x="1941" y="19368"/>
                    <a:pt x="1941" y="19996"/>
                    <a:pt x="1941" y="20652"/>
                  </a:cubicBezTo>
                  <a:cubicBezTo>
                    <a:pt x="1684" y="21622"/>
                    <a:pt x="1199" y="23705"/>
                    <a:pt x="1113" y="26101"/>
                  </a:cubicBezTo>
                  <a:cubicBezTo>
                    <a:pt x="1113" y="26216"/>
                    <a:pt x="1199" y="26330"/>
                    <a:pt x="1341" y="26330"/>
                  </a:cubicBezTo>
                  <a:cubicBezTo>
                    <a:pt x="1456" y="26330"/>
                    <a:pt x="1541" y="26216"/>
                    <a:pt x="1541" y="26101"/>
                  </a:cubicBezTo>
                  <a:cubicBezTo>
                    <a:pt x="1598" y="24532"/>
                    <a:pt x="1827" y="23106"/>
                    <a:pt x="2055" y="22050"/>
                  </a:cubicBezTo>
                  <a:cubicBezTo>
                    <a:pt x="2682" y="27528"/>
                    <a:pt x="6335" y="33120"/>
                    <a:pt x="15579" y="35660"/>
                  </a:cubicBezTo>
                  <a:cubicBezTo>
                    <a:pt x="17764" y="36263"/>
                    <a:pt x="19816" y="36539"/>
                    <a:pt x="21727" y="36539"/>
                  </a:cubicBezTo>
                  <a:cubicBezTo>
                    <a:pt x="32570" y="36539"/>
                    <a:pt x="38898" y="27654"/>
                    <a:pt x="39432" y="19140"/>
                  </a:cubicBezTo>
                  <a:cubicBezTo>
                    <a:pt x="40088" y="9125"/>
                    <a:pt x="32584" y="2962"/>
                    <a:pt x="22798" y="2106"/>
                  </a:cubicBezTo>
                  <a:cubicBezTo>
                    <a:pt x="22427" y="1878"/>
                    <a:pt x="20572" y="736"/>
                    <a:pt x="18860" y="23"/>
                  </a:cubicBezTo>
                  <a:cubicBezTo>
                    <a:pt x="18830" y="8"/>
                    <a:pt x="18797" y="1"/>
                    <a:pt x="18765"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41"/>
            <p:cNvSpPr/>
            <p:nvPr/>
          </p:nvSpPr>
          <p:spPr>
            <a:xfrm>
              <a:off x="2512125" y="3983425"/>
              <a:ext cx="50675" cy="70650"/>
            </a:xfrm>
            <a:custGeom>
              <a:avLst/>
              <a:gdLst/>
              <a:ahLst/>
              <a:cxnLst/>
              <a:rect l="l" t="t" r="r" b="b"/>
              <a:pathLst>
                <a:path w="2027" h="2826" extrusionOk="0">
                  <a:moveTo>
                    <a:pt x="1798" y="1"/>
                  </a:moveTo>
                  <a:cubicBezTo>
                    <a:pt x="771" y="1"/>
                    <a:pt x="86" y="800"/>
                    <a:pt x="58" y="1542"/>
                  </a:cubicBezTo>
                  <a:cubicBezTo>
                    <a:pt x="1" y="2055"/>
                    <a:pt x="286" y="2711"/>
                    <a:pt x="1228" y="2826"/>
                  </a:cubicBezTo>
                  <a:lnTo>
                    <a:pt x="1256" y="2826"/>
                  </a:lnTo>
                  <a:cubicBezTo>
                    <a:pt x="1370" y="2826"/>
                    <a:pt x="1456" y="2740"/>
                    <a:pt x="1456" y="2626"/>
                  </a:cubicBezTo>
                  <a:cubicBezTo>
                    <a:pt x="1484" y="2512"/>
                    <a:pt x="1399" y="2426"/>
                    <a:pt x="1285" y="2398"/>
                  </a:cubicBezTo>
                  <a:cubicBezTo>
                    <a:pt x="743" y="2340"/>
                    <a:pt x="429" y="2027"/>
                    <a:pt x="486" y="1570"/>
                  </a:cubicBezTo>
                  <a:cubicBezTo>
                    <a:pt x="514" y="999"/>
                    <a:pt x="1028" y="429"/>
                    <a:pt x="1798" y="429"/>
                  </a:cubicBezTo>
                  <a:cubicBezTo>
                    <a:pt x="1941" y="429"/>
                    <a:pt x="2026" y="343"/>
                    <a:pt x="2026" y="229"/>
                  </a:cubicBezTo>
                  <a:cubicBezTo>
                    <a:pt x="2026" y="115"/>
                    <a:pt x="1941" y="1"/>
                    <a:pt x="182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41"/>
            <p:cNvSpPr/>
            <p:nvPr/>
          </p:nvSpPr>
          <p:spPr>
            <a:xfrm>
              <a:off x="2598450" y="3978925"/>
              <a:ext cx="35675" cy="75150"/>
            </a:xfrm>
            <a:custGeom>
              <a:avLst/>
              <a:gdLst/>
              <a:ahLst/>
              <a:cxnLst/>
              <a:rect l="l" t="t" r="r" b="b"/>
              <a:pathLst>
                <a:path w="1427" h="3006" extrusionOk="0">
                  <a:moveTo>
                    <a:pt x="263" y="1"/>
                  </a:moveTo>
                  <a:cubicBezTo>
                    <a:pt x="214" y="1"/>
                    <a:pt x="161" y="15"/>
                    <a:pt x="114" y="38"/>
                  </a:cubicBezTo>
                  <a:cubicBezTo>
                    <a:pt x="29" y="124"/>
                    <a:pt x="0" y="238"/>
                    <a:pt x="86" y="352"/>
                  </a:cubicBezTo>
                  <a:cubicBezTo>
                    <a:pt x="114" y="381"/>
                    <a:pt x="913" y="1493"/>
                    <a:pt x="285" y="2692"/>
                  </a:cubicBezTo>
                  <a:cubicBezTo>
                    <a:pt x="228" y="2806"/>
                    <a:pt x="285" y="2920"/>
                    <a:pt x="371" y="2977"/>
                  </a:cubicBezTo>
                  <a:cubicBezTo>
                    <a:pt x="400" y="3006"/>
                    <a:pt x="457" y="3006"/>
                    <a:pt x="485" y="3006"/>
                  </a:cubicBezTo>
                  <a:cubicBezTo>
                    <a:pt x="571" y="3006"/>
                    <a:pt x="628" y="2948"/>
                    <a:pt x="656" y="2891"/>
                  </a:cubicBezTo>
                  <a:cubicBezTo>
                    <a:pt x="1427" y="1436"/>
                    <a:pt x="457" y="152"/>
                    <a:pt x="428" y="95"/>
                  </a:cubicBezTo>
                  <a:cubicBezTo>
                    <a:pt x="395" y="28"/>
                    <a:pt x="332" y="1"/>
                    <a:pt x="26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41"/>
            <p:cNvSpPr/>
            <p:nvPr/>
          </p:nvSpPr>
          <p:spPr>
            <a:xfrm>
              <a:off x="2527825" y="3899500"/>
              <a:ext cx="111300" cy="51850"/>
            </a:xfrm>
            <a:custGeom>
              <a:avLst/>
              <a:gdLst/>
              <a:ahLst/>
              <a:cxnLst/>
              <a:rect l="l" t="t" r="r" b="b"/>
              <a:pathLst>
                <a:path w="4452" h="2074" extrusionOk="0">
                  <a:moveTo>
                    <a:pt x="1658" y="0"/>
                  </a:moveTo>
                  <a:cubicBezTo>
                    <a:pt x="1112" y="0"/>
                    <a:pt x="591" y="159"/>
                    <a:pt x="143" y="476"/>
                  </a:cubicBezTo>
                  <a:cubicBezTo>
                    <a:pt x="29" y="533"/>
                    <a:pt x="0" y="676"/>
                    <a:pt x="86" y="761"/>
                  </a:cubicBezTo>
                  <a:cubicBezTo>
                    <a:pt x="121" y="831"/>
                    <a:pt x="186" y="868"/>
                    <a:pt x="252" y="868"/>
                  </a:cubicBezTo>
                  <a:cubicBezTo>
                    <a:pt x="295" y="868"/>
                    <a:pt x="338" y="852"/>
                    <a:pt x="371" y="819"/>
                  </a:cubicBezTo>
                  <a:cubicBezTo>
                    <a:pt x="765" y="556"/>
                    <a:pt x="1208" y="417"/>
                    <a:pt x="1675" y="417"/>
                  </a:cubicBezTo>
                  <a:cubicBezTo>
                    <a:pt x="1920" y="417"/>
                    <a:pt x="2171" y="455"/>
                    <a:pt x="2426" y="533"/>
                  </a:cubicBezTo>
                  <a:cubicBezTo>
                    <a:pt x="3139" y="761"/>
                    <a:pt x="3767" y="1304"/>
                    <a:pt x="4023" y="1931"/>
                  </a:cubicBezTo>
                  <a:cubicBezTo>
                    <a:pt x="4052" y="2017"/>
                    <a:pt x="4138" y="2074"/>
                    <a:pt x="4223" y="2074"/>
                  </a:cubicBezTo>
                  <a:lnTo>
                    <a:pt x="4309" y="2074"/>
                  </a:lnTo>
                  <a:cubicBezTo>
                    <a:pt x="4394" y="2017"/>
                    <a:pt x="4451" y="1903"/>
                    <a:pt x="4423" y="1789"/>
                  </a:cubicBezTo>
                  <a:cubicBezTo>
                    <a:pt x="4109" y="1018"/>
                    <a:pt x="3396" y="391"/>
                    <a:pt x="2540" y="134"/>
                  </a:cubicBezTo>
                  <a:cubicBezTo>
                    <a:pt x="2243" y="45"/>
                    <a:pt x="1947" y="0"/>
                    <a:pt x="165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41"/>
            <p:cNvSpPr/>
            <p:nvPr/>
          </p:nvSpPr>
          <p:spPr>
            <a:xfrm>
              <a:off x="2409425" y="3964150"/>
              <a:ext cx="91325" cy="173375"/>
            </a:xfrm>
            <a:custGeom>
              <a:avLst/>
              <a:gdLst/>
              <a:ahLst/>
              <a:cxnLst/>
              <a:rect l="l" t="t" r="r" b="b"/>
              <a:pathLst>
                <a:path w="3653" h="6935" extrusionOk="0">
                  <a:moveTo>
                    <a:pt x="1375" y="0"/>
                  </a:moveTo>
                  <a:cubicBezTo>
                    <a:pt x="1336" y="0"/>
                    <a:pt x="1296" y="10"/>
                    <a:pt x="1255" y="30"/>
                  </a:cubicBezTo>
                  <a:cubicBezTo>
                    <a:pt x="371" y="686"/>
                    <a:pt x="0" y="2084"/>
                    <a:pt x="314" y="3568"/>
                  </a:cubicBezTo>
                  <a:cubicBezTo>
                    <a:pt x="599" y="4938"/>
                    <a:pt x="1541" y="6535"/>
                    <a:pt x="3395" y="6935"/>
                  </a:cubicBezTo>
                  <a:lnTo>
                    <a:pt x="3424" y="6935"/>
                  </a:lnTo>
                  <a:cubicBezTo>
                    <a:pt x="3538" y="6935"/>
                    <a:pt x="3624" y="6878"/>
                    <a:pt x="3652" y="6792"/>
                  </a:cubicBezTo>
                  <a:cubicBezTo>
                    <a:pt x="3652" y="6678"/>
                    <a:pt x="3595" y="6564"/>
                    <a:pt x="3481" y="6535"/>
                  </a:cubicBezTo>
                  <a:cubicBezTo>
                    <a:pt x="1855" y="6164"/>
                    <a:pt x="999" y="4709"/>
                    <a:pt x="742" y="3482"/>
                  </a:cubicBezTo>
                  <a:cubicBezTo>
                    <a:pt x="457" y="2170"/>
                    <a:pt x="770" y="943"/>
                    <a:pt x="1512" y="401"/>
                  </a:cubicBezTo>
                  <a:cubicBezTo>
                    <a:pt x="1626" y="315"/>
                    <a:pt x="1626" y="173"/>
                    <a:pt x="1569" y="87"/>
                  </a:cubicBezTo>
                  <a:cubicBezTo>
                    <a:pt x="1514" y="32"/>
                    <a:pt x="1447" y="0"/>
                    <a:pt x="137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41"/>
            <p:cNvSpPr/>
            <p:nvPr/>
          </p:nvSpPr>
          <p:spPr>
            <a:xfrm>
              <a:off x="2564925" y="4026050"/>
              <a:ext cx="134825" cy="90800"/>
            </a:xfrm>
            <a:custGeom>
              <a:avLst/>
              <a:gdLst/>
              <a:ahLst/>
              <a:cxnLst/>
              <a:rect l="l" t="t" r="r" b="b"/>
              <a:pathLst>
                <a:path w="5393" h="3632" extrusionOk="0">
                  <a:moveTo>
                    <a:pt x="4880" y="1"/>
                  </a:moveTo>
                  <a:cubicBezTo>
                    <a:pt x="4861" y="1"/>
                    <a:pt x="4842" y="3"/>
                    <a:pt x="4822" y="8"/>
                  </a:cubicBezTo>
                  <a:cubicBezTo>
                    <a:pt x="4708" y="36"/>
                    <a:pt x="4651" y="150"/>
                    <a:pt x="4679" y="265"/>
                  </a:cubicBezTo>
                  <a:cubicBezTo>
                    <a:pt x="4936" y="1349"/>
                    <a:pt x="3966" y="2347"/>
                    <a:pt x="2910" y="2832"/>
                  </a:cubicBezTo>
                  <a:cubicBezTo>
                    <a:pt x="2471" y="3052"/>
                    <a:pt x="1949" y="3197"/>
                    <a:pt x="1480" y="3197"/>
                  </a:cubicBezTo>
                  <a:cubicBezTo>
                    <a:pt x="1034" y="3197"/>
                    <a:pt x="636" y="3066"/>
                    <a:pt x="399" y="2747"/>
                  </a:cubicBezTo>
                  <a:cubicBezTo>
                    <a:pt x="368" y="2700"/>
                    <a:pt x="311" y="2679"/>
                    <a:pt x="251" y="2679"/>
                  </a:cubicBezTo>
                  <a:cubicBezTo>
                    <a:pt x="203" y="2679"/>
                    <a:pt x="153" y="2693"/>
                    <a:pt x="114" y="2718"/>
                  </a:cubicBezTo>
                  <a:cubicBezTo>
                    <a:pt x="29" y="2804"/>
                    <a:pt x="0" y="2918"/>
                    <a:pt x="57" y="3032"/>
                  </a:cubicBezTo>
                  <a:cubicBezTo>
                    <a:pt x="399" y="3460"/>
                    <a:pt x="913" y="3631"/>
                    <a:pt x="1484" y="3631"/>
                  </a:cubicBezTo>
                  <a:cubicBezTo>
                    <a:pt x="2026" y="3631"/>
                    <a:pt x="2596" y="3460"/>
                    <a:pt x="3110" y="3232"/>
                  </a:cubicBezTo>
                  <a:cubicBezTo>
                    <a:pt x="4308" y="2661"/>
                    <a:pt x="5393" y="1491"/>
                    <a:pt x="5079" y="150"/>
                  </a:cubicBezTo>
                  <a:cubicBezTo>
                    <a:pt x="5055" y="56"/>
                    <a:pt x="4973" y="1"/>
                    <a:pt x="4880"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41"/>
            <p:cNvSpPr/>
            <p:nvPr/>
          </p:nvSpPr>
          <p:spPr>
            <a:xfrm>
              <a:off x="2722550" y="3927075"/>
              <a:ext cx="63525" cy="210450"/>
            </a:xfrm>
            <a:custGeom>
              <a:avLst/>
              <a:gdLst/>
              <a:ahLst/>
              <a:cxnLst/>
              <a:rect l="l" t="t" r="r" b="b"/>
              <a:pathLst>
                <a:path w="2541" h="8418" extrusionOk="0">
                  <a:moveTo>
                    <a:pt x="429" y="1"/>
                  </a:moveTo>
                  <a:cubicBezTo>
                    <a:pt x="315" y="1"/>
                    <a:pt x="200" y="86"/>
                    <a:pt x="172" y="201"/>
                  </a:cubicBezTo>
                  <a:cubicBezTo>
                    <a:pt x="172" y="315"/>
                    <a:pt x="257" y="429"/>
                    <a:pt x="372" y="429"/>
                  </a:cubicBezTo>
                  <a:cubicBezTo>
                    <a:pt x="885" y="514"/>
                    <a:pt x="1399" y="1285"/>
                    <a:pt x="1656" y="2455"/>
                  </a:cubicBezTo>
                  <a:cubicBezTo>
                    <a:pt x="2112" y="4423"/>
                    <a:pt x="1713" y="6991"/>
                    <a:pt x="115" y="8047"/>
                  </a:cubicBezTo>
                  <a:cubicBezTo>
                    <a:pt x="29" y="8104"/>
                    <a:pt x="1" y="8247"/>
                    <a:pt x="58" y="8332"/>
                  </a:cubicBezTo>
                  <a:cubicBezTo>
                    <a:pt x="86" y="8389"/>
                    <a:pt x="172" y="8418"/>
                    <a:pt x="229" y="8418"/>
                  </a:cubicBezTo>
                  <a:cubicBezTo>
                    <a:pt x="286" y="8418"/>
                    <a:pt x="315" y="8418"/>
                    <a:pt x="343" y="8389"/>
                  </a:cubicBezTo>
                  <a:cubicBezTo>
                    <a:pt x="2198" y="7162"/>
                    <a:pt x="2540" y="4395"/>
                    <a:pt x="2084" y="2340"/>
                  </a:cubicBezTo>
                  <a:cubicBezTo>
                    <a:pt x="1770" y="971"/>
                    <a:pt x="1142" y="115"/>
                    <a:pt x="429"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41"/>
            <p:cNvSpPr/>
            <p:nvPr/>
          </p:nvSpPr>
          <p:spPr>
            <a:xfrm>
              <a:off x="2502850" y="3795625"/>
              <a:ext cx="176225" cy="42325"/>
            </a:xfrm>
            <a:custGeom>
              <a:avLst/>
              <a:gdLst/>
              <a:ahLst/>
              <a:cxnLst/>
              <a:rect l="l" t="t" r="r" b="b"/>
              <a:pathLst>
                <a:path w="7049" h="1693" extrusionOk="0">
                  <a:moveTo>
                    <a:pt x="3403" y="0"/>
                  </a:moveTo>
                  <a:cubicBezTo>
                    <a:pt x="3172" y="0"/>
                    <a:pt x="2940" y="12"/>
                    <a:pt x="2711" y="37"/>
                  </a:cubicBezTo>
                  <a:cubicBezTo>
                    <a:pt x="1513" y="180"/>
                    <a:pt x="600" y="665"/>
                    <a:pt x="86" y="1350"/>
                  </a:cubicBezTo>
                  <a:cubicBezTo>
                    <a:pt x="1" y="1464"/>
                    <a:pt x="29" y="1578"/>
                    <a:pt x="143" y="1664"/>
                  </a:cubicBezTo>
                  <a:cubicBezTo>
                    <a:pt x="172" y="1692"/>
                    <a:pt x="200" y="1692"/>
                    <a:pt x="258" y="1692"/>
                  </a:cubicBezTo>
                  <a:cubicBezTo>
                    <a:pt x="315" y="1692"/>
                    <a:pt x="400" y="1664"/>
                    <a:pt x="429" y="1607"/>
                  </a:cubicBezTo>
                  <a:cubicBezTo>
                    <a:pt x="857" y="1008"/>
                    <a:pt x="1684" y="608"/>
                    <a:pt x="2768" y="465"/>
                  </a:cubicBezTo>
                  <a:cubicBezTo>
                    <a:pt x="2979" y="440"/>
                    <a:pt x="3193" y="428"/>
                    <a:pt x="3408" y="428"/>
                  </a:cubicBezTo>
                  <a:cubicBezTo>
                    <a:pt x="4651" y="428"/>
                    <a:pt x="5923" y="836"/>
                    <a:pt x="6677" y="1493"/>
                  </a:cubicBezTo>
                  <a:cubicBezTo>
                    <a:pt x="6716" y="1518"/>
                    <a:pt x="6766" y="1532"/>
                    <a:pt x="6817" y="1532"/>
                  </a:cubicBezTo>
                  <a:cubicBezTo>
                    <a:pt x="6880" y="1532"/>
                    <a:pt x="6944" y="1511"/>
                    <a:pt x="6991" y="1464"/>
                  </a:cubicBezTo>
                  <a:cubicBezTo>
                    <a:pt x="7048" y="1378"/>
                    <a:pt x="7048" y="1236"/>
                    <a:pt x="6963" y="1150"/>
                  </a:cubicBezTo>
                  <a:cubicBezTo>
                    <a:pt x="6110" y="419"/>
                    <a:pt x="4757" y="0"/>
                    <a:pt x="3403"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41"/>
            <p:cNvSpPr/>
            <p:nvPr/>
          </p:nvSpPr>
          <p:spPr>
            <a:xfrm>
              <a:off x="2627675" y="3707825"/>
              <a:ext cx="176925" cy="98725"/>
            </a:xfrm>
            <a:custGeom>
              <a:avLst/>
              <a:gdLst/>
              <a:ahLst/>
              <a:cxnLst/>
              <a:rect l="l" t="t" r="r" b="b"/>
              <a:pathLst>
                <a:path w="7077" h="3949" extrusionOk="0">
                  <a:moveTo>
                    <a:pt x="1098" y="1"/>
                  </a:moveTo>
                  <a:cubicBezTo>
                    <a:pt x="782" y="1"/>
                    <a:pt x="471" y="32"/>
                    <a:pt x="172" y="97"/>
                  </a:cubicBezTo>
                  <a:cubicBezTo>
                    <a:pt x="58" y="126"/>
                    <a:pt x="1" y="240"/>
                    <a:pt x="1" y="354"/>
                  </a:cubicBezTo>
                  <a:cubicBezTo>
                    <a:pt x="25" y="448"/>
                    <a:pt x="107" y="504"/>
                    <a:pt x="199" y="504"/>
                  </a:cubicBezTo>
                  <a:cubicBezTo>
                    <a:pt x="219" y="504"/>
                    <a:pt x="238" y="501"/>
                    <a:pt x="258" y="497"/>
                  </a:cubicBezTo>
                  <a:cubicBezTo>
                    <a:pt x="506" y="448"/>
                    <a:pt x="763" y="424"/>
                    <a:pt x="1027" y="424"/>
                  </a:cubicBezTo>
                  <a:cubicBezTo>
                    <a:pt x="3071" y="424"/>
                    <a:pt x="5486" y="1838"/>
                    <a:pt x="6649" y="3835"/>
                  </a:cubicBezTo>
                  <a:cubicBezTo>
                    <a:pt x="6706" y="3920"/>
                    <a:pt x="6763" y="3949"/>
                    <a:pt x="6849" y="3949"/>
                  </a:cubicBezTo>
                  <a:cubicBezTo>
                    <a:pt x="6877" y="3949"/>
                    <a:pt x="6906" y="3949"/>
                    <a:pt x="6963" y="3920"/>
                  </a:cubicBezTo>
                  <a:cubicBezTo>
                    <a:pt x="7048" y="3863"/>
                    <a:pt x="7077" y="3721"/>
                    <a:pt x="7020" y="3635"/>
                  </a:cubicBezTo>
                  <a:cubicBezTo>
                    <a:pt x="5773" y="1491"/>
                    <a:pt x="3286" y="1"/>
                    <a:pt x="109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41"/>
            <p:cNvSpPr/>
            <p:nvPr/>
          </p:nvSpPr>
          <p:spPr>
            <a:xfrm>
              <a:off x="2792450" y="3862175"/>
              <a:ext cx="77775" cy="248975"/>
            </a:xfrm>
            <a:custGeom>
              <a:avLst/>
              <a:gdLst/>
              <a:ahLst/>
              <a:cxnLst/>
              <a:rect l="l" t="t" r="r" b="b"/>
              <a:pathLst>
                <a:path w="3111" h="9959" extrusionOk="0">
                  <a:moveTo>
                    <a:pt x="1242" y="0"/>
                  </a:moveTo>
                  <a:cubicBezTo>
                    <a:pt x="1171" y="0"/>
                    <a:pt x="1095" y="38"/>
                    <a:pt x="1057" y="115"/>
                  </a:cubicBezTo>
                  <a:cubicBezTo>
                    <a:pt x="999" y="200"/>
                    <a:pt x="1028" y="343"/>
                    <a:pt x="1142" y="400"/>
                  </a:cubicBezTo>
                  <a:cubicBezTo>
                    <a:pt x="1855" y="828"/>
                    <a:pt x="2312" y="1741"/>
                    <a:pt x="2455" y="2968"/>
                  </a:cubicBezTo>
                  <a:cubicBezTo>
                    <a:pt x="2683" y="4879"/>
                    <a:pt x="2027" y="7733"/>
                    <a:pt x="115" y="9587"/>
                  </a:cubicBezTo>
                  <a:cubicBezTo>
                    <a:pt x="29" y="9673"/>
                    <a:pt x="1" y="9815"/>
                    <a:pt x="86" y="9901"/>
                  </a:cubicBezTo>
                  <a:cubicBezTo>
                    <a:pt x="143" y="9930"/>
                    <a:pt x="201" y="9958"/>
                    <a:pt x="258" y="9958"/>
                  </a:cubicBezTo>
                  <a:cubicBezTo>
                    <a:pt x="315" y="9958"/>
                    <a:pt x="343" y="9930"/>
                    <a:pt x="400" y="9901"/>
                  </a:cubicBezTo>
                  <a:cubicBezTo>
                    <a:pt x="2426" y="7932"/>
                    <a:pt x="3111" y="4994"/>
                    <a:pt x="2883" y="2939"/>
                  </a:cubicBezTo>
                  <a:cubicBezTo>
                    <a:pt x="2740" y="1570"/>
                    <a:pt x="2198" y="543"/>
                    <a:pt x="1342" y="29"/>
                  </a:cubicBezTo>
                  <a:cubicBezTo>
                    <a:pt x="1313" y="10"/>
                    <a:pt x="1278" y="0"/>
                    <a:pt x="124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41"/>
            <p:cNvSpPr/>
            <p:nvPr/>
          </p:nvSpPr>
          <p:spPr>
            <a:xfrm>
              <a:off x="2920850" y="3839325"/>
              <a:ext cx="57100" cy="237575"/>
            </a:xfrm>
            <a:custGeom>
              <a:avLst/>
              <a:gdLst/>
              <a:ahLst/>
              <a:cxnLst/>
              <a:rect l="l" t="t" r="r" b="b"/>
              <a:pathLst>
                <a:path w="2284" h="9503" extrusionOk="0">
                  <a:moveTo>
                    <a:pt x="508" y="0"/>
                  </a:moveTo>
                  <a:cubicBezTo>
                    <a:pt x="437" y="0"/>
                    <a:pt x="370" y="32"/>
                    <a:pt x="314" y="87"/>
                  </a:cubicBezTo>
                  <a:cubicBezTo>
                    <a:pt x="257" y="201"/>
                    <a:pt x="286" y="315"/>
                    <a:pt x="372" y="401"/>
                  </a:cubicBezTo>
                  <a:cubicBezTo>
                    <a:pt x="1285" y="1029"/>
                    <a:pt x="1855" y="2569"/>
                    <a:pt x="1855" y="4452"/>
                  </a:cubicBezTo>
                  <a:cubicBezTo>
                    <a:pt x="1855" y="6535"/>
                    <a:pt x="1170" y="8361"/>
                    <a:pt x="115" y="9103"/>
                  </a:cubicBezTo>
                  <a:cubicBezTo>
                    <a:pt x="1" y="9160"/>
                    <a:pt x="1" y="9303"/>
                    <a:pt x="58" y="9388"/>
                  </a:cubicBezTo>
                  <a:cubicBezTo>
                    <a:pt x="86" y="9474"/>
                    <a:pt x="172" y="9503"/>
                    <a:pt x="229" y="9503"/>
                  </a:cubicBezTo>
                  <a:cubicBezTo>
                    <a:pt x="286" y="9503"/>
                    <a:pt x="314" y="9474"/>
                    <a:pt x="343" y="9445"/>
                  </a:cubicBezTo>
                  <a:cubicBezTo>
                    <a:pt x="1798" y="8447"/>
                    <a:pt x="2283" y="6221"/>
                    <a:pt x="2283" y="4452"/>
                  </a:cubicBezTo>
                  <a:cubicBezTo>
                    <a:pt x="2283" y="2455"/>
                    <a:pt x="1655" y="743"/>
                    <a:pt x="628" y="30"/>
                  </a:cubicBezTo>
                  <a:cubicBezTo>
                    <a:pt x="588" y="10"/>
                    <a:pt x="547" y="0"/>
                    <a:pt x="50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41"/>
            <p:cNvSpPr/>
            <p:nvPr/>
          </p:nvSpPr>
          <p:spPr>
            <a:xfrm>
              <a:off x="2879475" y="4100275"/>
              <a:ext cx="92750" cy="118575"/>
            </a:xfrm>
            <a:custGeom>
              <a:avLst/>
              <a:gdLst/>
              <a:ahLst/>
              <a:cxnLst/>
              <a:rect l="l" t="t" r="r" b="b"/>
              <a:pathLst>
                <a:path w="3710" h="4743" extrusionOk="0">
                  <a:moveTo>
                    <a:pt x="3485" y="1"/>
                  </a:moveTo>
                  <a:cubicBezTo>
                    <a:pt x="3375" y="1"/>
                    <a:pt x="3307" y="78"/>
                    <a:pt x="3282" y="177"/>
                  </a:cubicBezTo>
                  <a:cubicBezTo>
                    <a:pt x="3082" y="1690"/>
                    <a:pt x="1427" y="3658"/>
                    <a:pt x="143" y="4343"/>
                  </a:cubicBezTo>
                  <a:cubicBezTo>
                    <a:pt x="58" y="4400"/>
                    <a:pt x="1" y="4543"/>
                    <a:pt x="58" y="4628"/>
                  </a:cubicBezTo>
                  <a:cubicBezTo>
                    <a:pt x="115" y="4714"/>
                    <a:pt x="172" y="4742"/>
                    <a:pt x="258" y="4742"/>
                  </a:cubicBezTo>
                  <a:cubicBezTo>
                    <a:pt x="286" y="4742"/>
                    <a:pt x="315" y="4742"/>
                    <a:pt x="343" y="4714"/>
                  </a:cubicBezTo>
                  <a:cubicBezTo>
                    <a:pt x="1741" y="3972"/>
                    <a:pt x="3482" y="1889"/>
                    <a:pt x="3710" y="234"/>
                  </a:cubicBezTo>
                  <a:cubicBezTo>
                    <a:pt x="3710" y="120"/>
                    <a:pt x="3653" y="6"/>
                    <a:pt x="3539" y="6"/>
                  </a:cubicBezTo>
                  <a:cubicBezTo>
                    <a:pt x="3520" y="2"/>
                    <a:pt x="3502" y="1"/>
                    <a:pt x="3485"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41"/>
            <p:cNvSpPr/>
            <p:nvPr/>
          </p:nvSpPr>
          <p:spPr>
            <a:xfrm>
              <a:off x="2678325" y="4161200"/>
              <a:ext cx="209025" cy="101875"/>
            </a:xfrm>
            <a:custGeom>
              <a:avLst/>
              <a:gdLst/>
              <a:ahLst/>
              <a:cxnLst/>
              <a:rect l="l" t="t" r="r" b="b"/>
              <a:pathLst>
                <a:path w="8361" h="4075" extrusionOk="0">
                  <a:moveTo>
                    <a:pt x="8099" y="0"/>
                  </a:moveTo>
                  <a:cubicBezTo>
                    <a:pt x="8018" y="0"/>
                    <a:pt x="7946" y="53"/>
                    <a:pt x="7904" y="137"/>
                  </a:cubicBezTo>
                  <a:cubicBezTo>
                    <a:pt x="7077" y="2248"/>
                    <a:pt x="4024" y="3646"/>
                    <a:pt x="315" y="3646"/>
                  </a:cubicBezTo>
                  <a:lnTo>
                    <a:pt x="200" y="3646"/>
                  </a:lnTo>
                  <a:cubicBezTo>
                    <a:pt x="86" y="3646"/>
                    <a:pt x="1" y="3761"/>
                    <a:pt x="1" y="3875"/>
                  </a:cubicBezTo>
                  <a:cubicBezTo>
                    <a:pt x="1" y="3989"/>
                    <a:pt x="86" y="4074"/>
                    <a:pt x="200" y="4074"/>
                  </a:cubicBezTo>
                  <a:lnTo>
                    <a:pt x="315" y="4074"/>
                  </a:lnTo>
                  <a:cubicBezTo>
                    <a:pt x="4252" y="4074"/>
                    <a:pt x="7391" y="2591"/>
                    <a:pt x="8304" y="308"/>
                  </a:cubicBezTo>
                  <a:cubicBezTo>
                    <a:pt x="8361" y="194"/>
                    <a:pt x="8304" y="51"/>
                    <a:pt x="8189" y="23"/>
                  </a:cubicBezTo>
                  <a:cubicBezTo>
                    <a:pt x="8159" y="8"/>
                    <a:pt x="8128" y="0"/>
                    <a:pt x="809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41"/>
            <p:cNvSpPr/>
            <p:nvPr/>
          </p:nvSpPr>
          <p:spPr>
            <a:xfrm>
              <a:off x="2631250" y="4192150"/>
              <a:ext cx="85625" cy="35975"/>
            </a:xfrm>
            <a:custGeom>
              <a:avLst/>
              <a:gdLst/>
              <a:ahLst/>
              <a:cxnLst/>
              <a:rect l="l" t="t" r="r" b="b"/>
              <a:pathLst>
                <a:path w="3425" h="1439" extrusionOk="0">
                  <a:moveTo>
                    <a:pt x="3188" y="1"/>
                  </a:moveTo>
                  <a:cubicBezTo>
                    <a:pt x="3128" y="1"/>
                    <a:pt x="3072" y="22"/>
                    <a:pt x="3025" y="69"/>
                  </a:cubicBezTo>
                  <a:cubicBezTo>
                    <a:pt x="2554" y="634"/>
                    <a:pt x="1480" y="1005"/>
                    <a:pt x="719" y="1005"/>
                  </a:cubicBezTo>
                  <a:cubicBezTo>
                    <a:pt x="558" y="1005"/>
                    <a:pt x="410" y="988"/>
                    <a:pt x="286" y="953"/>
                  </a:cubicBezTo>
                  <a:cubicBezTo>
                    <a:pt x="266" y="948"/>
                    <a:pt x="247" y="946"/>
                    <a:pt x="228" y="946"/>
                  </a:cubicBezTo>
                  <a:cubicBezTo>
                    <a:pt x="135" y="946"/>
                    <a:pt x="53" y="1001"/>
                    <a:pt x="29" y="1096"/>
                  </a:cubicBezTo>
                  <a:cubicBezTo>
                    <a:pt x="1" y="1210"/>
                    <a:pt x="58" y="1324"/>
                    <a:pt x="172" y="1353"/>
                  </a:cubicBezTo>
                  <a:cubicBezTo>
                    <a:pt x="343" y="1410"/>
                    <a:pt x="514" y="1438"/>
                    <a:pt x="714" y="1438"/>
                  </a:cubicBezTo>
                  <a:cubicBezTo>
                    <a:pt x="1598" y="1438"/>
                    <a:pt x="2768" y="1010"/>
                    <a:pt x="3339" y="354"/>
                  </a:cubicBezTo>
                  <a:cubicBezTo>
                    <a:pt x="3424" y="269"/>
                    <a:pt x="3424" y="126"/>
                    <a:pt x="3339" y="40"/>
                  </a:cubicBezTo>
                  <a:cubicBezTo>
                    <a:pt x="3288" y="15"/>
                    <a:pt x="3236" y="1"/>
                    <a:pt x="318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41"/>
            <p:cNvSpPr/>
            <p:nvPr/>
          </p:nvSpPr>
          <p:spPr>
            <a:xfrm>
              <a:off x="2503575" y="4302975"/>
              <a:ext cx="103450" cy="27150"/>
            </a:xfrm>
            <a:custGeom>
              <a:avLst/>
              <a:gdLst/>
              <a:ahLst/>
              <a:cxnLst/>
              <a:rect l="l" t="t" r="r" b="b"/>
              <a:pathLst>
                <a:path w="4138" h="1086" extrusionOk="0">
                  <a:moveTo>
                    <a:pt x="251" y="0"/>
                  </a:moveTo>
                  <a:cubicBezTo>
                    <a:pt x="180" y="0"/>
                    <a:pt x="113" y="32"/>
                    <a:pt x="57" y="87"/>
                  </a:cubicBezTo>
                  <a:cubicBezTo>
                    <a:pt x="0" y="201"/>
                    <a:pt x="57" y="344"/>
                    <a:pt x="143" y="401"/>
                  </a:cubicBezTo>
                  <a:cubicBezTo>
                    <a:pt x="913" y="857"/>
                    <a:pt x="1570" y="1085"/>
                    <a:pt x="2226" y="1085"/>
                  </a:cubicBezTo>
                  <a:cubicBezTo>
                    <a:pt x="2796" y="1085"/>
                    <a:pt x="3367" y="914"/>
                    <a:pt x="3995" y="600"/>
                  </a:cubicBezTo>
                  <a:cubicBezTo>
                    <a:pt x="4109" y="543"/>
                    <a:pt x="4137" y="401"/>
                    <a:pt x="4080" y="315"/>
                  </a:cubicBezTo>
                  <a:cubicBezTo>
                    <a:pt x="4039" y="232"/>
                    <a:pt x="3966" y="179"/>
                    <a:pt x="3886" y="179"/>
                  </a:cubicBezTo>
                  <a:cubicBezTo>
                    <a:pt x="3856" y="179"/>
                    <a:pt x="3826" y="186"/>
                    <a:pt x="3795" y="201"/>
                  </a:cubicBezTo>
                  <a:cubicBezTo>
                    <a:pt x="3218" y="503"/>
                    <a:pt x="2719" y="654"/>
                    <a:pt x="2223" y="654"/>
                  </a:cubicBezTo>
                  <a:cubicBezTo>
                    <a:pt x="1641" y="654"/>
                    <a:pt x="1065" y="446"/>
                    <a:pt x="371" y="30"/>
                  </a:cubicBezTo>
                  <a:cubicBezTo>
                    <a:pt x="331" y="10"/>
                    <a:pt x="290" y="0"/>
                    <a:pt x="251"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41"/>
            <p:cNvSpPr/>
            <p:nvPr/>
          </p:nvSpPr>
          <p:spPr>
            <a:xfrm>
              <a:off x="2496425" y="4310975"/>
              <a:ext cx="286775" cy="66950"/>
            </a:xfrm>
            <a:custGeom>
              <a:avLst/>
              <a:gdLst/>
              <a:ahLst/>
              <a:cxnLst/>
              <a:rect l="l" t="t" r="r" b="b"/>
              <a:pathLst>
                <a:path w="11471" h="2678" extrusionOk="0">
                  <a:moveTo>
                    <a:pt x="11227" y="0"/>
                  </a:moveTo>
                  <a:cubicBezTo>
                    <a:pt x="11182" y="0"/>
                    <a:pt x="11136" y="16"/>
                    <a:pt x="11100" y="52"/>
                  </a:cubicBezTo>
                  <a:cubicBezTo>
                    <a:pt x="9584" y="1363"/>
                    <a:pt x="6777" y="2268"/>
                    <a:pt x="4140" y="2268"/>
                  </a:cubicBezTo>
                  <a:cubicBezTo>
                    <a:pt x="2758" y="2268"/>
                    <a:pt x="1423" y="2019"/>
                    <a:pt x="343" y="1450"/>
                  </a:cubicBezTo>
                  <a:cubicBezTo>
                    <a:pt x="305" y="1431"/>
                    <a:pt x="267" y="1422"/>
                    <a:pt x="231" y="1422"/>
                  </a:cubicBezTo>
                  <a:cubicBezTo>
                    <a:pt x="159" y="1422"/>
                    <a:pt x="96" y="1460"/>
                    <a:pt x="58" y="1536"/>
                  </a:cubicBezTo>
                  <a:cubicBezTo>
                    <a:pt x="1" y="1650"/>
                    <a:pt x="29" y="1764"/>
                    <a:pt x="144" y="1821"/>
                  </a:cubicBezTo>
                  <a:cubicBezTo>
                    <a:pt x="1285" y="2420"/>
                    <a:pt x="2683" y="2677"/>
                    <a:pt x="4110" y="2677"/>
                  </a:cubicBezTo>
                  <a:cubicBezTo>
                    <a:pt x="6877" y="2677"/>
                    <a:pt x="9787" y="1736"/>
                    <a:pt x="11385" y="366"/>
                  </a:cubicBezTo>
                  <a:cubicBezTo>
                    <a:pt x="11471" y="309"/>
                    <a:pt x="11471" y="166"/>
                    <a:pt x="11385" y="81"/>
                  </a:cubicBezTo>
                  <a:cubicBezTo>
                    <a:pt x="11352" y="31"/>
                    <a:pt x="11290" y="0"/>
                    <a:pt x="1122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41"/>
            <p:cNvSpPr/>
            <p:nvPr/>
          </p:nvSpPr>
          <p:spPr>
            <a:xfrm>
              <a:off x="2398000" y="4192250"/>
              <a:ext cx="179075" cy="50850"/>
            </a:xfrm>
            <a:custGeom>
              <a:avLst/>
              <a:gdLst/>
              <a:ahLst/>
              <a:cxnLst/>
              <a:rect l="l" t="t" r="r" b="b"/>
              <a:pathLst>
                <a:path w="7163" h="2034" extrusionOk="0">
                  <a:moveTo>
                    <a:pt x="243" y="1"/>
                  </a:moveTo>
                  <a:cubicBezTo>
                    <a:pt x="186" y="1"/>
                    <a:pt x="129" y="22"/>
                    <a:pt x="86" y="65"/>
                  </a:cubicBezTo>
                  <a:cubicBezTo>
                    <a:pt x="1" y="150"/>
                    <a:pt x="1" y="293"/>
                    <a:pt x="86" y="350"/>
                  </a:cubicBezTo>
                  <a:cubicBezTo>
                    <a:pt x="1170" y="1434"/>
                    <a:pt x="2797" y="2034"/>
                    <a:pt x="4309" y="2034"/>
                  </a:cubicBezTo>
                  <a:cubicBezTo>
                    <a:pt x="5336" y="2034"/>
                    <a:pt x="6306" y="1748"/>
                    <a:pt x="7048" y="1206"/>
                  </a:cubicBezTo>
                  <a:cubicBezTo>
                    <a:pt x="7134" y="1149"/>
                    <a:pt x="7162" y="1006"/>
                    <a:pt x="7076" y="921"/>
                  </a:cubicBezTo>
                  <a:cubicBezTo>
                    <a:pt x="7040" y="866"/>
                    <a:pt x="6967" y="834"/>
                    <a:pt x="6897" y="834"/>
                  </a:cubicBezTo>
                  <a:cubicBezTo>
                    <a:pt x="6859" y="834"/>
                    <a:pt x="6821" y="843"/>
                    <a:pt x="6791" y="864"/>
                  </a:cubicBezTo>
                  <a:cubicBezTo>
                    <a:pt x="6120" y="1364"/>
                    <a:pt x="5232" y="1601"/>
                    <a:pt x="4302" y="1601"/>
                  </a:cubicBezTo>
                  <a:cubicBezTo>
                    <a:pt x="2897" y="1601"/>
                    <a:pt x="1395" y="1060"/>
                    <a:pt x="400" y="65"/>
                  </a:cubicBezTo>
                  <a:cubicBezTo>
                    <a:pt x="357" y="22"/>
                    <a:pt x="300" y="1"/>
                    <a:pt x="24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41"/>
            <p:cNvSpPr/>
            <p:nvPr/>
          </p:nvSpPr>
          <p:spPr>
            <a:xfrm>
              <a:off x="2269600" y="4242925"/>
              <a:ext cx="99900" cy="95750"/>
            </a:xfrm>
            <a:custGeom>
              <a:avLst/>
              <a:gdLst/>
              <a:ahLst/>
              <a:cxnLst/>
              <a:rect l="l" t="t" r="r" b="b"/>
              <a:pathLst>
                <a:path w="3996" h="3830" extrusionOk="0">
                  <a:moveTo>
                    <a:pt x="217" y="1"/>
                  </a:moveTo>
                  <a:cubicBezTo>
                    <a:pt x="202" y="1"/>
                    <a:pt x="187" y="3"/>
                    <a:pt x="172" y="7"/>
                  </a:cubicBezTo>
                  <a:cubicBezTo>
                    <a:pt x="58" y="35"/>
                    <a:pt x="1" y="178"/>
                    <a:pt x="29" y="292"/>
                  </a:cubicBezTo>
                  <a:cubicBezTo>
                    <a:pt x="514" y="2089"/>
                    <a:pt x="2283" y="3773"/>
                    <a:pt x="3767" y="3830"/>
                  </a:cubicBezTo>
                  <a:cubicBezTo>
                    <a:pt x="3881" y="3830"/>
                    <a:pt x="3995" y="3716"/>
                    <a:pt x="3995" y="3602"/>
                  </a:cubicBezTo>
                  <a:cubicBezTo>
                    <a:pt x="3995" y="3487"/>
                    <a:pt x="3910" y="3402"/>
                    <a:pt x="3767" y="3402"/>
                  </a:cubicBezTo>
                  <a:cubicBezTo>
                    <a:pt x="2483" y="3345"/>
                    <a:pt x="885" y="1776"/>
                    <a:pt x="429" y="178"/>
                  </a:cubicBezTo>
                  <a:cubicBezTo>
                    <a:pt x="404" y="79"/>
                    <a:pt x="315" y="1"/>
                    <a:pt x="21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41"/>
            <p:cNvSpPr/>
            <p:nvPr/>
          </p:nvSpPr>
          <p:spPr>
            <a:xfrm>
              <a:off x="2255350" y="4177275"/>
              <a:ext cx="114850" cy="124325"/>
            </a:xfrm>
            <a:custGeom>
              <a:avLst/>
              <a:gdLst/>
              <a:ahLst/>
              <a:cxnLst/>
              <a:rect l="l" t="t" r="r" b="b"/>
              <a:pathLst>
                <a:path w="4594" h="4973" extrusionOk="0">
                  <a:moveTo>
                    <a:pt x="230" y="0"/>
                  </a:moveTo>
                  <a:cubicBezTo>
                    <a:pt x="210" y="0"/>
                    <a:pt x="191" y="3"/>
                    <a:pt x="171" y="8"/>
                  </a:cubicBezTo>
                  <a:cubicBezTo>
                    <a:pt x="57" y="65"/>
                    <a:pt x="0" y="179"/>
                    <a:pt x="29" y="293"/>
                  </a:cubicBezTo>
                  <a:cubicBezTo>
                    <a:pt x="942" y="2832"/>
                    <a:pt x="2140" y="4116"/>
                    <a:pt x="4251" y="4944"/>
                  </a:cubicBezTo>
                  <a:cubicBezTo>
                    <a:pt x="4280" y="4972"/>
                    <a:pt x="4308" y="4972"/>
                    <a:pt x="4337" y="4972"/>
                  </a:cubicBezTo>
                  <a:cubicBezTo>
                    <a:pt x="4423" y="4972"/>
                    <a:pt x="4508" y="4915"/>
                    <a:pt x="4537" y="4829"/>
                  </a:cubicBezTo>
                  <a:cubicBezTo>
                    <a:pt x="4594" y="4715"/>
                    <a:pt x="4537" y="4601"/>
                    <a:pt x="4423" y="4544"/>
                  </a:cubicBezTo>
                  <a:cubicBezTo>
                    <a:pt x="2397" y="3774"/>
                    <a:pt x="1313" y="2575"/>
                    <a:pt x="457" y="150"/>
                  </a:cubicBezTo>
                  <a:cubicBezTo>
                    <a:pt x="409" y="56"/>
                    <a:pt x="323" y="0"/>
                    <a:pt x="23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41"/>
            <p:cNvSpPr/>
            <p:nvPr/>
          </p:nvSpPr>
          <p:spPr>
            <a:xfrm>
              <a:off x="2241075" y="3989000"/>
              <a:ext cx="91325" cy="228425"/>
            </a:xfrm>
            <a:custGeom>
              <a:avLst/>
              <a:gdLst/>
              <a:ahLst/>
              <a:cxnLst/>
              <a:rect l="l" t="t" r="r" b="b"/>
              <a:pathLst>
                <a:path w="3653" h="9137" extrusionOk="0">
                  <a:moveTo>
                    <a:pt x="784" y="1"/>
                  </a:moveTo>
                  <a:cubicBezTo>
                    <a:pt x="686" y="1"/>
                    <a:pt x="600" y="82"/>
                    <a:pt x="600" y="206"/>
                  </a:cubicBezTo>
                  <a:cubicBezTo>
                    <a:pt x="0" y="6055"/>
                    <a:pt x="1741" y="8280"/>
                    <a:pt x="3310" y="9136"/>
                  </a:cubicBezTo>
                  <a:lnTo>
                    <a:pt x="3424" y="9136"/>
                  </a:lnTo>
                  <a:cubicBezTo>
                    <a:pt x="3481" y="9136"/>
                    <a:pt x="3567" y="9108"/>
                    <a:pt x="3595" y="9022"/>
                  </a:cubicBezTo>
                  <a:cubicBezTo>
                    <a:pt x="3653" y="8937"/>
                    <a:pt x="3624" y="8794"/>
                    <a:pt x="3510" y="8737"/>
                  </a:cubicBezTo>
                  <a:cubicBezTo>
                    <a:pt x="1484" y="7653"/>
                    <a:pt x="600" y="4628"/>
                    <a:pt x="1028" y="234"/>
                  </a:cubicBezTo>
                  <a:cubicBezTo>
                    <a:pt x="1028" y="120"/>
                    <a:pt x="942" y="6"/>
                    <a:pt x="828" y="6"/>
                  </a:cubicBezTo>
                  <a:cubicBezTo>
                    <a:pt x="813" y="2"/>
                    <a:pt x="798" y="1"/>
                    <a:pt x="78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41"/>
            <p:cNvSpPr/>
            <p:nvPr/>
          </p:nvSpPr>
          <p:spPr>
            <a:xfrm>
              <a:off x="2282450" y="3862000"/>
              <a:ext cx="82050" cy="168525"/>
            </a:xfrm>
            <a:custGeom>
              <a:avLst/>
              <a:gdLst/>
              <a:ahLst/>
              <a:cxnLst/>
              <a:rect l="l" t="t" r="r" b="b"/>
              <a:pathLst>
                <a:path w="3282" h="6741" extrusionOk="0">
                  <a:moveTo>
                    <a:pt x="3039" y="0"/>
                  </a:moveTo>
                  <a:cubicBezTo>
                    <a:pt x="2982" y="0"/>
                    <a:pt x="2925" y="22"/>
                    <a:pt x="2882" y="64"/>
                  </a:cubicBezTo>
                  <a:cubicBezTo>
                    <a:pt x="1655" y="1377"/>
                    <a:pt x="0" y="4772"/>
                    <a:pt x="1313" y="6655"/>
                  </a:cubicBezTo>
                  <a:cubicBezTo>
                    <a:pt x="1341" y="6712"/>
                    <a:pt x="1427" y="6741"/>
                    <a:pt x="1484" y="6741"/>
                  </a:cubicBezTo>
                  <a:cubicBezTo>
                    <a:pt x="1541" y="6741"/>
                    <a:pt x="1570" y="6741"/>
                    <a:pt x="1598" y="6712"/>
                  </a:cubicBezTo>
                  <a:cubicBezTo>
                    <a:pt x="1712" y="6627"/>
                    <a:pt x="1741" y="6513"/>
                    <a:pt x="1655" y="6399"/>
                  </a:cubicBezTo>
                  <a:cubicBezTo>
                    <a:pt x="599" y="4858"/>
                    <a:pt x="1883" y="1748"/>
                    <a:pt x="3196" y="378"/>
                  </a:cubicBezTo>
                  <a:cubicBezTo>
                    <a:pt x="3281" y="293"/>
                    <a:pt x="3281" y="150"/>
                    <a:pt x="3196" y="64"/>
                  </a:cubicBezTo>
                  <a:cubicBezTo>
                    <a:pt x="3153" y="22"/>
                    <a:pt x="3096" y="0"/>
                    <a:pt x="303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41"/>
            <p:cNvSpPr/>
            <p:nvPr/>
          </p:nvSpPr>
          <p:spPr>
            <a:xfrm>
              <a:off x="2270325" y="3827375"/>
              <a:ext cx="66350" cy="103300"/>
            </a:xfrm>
            <a:custGeom>
              <a:avLst/>
              <a:gdLst/>
              <a:ahLst/>
              <a:cxnLst/>
              <a:rect l="l" t="t" r="r" b="b"/>
              <a:pathLst>
                <a:path w="2654" h="4132" extrusionOk="0">
                  <a:moveTo>
                    <a:pt x="2402" y="0"/>
                  </a:moveTo>
                  <a:cubicBezTo>
                    <a:pt x="2373" y="0"/>
                    <a:pt x="2342" y="8"/>
                    <a:pt x="2311" y="23"/>
                  </a:cubicBezTo>
                  <a:cubicBezTo>
                    <a:pt x="970" y="622"/>
                    <a:pt x="29" y="2220"/>
                    <a:pt x="0" y="3932"/>
                  </a:cubicBezTo>
                  <a:cubicBezTo>
                    <a:pt x="0" y="4046"/>
                    <a:pt x="86" y="4131"/>
                    <a:pt x="200" y="4131"/>
                  </a:cubicBezTo>
                  <a:cubicBezTo>
                    <a:pt x="314" y="4131"/>
                    <a:pt x="428" y="4046"/>
                    <a:pt x="428" y="3932"/>
                  </a:cubicBezTo>
                  <a:cubicBezTo>
                    <a:pt x="457" y="2420"/>
                    <a:pt x="1313" y="936"/>
                    <a:pt x="2483" y="422"/>
                  </a:cubicBezTo>
                  <a:cubicBezTo>
                    <a:pt x="2597" y="365"/>
                    <a:pt x="2654" y="223"/>
                    <a:pt x="2597" y="137"/>
                  </a:cubicBezTo>
                  <a:cubicBezTo>
                    <a:pt x="2555" y="53"/>
                    <a:pt x="2483" y="0"/>
                    <a:pt x="240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41"/>
            <p:cNvSpPr/>
            <p:nvPr/>
          </p:nvSpPr>
          <p:spPr>
            <a:xfrm>
              <a:off x="2439375" y="3755550"/>
              <a:ext cx="84900" cy="51000"/>
            </a:xfrm>
            <a:custGeom>
              <a:avLst/>
              <a:gdLst/>
              <a:ahLst/>
              <a:cxnLst/>
              <a:rect l="l" t="t" r="r" b="b"/>
              <a:pathLst>
                <a:path w="3396" h="2040" extrusionOk="0">
                  <a:moveTo>
                    <a:pt x="2605" y="0"/>
                  </a:moveTo>
                  <a:cubicBezTo>
                    <a:pt x="1259" y="0"/>
                    <a:pt x="225" y="684"/>
                    <a:pt x="0" y="1783"/>
                  </a:cubicBezTo>
                  <a:cubicBezTo>
                    <a:pt x="0" y="1897"/>
                    <a:pt x="57" y="2011"/>
                    <a:pt x="172" y="2040"/>
                  </a:cubicBezTo>
                  <a:lnTo>
                    <a:pt x="229" y="2040"/>
                  </a:lnTo>
                  <a:cubicBezTo>
                    <a:pt x="314" y="2040"/>
                    <a:pt x="400" y="1983"/>
                    <a:pt x="428" y="1869"/>
                  </a:cubicBezTo>
                  <a:cubicBezTo>
                    <a:pt x="605" y="963"/>
                    <a:pt x="1491" y="412"/>
                    <a:pt x="2657" y="412"/>
                  </a:cubicBezTo>
                  <a:cubicBezTo>
                    <a:pt x="2813" y="412"/>
                    <a:pt x="2974" y="422"/>
                    <a:pt x="3139" y="442"/>
                  </a:cubicBezTo>
                  <a:cubicBezTo>
                    <a:pt x="3154" y="446"/>
                    <a:pt x="3169" y="448"/>
                    <a:pt x="3184" y="448"/>
                  </a:cubicBezTo>
                  <a:cubicBezTo>
                    <a:pt x="3281" y="448"/>
                    <a:pt x="3367" y="370"/>
                    <a:pt x="3367" y="271"/>
                  </a:cubicBezTo>
                  <a:cubicBezTo>
                    <a:pt x="3396" y="157"/>
                    <a:pt x="3310" y="43"/>
                    <a:pt x="3196" y="43"/>
                  </a:cubicBezTo>
                  <a:cubicBezTo>
                    <a:pt x="2994" y="14"/>
                    <a:pt x="2796" y="0"/>
                    <a:pt x="260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41"/>
            <p:cNvSpPr/>
            <p:nvPr/>
          </p:nvSpPr>
          <p:spPr>
            <a:xfrm>
              <a:off x="2333100" y="3706925"/>
              <a:ext cx="181900" cy="83225"/>
            </a:xfrm>
            <a:custGeom>
              <a:avLst/>
              <a:gdLst/>
              <a:ahLst/>
              <a:cxnLst/>
              <a:rect l="l" t="t" r="r" b="b"/>
              <a:pathLst>
                <a:path w="7276" h="3329" extrusionOk="0">
                  <a:moveTo>
                    <a:pt x="6256" y="1"/>
                  </a:moveTo>
                  <a:cubicBezTo>
                    <a:pt x="3347" y="1"/>
                    <a:pt x="605" y="1713"/>
                    <a:pt x="57" y="3043"/>
                  </a:cubicBezTo>
                  <a:cubicBezTo>
                    <a:pt x="0" y="3157"/>
                    <a:pt x="57" y="3272"/>
                    <a:pt x="143" y="3329"/>
                  </a:cubicBezTo>
                  <a:lnTo>
                    <a:pt x="228" y="3329"/>
                  </a:lnTo>
                  <a:cubicBezTo>
                    <a:pt x="314" y="3329"/>
                    <a:pt x="400" y="3300"/>
                    <a:pt x="428" y="3215"/>
                  </a:cubicBezTo>
                  <a:cubicBezTo>
                    <a:pt x="872" y="2169"/>
                    <a:pt x="3399" y="430"/>
                    <a:pt x="6233" y="430"/>
                  </a:cubicBezTo>
                  <a:cubicBezTo>
                    <a:pt x="6493" y="430"/>
                    <a:pt x="6755" y="444"/>
                    <a:pt x="7019" y="475"/>
                  </a:cubicBezTo>
                  <a:cubicBezTo>
                    <a:pt x="7133" y="475"/>
                    <a:pt x="7247" y="390"/>
                    <a:pt x="7247" y="276"/>
                  </a:cubicBezTo>
                  <a:cubicBezTo>
                    <a:pt x="7276" y="162"/>
                    <a:pt x="7190" y="47"/>
                    <a:pt x="7076" y="47"/>
                  </a:cubicBezTo>
                  <a:cubicBezTo>
                    <a:pt x="6802" y="16"/>
                    <a:pt x="6528" y="1"/>
                    <a:pt x="6256"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41"/>
            <p:cNvSpPr/>
            <p:nvPr/>
          </p:nvSpPr>
          <p:spPr>
            <a:xfrm>
              <a:off x="2435100" y="3663775"/>
              <a:ext cx="113425" cy="27400"/>
            </a:xfrm>
            <a:custGeom>
              <a:avLst/>
              <a:gdLst/>
              <a:ahLst/>
              <a:cxnLst/>
              <a:rect l="l" t="t" r="r" b="b"/>
              <a:pathLst>
                <a:path w="4537" h="1096" extrusionOk="0">
                  <a:moveTo>
                    <a:pt x="2094" y="1"/>
                  </a:moveTo>
                  <a:cubicBezTo>
                    <a:pt x="1281" y="1"/>
                    <a:pt x="538" y="250"/>
                    <a:pt x="86" y="746"/>
                  </a:cubicBezTo>
                  <a:cubicBezTo>
                    <a:pt x="0" y="832"/>
                    <a:pt x="0" y="946"/>
                    <a:pt x="86" y="1032"/>
                  </a:cubicBezTo>
                  <a:cubicBezTo>
                    <a:pt x="129" y="1074"/>
                    <a:pt x="186" y="1096"/>
                    <a:pt x="243" y="1096"/>
                  </a:cubicBezTo>
                  <a:cubicBezTo>
                    <a:pt x="300" y="1096"/>
                    <a:pt x="357" y="1074"/>
                    <a:pt x="400" y="1032"/>
                  </a:cubicBezTo>
                  <a:cubicBezTo>
                    <a:pt x="764" y="625"/>
                    <a:pt x="1377" y="425"/>
                    <a:pt x="2058" y="425"/>
                  </a:cubicBezTo>
                  <a:cubicBezTo>
                    <a:pt x="2763" y="425"/>
                    <a:pt x="3541" y="639"/>
                    <a:pt x="4194" y="1060"/>
                  </a:cubicBezTo>
                  <a:cubicBezTo>
                    <a:pt x="4223" y="1089"/>
                    <a:pt x="4280" y="1089"/>
                    <a:pt x="4309" y="1089"/>
                  </a:cubicBezTo>
                  <a:cubicBezTo>
                    <a:pt x="4366" y="1089"/>
                    <a:pt x="4451" y="1060"/>
                    <a:pt x="4480" y="1003"/>
                  </a:cubicBezTo>
                  <a:cubicBezTo>
                    <a:pt x="4537" y="889"/>
                    <a:pt x="4537" y="775"/>
                    <a:pt x="4423" y="689"/>
                  </a:cubicBezTo>
                  <a:cubicBezTo>
                    <a:pt x="3711" y="229"/>
                    <a:pt x="2871" y="1"/>
                    <a:pt x="209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41"/>
            <p:cNvSpPr/>
            <p:nvPr/>
          </p:nvSpPr>
          <p:spPr>
            <a:xfrm>
              <a:off x="2604850" y="3655775"/>
              <a:ext cx="146250" cy="57350"/>
            </a:xfrm>
            <a:custGeom>
              <a:avLst/>
              <a:gdLst/>
              <a:ahLst/>
              <a:cxnLst/>
              <a:rect l="l" t="t" r="r" b="b"/>
              <a:pathLst>
                <a:path w="5850" h="2294" extrusionOk="0">
                  <a:moveTo>
                    <a:pt x="1500" y="0"/>
                  </a:moveTo>
                  <a:cubicBezTo>
                    <a:pt x="1004" y="0"/>
                    <a:pt x="539" y="106"/>
                    <a:pt x="144" y="353"/>
                  </a:cubicBezTo>
                  <a:cubicBezTo>
                    <a:pt x="29" y="410"/>
                    <a:pt x="1" y="553"/>
                    <a:pt x="58" y="638"/>
                  </a:cubicBezTo>
                  <a:cubicBezTo>
                    <a:pt x="96" y="714"/>
                    <a:pt x="172" y="752"/>
                    <a:pt x="244" y="752"/>
                  </a:cubicBezTo>
                  <a:cubicBezTo>
                    <a:pt x="280" y="752"/>
                    <a:pt x="315" y="743"/>
                    <a:pt x="343" y="724"/>
                  </a:cubicBezTo>
                  <a:cubicBezTo>
                    <a:pt x="678" y="519"/>
                    <a:pt x="1077" y="430"/>
                    <a:pt x="1506" y="430"/>
                  </a:cubicBezTo>
                  <a:cubicBezTo>
                    <a:pt x="2869" y="430"/>
                    <a:pt x="4539" y="1325"/>
                    <a:pt x="5450" y="2236"/>
                  </a:cubicBezTo>
                  <a:cubicBezTo>
                    <a:pt x="5508" y="2293"/>
                    <a:pt x="5565" y="2293"/>
                    <a:pt x="5622" y="2293"/>
                  </a:cubicBezTo>
                  <a:cubicBezTo>
                    <a:pt x="5679" y="2293"/>
                    <a:pt x="5707" y="2293"/>
                    <a:pt x="5764" y="2236"/>
                  </a:cubicBezTo>
                  <a:cubicBezTo>
                    <a:pt x="5850" y="2151"/>
                    <a:pt x="5850" y="2008"/>
                    <a:pt x="5764" y="1922"/>
                  </a:cubicBezTo>
                  <a:cubicBezTo>
                    <a:pt x="4798" y="977"/>
                    <a:pt x="3008" y="0"/>
                    <a:pt x="150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41"/>
            <p:cNvSpPr/>
            <p:nvPr/>
          </p:nvSpPr>
          <p:spPr>
            <a:xfrm>
              <a:off x="3026425" y="3702400"/>
              <a:ext cx="87750" cy="159075"/>
            </a:xfrm>
            <a:custGeom>
              <a:avLst/>
              <a:gdLst/>
              <a:ahLst/>
              <a:cxnLst/>
              <a:rect l="l" t="t" r="r" b="b"/>
              <a:pathLst>
                <a:path w="3510" h="6363" extrusionOk="0">
                  <a:moveTo>
                    <a:pt x="252" y="0"/>
                  </a:moveTo>
                  <a:cubicBezTo>
                    <a:pt x="172" y="0"/>
                    <a:pt x="95" y="38"/>
                    <a:pt x="57" y="114"/>
                  </a:cubicBezTo>
                  <a:cubicBezTo>
                    <a:pt x="0" y="200"/>
                    <a:pt x="29" y="343"/>
                    <a:pt x="115" y="400"/>
                  </a:cubicBezTo>
                  <a:cubicBezTo>
                    <a:pt x="1513" y="1284"/>
                    <a:pt x="2996" y="4194"/>
                    <a:pt x="3082" y="6163"/>
                  </a:cubicBezTo>
                  <a:cubicBezTo>
                    <a:pt x="3082" y="6277"/>
                    <a:pt x="3167" y="6363"/>
                    <a:pt x="3282" y="6363"/>
                  </a:cubicBezTo>
                  <a:lnTo>
                    <a:pt x="3310" y="6363"/>
                  </a:lnTo>
                  <a:cubicBezTo>
                    <a:pt x="3424" y="6363"/>
                    <a:pt x="3510" y="6249"/>
                    <a:pt x="3510" y="6135"/>
                  </a:cubicBezTo>
                  <a:cubicBezTo>
                    <a:pt x="3424" y="4023"/>
                    <a:pt x="1855" y="999"/>
                    <a:pt x="371" y="29"/>
                  </a:cubicBezTo>
                  <a:cubicBezTo>
                    <a:pt x="333" y="10"/>
                    <a:pt x="292" y="0"/>
                    <a:pt x="252"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41"/>
            <p:cNvSpPr/>
            <p:nvPr/>
          </p:nvSpPr>
          <p:spPr>
            <a:xfrm>
              <a:off x="3102750" y="3751600"/>
              <a:ext cx="47100" cy="98475"/>
            </a:xfrm>
            <a:custGeom>
              <a:avLst/>
              <a:gdLst/>
              <a:ahLst/>
              <a:cxnLst/>
              <a:rect l="l" t="t" r="r" b="b"/>
              <a:pathLst>
                <a:path w="1884" h="3939" extrusionOk="0">
                  <a:moveTo>
                    <a:pt x="243" y="1"/>
                  </a:moveTo>
                  <a:cubicBezTo>
                    <a:pt x="172" y="1"/>
                    <a:pt x="95" y="39"/>
                    <a:pt x="57" y="115"/>
                  </a:cubicBezTo>
                  <a:cubicBezTo>
                    <a:pt x="0" y="229"/>
                    <a:pt x="29" y="343"/>
                    <a:pt x="143" y="400"/>
                  </a:cubicBezTo>
                  <a:cubicBezTo>
                    <a:pt x="885" y="857"/>
                    <a:pt x="1427" y="2198"/>
                    <a:pt x="1455" y="3739"/>
                  </a:cubicBezTo>
                  <a:cubicBezTo>
                    <a:pt x="1455" y="3853"/>
                    <a:pt x="1541" y="3938"/>
                    <a:pt x="1655" y="3938"/>
                  </a:cubicBezTo>
                  <a:lnTo>
                    <a:pt x="1684" y="3938"/>
                  </a:lnTo>
                  <a:cubicBezTo>
                    <a:pt x="1798" y="3938"/>
                    <a:pt x="1883" y="3853"/>
                    <a:pt x="1883" y="3710"/>
                  </a:cubicBezTo>
                  <a:cubicBezTo>
                    <a:pt x="1855" y="2027"/>
                    <a:pt x="1256" y="572"/>
                    <a:pt x="343" y="29"/>
                  </a:cubicBezTo>
                  <a:cubicBezTo>
                    <a:pt x="314" y="10"/>
                    <a:pt x="279" y="1"/>
                    <a:pt x="243"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41"/>
            <p:cNvSpPr/>
            <p:nvPr/>
          </p:nvSpPr>
          <p:spPr>
            <a:xfrm>
              <a:off x="3143400" y="3702525"/>
              <a:ext cx="77775" cy="109025"/>
            </a:xfrm>
            <a:custGeom>
              <a:avLst/>
              <a:gdLst/>
              <a:ahLst/>
              <a:cxnLst/>
              <a:rect l="l" t="t" r="r" b="b"/>
              <a:pathLst>
                <a:path w="3111" h="4361" extrusionOk="0">
                  <a:moveTo>
                    <a:pt x="261" y="1"/>
                  </a:moveTo>
                  <a:cubicBezTo>
                    <a:pt x="184" y="1"/>
                    <a:pt x="99" y="48"/>
                    <a:pt x="58" y="109"/>
                  </a:cubicBezTo>
                  <a:cubicBezTo>
                    <a:pt x="1" y="223"/>
                    <a:pt x="58" y="338"/>
                    <a:pt x="143" y="395"/>
                  </a:cubicBezTo>
                  <a:cubicBezTo>
                    <a:pt x="172" y="423"/>
                    <a:pt x="2683" y="1764"/>
                    <a:pt x="2654" y="4161"/>
                  </a:cubicBezTo>
                  <a:cubicBezTo>
                    <a:pt x="2654" y="4275"/>
                    <a:pt x="2768" y="4361"/>
                    <a:pt x="2882" y="4361"/>
                  </a:cubicBezTo>
                  <a:cubicBezTo>
                    <a:pt x="2997" y="4361"/>
                    <a:pt x="3082" y="4275"/>
                    <a:pt x="3082" y="4161"/>
                  </a:cubicBezTo>
                  <a:cubicBezTo>
                    <a:pt x="3111" y="1507"/>
                    <a:pt x="457" y="81"/>
                    <a:pt x="343" y="24"/>
                  </a:cubicBezTo>
                  <a:cubicBezTo>
                    <a:pt x="319" y="8"/>
                    <a:pt x="291" y="1"/>
                    <a:pt x="26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41"/>
            <p:cNvSpPr/>
            <p:nvPr/>
          </p:nvSpPr>
          <p:spPr>
            <a:xfrm>
              <a:off x="3262525" y="3715200"/>
              <a:ext cx="52800" cy="119175"/>
            </a:xfrm>
            <a:custGeom>
              <a:avLst/>
              <a:gdLst/>
              <a:ahLst/>
              <a:cxnLst/>
              <a:rect l="l" t="t" r="r" b="b"/>
              <a:pathLst>
                <a:path w="2112" h="4767" extrusionOk="0">
                  <a:moveTo>
                    <a:pt x="221" y="1"/>
                  </a:moveTo>
                  <a:cubicBezTo>
                    <a:pt x="182" y="1"/>
                    <a:pt x="145" y="10"/>
                    <a:pt x="115" y="30"/>
                  </a:cubicBezTo>
                  <a:cubicBezTo>
                    <a:pt x="29" y="116"/>
                    <a:pt x="1" y="230"/>
                    <a:pt x="58" y="344"/>
                  </a:cubicBezTo>
                  <a:cubicBezTo>
                    <a:pt x="685" y="1286"/>
                    <a:pt x="1684" y="3083"/>
                    <a:pt x="1484" y="4538"/>
                  </a:cubicBezTo>
                  <a:cubicBezTo>
                    <a:pt x="1484" y="4653"/>
                    <a:pt x="1570" y="4767"/>
                    <a:pt x="1684" y="4767"/>
                  </a:cubicBezTo>
                  <a:lnTo>
                    <a:pt x="1712" y="4767"/>
                  </a:lnTo>
                  <a:cubicBezTo>
                    <a:pt x="1827" y="4767"/>
                    <a:pt x="1912" y="4710"/>
                    <a:pt x="1912" y="4595"/>
                  </a:cubicBezTo>
                  <a:cubicBezTo>
                    <a:pt x="2112" y="2998"/>
                    <a:pt x="1056" y="1086"/>
                    <a:pt x="400" y="87"/>
                  </a:cubicBezTo>
                  <a:cubicBezTo>
                    <a:pt x="363" y="32"/>
                    <a:pt x="291" y="1"/>
                    <a:pt x="22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41"/>
            <p:cNvSpPr/>
            <p:nvPr/>
          </p:nvSpPr>
          <p:spPr>
            <a:xfrm>
              <a:off x="3359525" y="3707925"/>
              <a:ext cx="22850" cy="90800"/>
            </a:xfrm>
            <a:custGeom>
              <a:avLst/>
              <a:gdLst/>
              <a:ahLst/>
              <a:cxnLst/>
              <a:rect l="l" t="t" r="r" b="b"/>
              <a:pathLst>
                <a:path w="914" h="3632" extrusionOk="0">
                  <a:moveTo>
                    <a:pt x="218" y="0"/>
                  </a:moveTo>
                  <a:cubicBezTo>
                    <a:pt x="165" y="0"/>
                    <a:pt x="115" y="22"/>
                    <a:pt x="87" y="65"/>
                  </a:cubicBezTo>
                  <a:cubicBezTo>
                    <a:pt x="1" y="150"/>
                    <a:pt x="1" y="293"/>
                    <a:pt x="87" y="378"/>
                  </a:cubicBezTo>
                  <a:cubicBezTo>
                    <a:pt x="400" y="635"/>
                    <a:pt x="515" y="1805"/>
                    <a:pt x="372" y="3403"/>
                  </a:cubicBezTo>
                  <a:cubicBezTo>
                    <a:pt x="372" y="3517"/>
                    <a:pt x="457" y="3603"/>
                    <a:pt x="572" y="3631"/>
                  </a:cubicBezTo>
                  <a:lnTo>
                    <a:pt x="600" y="3631"/>
                  </a:lnTo>
                  <a:cubicBezTo>
                    <a:pt x="686" y="3631"/>
                    <a:pt x="800" y="3545"/>
                    <a:pt x="800" y="3431"/>
                  </a:cubicBezTo>
                  <a:cubicBezTo>
                    <a:pt x="914" y="2147"/>
                    <a:pt x="914" y="521"/>
                    <a:pt x="372" y="65"/>
                  </a:cubicBezTo>
                  <a:cubicBezTo>
                    <a:pt x="329" y="22"/>
                    <a:pt x="272" y="0"/>
                    <a:pt x="218"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41"/>
            <p:cNvSpPr/>
            <p:nvPr/>
          </p:nvSpPr>
          <p:spPr>
            <a:xfrm>
              <a:off x="3432300" y="3835200"/>
              <a:ext cx="34250" cy="183925"/>
            </a:xfrm>
            <a:custGeom>
              <a:avLst/>
              <a:gdLst/>
              <a:ahLst/>
              <a:cxnLst/>
              <a:rect l="l" t="t" r="r" b="b"/>
              <a:pathLst>
                <a:path w="1370" h="7357" extrusionOk="0">
                  <a:moveTo>
                    <a:pt x="237" y="1"/>
                  </a:moveTo>
                  <a:cubicBezTo>
                    <a:pt x="207" y="1"/>
                    <a:pt x="175" y="8"/>
                    <a:pt x="143" y="24"/>
                  </a:cubicBezTo>
                  <a:cubicBezTo>
                    <a:pt x="29" y="109"/>
                    <a:pt x="0" y="223"/>
                    <a:pt x="57" y="338"/>
                  </a:cubicBezTo>
                  <a:cubicBezTo>
                    <a:pt x="771" y="1564"/>
                    <a:pt x="913" y="5987"/>
                    <a:pt x="86" y="7014"/>
                  </a:cubicBezTo>
                  <a:cubicBezTo>
                    <a:pt x="0" y="7100"/>
                    <a:pt x="29" y="7242"/>
                    <a:pt x="114" y="7299"/>
                  </a:cubicBezTo>
                  <a:cubicBezTo>
                    <a:pt x="143" y="7328"/>
                    <a:pt x="200" y="7356"/>
                    <a:pt x="257" y="7356"/>
                  </a:cubicBezTo>
                  <a:cubicBezTo>
                    <a:pt x="314" y="7356"/>
                    <a:pt x="371" y="7328"/>
                    <a:pt x="428" y="7271"/>
                  </a:cubicBezTo>
                  <a:cubicBezTo>
                    <a:pt x="1370" y="6101"/>
                    <a:pt x="1227" y="1507"/>
                    <a:pt x="428" y="109"/>
                  </a:cubicBezTo>
                  <a:cubicBezTo>
                    <a:pt x="387" y="48"/>
                    <a:pt x="316" y="1"/>
                    <a:pt x="23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41"/>
            <p:cNvSpPr/>
            <p:nvPr/>
          </p:nvSpPr>
          <p:spPr>
            <a:xfrm>
              <a:off x="3120575" y="3947950"/>
              <a:ext cx="47825" cy="134650"/>
            </a:xfrm>
            <a:custGeom>
              <a:avLst/>
              <a:gdLst/>
              <a:ahLst/>
              <a:cxnLst/>
              <a:rect l="l" t="t" r="r" b="b"/>
              <a:pathLst>
                <a:path w="1913" h="5386" extrusionOk="0">
                  <a:moveTo>
                    <a:pt x="248" y="1"/>
                  </a:moveTo>
                  <a:cubicBezTo>
                    <a:pt x="205" y="1"/>
                    <a:pt x="160" y="17"/>
                    <a:pt x="115" y="50"/>
                  </a:cubicBezTo>
                  <a:cubicBezTo>
                    <a:pt x="29" y="107"/>
                    <a:pt x="1" y="250"/>
                    <a:pt x="58" y="336"/>
                  </a:cubicBezTo>
                  <a:cubicBezTo>
                    <a:pt x="86" y="364"/>
                    <a:pt x="1427" y="2447"/>
                    <a:pt x="257" y="5100"/>
                  </a:cubicBezTo>
                  <a:cubicBezTo>
                    <a:pt x="200" y="5215"/>
                    <a:pt x="257" y="5329"/>
                    <a:pt x="343" y="5386"/>
                  </a:cubicBezTo>
                  <a:lnTo>
                    <a:pt x="457" y="5386"/>
                  </a:lnTo>
                  <a:cubicBezTo>
                    <a:pt x="514" y="5386"/>
                    <a:pt x="600" y="5357"/>
                    <a:pt x="628" y="5272"/>
                  </a:cubicBezTo>
                  <a:cubicBezTo>
                    <a:pt x="1912" y="2418"/>
                    <a:pt x="486" y="193"/>
                    <a:pt x="429" y="107"/>
                  </a:cubicBezTo>
                  <a:cubicBezTo>
                    <a:pt x="377" y="38"/>
                    <a:pt x="314" y="1"/>
                    <a:pt x="248"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41"/>
            <p:cNvSpPr/>
            <p:nvPr/>
          </p:nvSpPr>
          <p:spPr>
            <a:xfrm>
              <a:off x="3235425" y="3866275"/>
              <a:ext cx="47100" cy="180675"/>
            </a:xfrm>
            <a:custGeom>
              <a:avLst/>
              <a:gdLst/>
              <a:ahLst/>
              <a:cxnLst/>
              <a:rect l="l" t="t" r="r" b="b"/>
              <a:pathLst>
                <a:path w="1884" h="7227" extrusionOk="0">
                  <a:moveTo>
                    <a:pt x="230" y="0"/>
                  </a:moveTo>
                  <a:cubicBezTo>
                    <a:pt x="211" y="0"/>
                    <a:pt x="191" y="3"/>
                    <a:pt x="172" y="8"/>
                  </a:cubicBezTo>
                  <a:cubicBezTo>
                    <a:pt x="57" y="65"/>
                    <a:pt x="0" y="179"/>
                    <a:pt x="57" y="293"/>
                  </a:cubicBezTo>
                  <a:cubicBezTo>
                    <a:pt x="57" y="321"/>
                    <a:pt x="1427" y="4202"/>
                    <a:pt x="428" y="6912"/>
                  </a:cubicBezTo>
                  <a:cubicBezTo>
                    <a:pt x="371" y="7026"/>
                    <a:pt x="428" y="7169"/>
                    <a:pt x="542" y="7198"/>
                  </a:cubicBezTo>
                  <a:cubicBezTo>
                    <a:pt x="571" y="7198"/>
                    <a:pt x="599" y="7226"/>
                    <a:pt x="628" y="7226"/>
                  </a:cubicBezTo>
                  <a:cubicBezTo>
                    <a:pt x="714" y="7226"/>
                    <a:pt x="799" y="7169"/>
                    <a:pt x="828" y="7084"/>
                  </a:cubicBezTo>
                  <a:cubicBezTo>
                    <a:pt x="1883" y="4202"/>
                    <a:pt x="514" y="293"/>
                    <a:pt x="457" y="150"/>
                  </a:cubicBezTo>
                  <a:cubicBezTo>
                    <a:pt x="410" y="56"/>
                    <a:pt x="323" y="0"/>
                    <a:pt x="23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41"/>
            <p:cNvSpPr/>
            <p:nvPr/>
          </p:nvSpPr>
          <p:spPr>
            <a:xfrm>
              <a:off x="3281075" y="3887600"/>
              <a:ext cx="37825" cy="126525"/>
            </a:xfrm>
            <a:custGeom>
              <a:avLst/>
              <a:gdLst/>
              <a:ahLst/>
              <a:cxnLst/>
              <a:rect l="l" t="t" r="r" b="b"/>
              <a:pathLst>
                <a:path w="1513" h="5061" extrusionOk="0">
                  <a:moveTo>
                    <a:pt x="223" y="0"/>
                  </a:moveTo>
                  <a:cubicBezTo>
                    <a:pt x="197" y="0"/>
                    <a:pt x="170" y="4"/>
                    <a:pt x="143" y="11"/>
                  </a:cubicBezTo>
                  <a:cubicBezTo>
                    <a:pt x="29" y="68"/>
                    <a:pt x="0" y="210"/>
                    <a:pt x="57" y="296"/>
                  </a:cubicBezTo>
                  <a:cubicBezTo>
                    <a:pt x="57" y="324"/>
                    <a:pt x="1028" y="2493"/>
                    <a:pt x="57" y="4747"/>
                  </a:cubicBezTo>
                  <a:cubicBezTo>
                    <a:pt x="0" y="4861"/>
                    <a:pt x="57" y="4975"/>
                    <a:pt x="143" y="5032"/>
                  </a:cubicBezTo>
                  <a:cubicBezTo>
                    <a:pt x="172" y="5032"/>
                    <a:pt x="200" y="5061"/>
                    <a:pt x="229" y="5061"/>
                  </a:cubicBezTo>
                  <a:cubicBezTo>
                    <a:pt x="314" y="5061"/>
                    <a:pt x="400" y="5004"/>
                    <a:pt x="428" y="4918"/>
                  </a:cubicBezTo>
                  <a:cubicBezTo>
                    <a:pt x="1513" y="2493"/>
                    <a:pt x="485" y="210"/>
                    <a:pt x="428" y="125"/>
                  </a:cubicBezTo>
                  <a:cubicBezTo>
                    <a:pt x="385" y="38"/>
                    <a:pt x="308" y="0"/>
                    <a:pt x="223"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41"/>
            <p:cNvSpPr/>
            <p:nvPr/>
          </p:nvSpPr>
          <p:spPr>
            <a:xfrm>
              <a:off x="3327425" y="3979025"/>
              <a:ext cx="43550" cy="124975"/>
            </a:xfrm>
            <a:custGeom>
              <a:avLst/>
              <a:gdLst/>
              <a:ahLst/>
              <a:cxnLst/>
              <a:rect l="l" t="t" r="r" b="b"/>
              <a:pathLst>
                <a:path w="1742" h="4999" extrusionOk="0">
                  <a:moveTo>
                    <a:pt x="1187" y="0"/>
                  </a:moveTo>
                  <a:cubicBezTo>
                    <a:pt x="1172" y="0"/>
                    <a:pt x="1157" y="2"/>
                    <a:pt x="1142" y="6"/>
                  </a:cubicBezTo>
                  <a:cubicBezTo>
                    <a:pt x="1028" y="6"/>
                    <a:pt x="943" y="120"/>
                    <a:pt x="971" y="234"/>
                  </a:cubicBezTo>
                  <a:cubicBezTo>
                    <a:pt x="971" y="262"/>
                    <a:pt x="1285" y="3002"/>
                    <a:pt x="58" y="4656"/>
                  </a:cubicBezTo>
                  <a:cubicBezTo>
                    <a:pt x="1" y="4742"/>
                    <a:pt x="1" y="4885"/>
                    <a:pt x="115" y="4942"/>
                  </a:cubicBezTo>
                  <a:cubicBezTo>
                    <a:pt x="144" y="4970"/>
                    <a:pt x="201" y="4999"/>
                    <a:pt x="229" y="4999"/>
                  </a:cubicBezTo>
                  <a:cubicBezTo>
                    <a:pt x="315" y="4999"/>
                    <a:pt x="372" y="4942"/>
                    <a:pt x="400" y="4885"/>
                  </a:cubicBezTo>
                  <a:cubicBezTo>
                    <a:pt x="1741" y="3116"/>
                    <a:pt x="1399" y="291"/>
                    <a:pt x="1399" y="177"/>
                  </a:cubicBezTo>
                  <a:cubicBezTo>
                    <a:pt x="1374" y="78"/>
                    <a:pt x="1285" y="0"/>
                    <a:pt x="118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41"/>
            <p:cNvSpPr/>
            <p:nvPr/>
          </p:nvSpPr>
          <p:spPr>
            <a:xfrm>
              <a:off x="3351700" y="4093175"/>
              <a:ext cx="47100" cy="124250"/>
            </a:xfrm>
            <a:custGeom>
              <a:avLst/>
              <a:gdLst/>
              <a:ahLst/>
              <a:cxnLst/>
              <a:rect l="l" t="t" r="r" b="b"/>
              <a:pathLst>
                <a:path w="1884" h="4970" extrusionOk="0">
                  <a:moveTo>
                    <a:pt x="1647" y="0"/>
                  </a:moveTo>
                  <a:cubicBezTo>
                    <a:pt x="1547" y="0"/>
                    <a:pt x="1455" y="102"/>
                    <a:pt x="1455" y="205"/>
                  </a:cubicBezTo>
                  <a:cubicBezTo>
                    <a:pt x="1455" y="233"/>
                    <a:pt x="1313" y="3229"/>
                    <a:pt x="86" y="4627"/>
                  </a:cubicBezTo>
                  <a:cubicBezTo>
                    <a:pt x="0" y="4713"/>
                    <a:pt x="29" y="4855"/>
                    <a:pt x="114" y="4941"/>
                  </a:cubicBezTo>
                  <a:cubicBezTo>
                    <a:pt x="143" y="4969"/>
                    <a:pt x="200" y="4969"/>
                    <a:pt x="257" y="4969"/>
                  </a:cubicBezTo>
                  <a:cubicBezTo>
                    <a:pt x="314" y="4969"/>
                    <a:pt x="371" y="4969"/>
                    <a:pt x="400" y="4912"/>
                  </a:cubicBezTo>
                  <a:cubicBezTo>
                    <a:pt x="1741" y="3400"/>
                    <a:pt x="1883" y="347"/>
                    <a:pt x="1883" y="205"/>
                  </a:cubicBezTo>
                  <a:cubicBezTo>
                    <a:pt x="1883" y="90"/>
                    <a:pt x="1798" y="5"/>
                    <a:pt x="1683" y="5"/>
                  </a:cubicBezTo>
                  <a:cubicBezTo>
                    <a:pt x="1671" y="2"/>
                    <a:pt x="1659" y="0"/>
                    <a:pt x="164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41"/>
            <p:cNvSpPr/>
            <p:nvPr/>
          </p:nvSpPr>
          <p:spPr>
            <a:xfrm>
              <a:off x="3057800" y="4186000"/>
              <a:ext cx="82775" cy="144825"/>
            </a:xfrm>
            <a:custGeom>
              <a:avLst/>
              <a:gdLst/>
              <a:ahLst/>
              <a:cxnLst/>
              <a:rect l="l" t="t" r="r" b="b"/>
              <a:pathLst>
                <a:path w="3311" h="5793" extrusionOk="0">
                  <a:moveTo>
                    <a:pt x="3111" y="1"/>
                  </a:moveTo>
                  <a:cubicBezTo>
                    <a:pt x="2997" y="1"/>
                    <a:pt x="2911" y="87"/>
                    <a:pt x="2883" y="201"/>
                  </a:cubicBezTo>
                  <a:cubicBezTo>
                    <a:pt x="2740" y="2141"/>
                    <a:pt x="999" y="4623"/>
                    <a:pt x="115" y="5422"/>
                  </a:cubicBezTo>
                  <a:cubicBezTo>
                    <a:pt x="29" y="5508"/>
                    <a:pt x="1" y="5650"/>
                    <a:pt x="86" y="5736"/>
                  </a:cubicBezTo>
                  <a:cubicBezTo>
                    <a:pt x="143" y="5764"/>
                    <a:pt x="201" y="5793"/>
                    <a:pt x="258" y="5793"/>
                  </a:cubicBezTo>
                  <a:cubicBezTo>
                    <a:pt x="286" y="5793"/>
                    <a:pt x="343" y="5793"/>
                    <a:pt x="400" y="5736"/>
                  </a:cubicBezTo>
                  <a:cubicBezTo>
                    <a:pt x="1370" y="4880"/>
                    <a:pt x="3168" y="2312"/>
                    <a:pt x="3311" y="229"/>
                  </a:cubicBezTo>
                  <a:cubicBezTo>
                    <a:pt x="3311" y="115"/>
                    <a:pt x="3225" y="29"/>
                    <a:pt x="311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41"/>
            <p:cNvSpPr/>
            <p:nvPr/>
          </p:nvSpPr>
          <p:spPr>
            <a:xfrm>
              <a:off x="3194750" y="4145925"/>
              <a:ext cx="43550" cy="137125"/>
            </a:xfrm>
            <a:custGeom>
              <a:avLst/>
              <a:gdLst/>
              <a:ahLst/>
              <a:cxnLst/>
              <a:rect l="l" t="t" r="r" b="b"/>
              <a:pathLst>
                <a:path w="1742" h="5485" extrusionOk="0">
                  <a:moveTo>
                    <a:pt x="1497" y="1"/>
                  </a:moveTo>
                  <a:cubicBezTo>
                    <a:pt x="1400" y="1"/>
                    <a:pt x="1313" y="78"/>
                    <a:pt x="1313" y="177"/>
                  </a:cubicBezTo>
                  <a:cubicBezTo>
                    <a:pt x="1313" y="234"/>
                    <a:pt x="914" y="3801"/>
                    <a:pt x="58" y="5142"/>
                  </a:cubicBezTo>
                  <a:cubicBezTo>
                    <a:pt x="1" y="5256"/>
                    <a:pt x="30" y="5370"/>
                    <a:pt x="115" y="5427"/>
                  </a:cubicBezTo>
                  <a:cubicBezTo>
                    <a:pt x="144" y="5456"/>
                    <a:pt x="201" y="5484"/>
                    <a:pt x="229" y="5484"/>
                  </a:cubicBezTo>
                  <a:cubicBezTo>
                    <a:pt x="315" y="5484"/>
                    <a:pt x="372" y="5427"/>
                    <a:pt x="429" y="5370"/>
                  </a:cubicBezTo>
                  <a:cubicBezTo>
                    <a:pt x="1313" y="3944"/>
                    <a:pt x="1713" y="377"/>
                    <a:pt x="1741" y="234"/>
                  </a:cubicBezTo>
                  <a:cubicBezTo>
                    <a:pt x="1741" y="120"/>
                    <a:pt x="1656" y="6"/>
                    <a:pt x="1542" y="6"/>
                  </a:cubicBezTo>
                  <a:cubicBezTo>
                    <a:pt x="1527" y="2"/>
                    <a:pt x="1512" y="1"/>
                    <a:pt x="149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41"/>
            <p:cNvSpPr/>
            <p:nvPr/>
          </p:nvSpPr>
          <p:spPr>
            <a:xfrm>
              <a:off x="3220450" y="4155500"/>
              <a:ext cx="84175" cy="141800"/>
            </a:xfrm>
            <a:custGeom>
              <a:avLst/>
              <a:gdLst/>
              <a:ahLst/>
              <a:cxnLst/>
              <a:rect l="l" t="t" r="r" b="b"/>
              <a:pathLst>
                <a:path w="3367" h="5672" extrusionOk="0">
                  <a:moveTo>
                    <a:pt x="3106" y="0"/>
                  </a:moveTo>
                  <a:cubicBezTo>
                    <a:pt x="3027" y="0"/>
                    <a:pt x="2960" y="53"/>
                    <a:pt x="2939" y="137"/>
                  </a:cubicBezTo>
                  <a:cubicBezTo>
                    <a:pt x="2910" y="165"/>
                    <a:pt x="1455" y="4103"/>
                    <a:pt x="86" y="5301"/>
                  </a:cubicBezTo>
                  <a:cubicBezTo>
                    <a:pt x="0" y="5387"/>
                    <a:pt x="0" y="5529"/>
                    <a:pt x="57" y="5615"/>
                  </a:cubicBezTo>
                  <a:cubicBezTo>
                    <a:pt x="114" y="5643"/>
                    <a:pt x="171" y="5672"/>
                    <a:pt x="228" y="5672"/>
                  </a:cubicBezTo>
                  <a:cubicBezTo>
                    <a:pt x="285" y="5672"/>
                    <a:pt x="343" y="5672"/>
                    <a:pt x="371" y="5615"/>
                  </a:cubicBezTo>
                  <a:cubicBezTo>
                    <a:pt x="1826" y="4331"/>
                    <a:pt x="3281" y="451"/>
                    <a:pt x="3338" y="279"/>
                  </a:cubicBezTo>
                  <a:cubicBezTo>
                    <a:pt x="3367" y="165"/>
                    <a:pt x="3310" y="51"/>
                    <a:pt x="3196" y="23"/>
                  </a:cubicBezTo>
                  <a:cubicBezTo>
                    <a:pt x="3165" y="7"/>
                    <a:pt x="3135" y="0"/>
                    <a:pt x="3106"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41"/>
            <p:cNvSpPr/>
            <p:nvPr/>
          </p:nvSpPr>
          <p:spPr>
            <a:xfrm>
              <a:off x="3254675" y="4256450"/>
              <a:ext cx="44250" cy="50125"/>
            </a:xfrm>
            <a:custGeom>
              <a:avLst/>
              <a:gdLst/>
              <a:ahLst/>
              <a:cxnLst/>
              <a:rect l="l" t="t" r="r" b="b"/>
              <a:pathLst>
                <a:path w="1770" h="2005" extrusionOk="0">
                  <a:moveTo>
                    <a:pt x="1540" y="0"/>
                  </a:moveTo>
                  <a:cubicBezTo>
                    <a:pt x="1447" y="0"/>
                    <a:pt x="1360" y="56"/>
                    <a:pt x="1313" y="150"/>
                  </a:cubicBezTo>
                  <a:cubicBezTo>
                    <a:pt x="1313" y="150"/>
                    <a:pt x="942" y="1149"/>
                    <a:pt x="115" y="1605"/>
                  </a:cubicBezTo>
                  <a:cubicBezTo>
                    <a:pt x="29" y="1662"/>
                    <a:pt x="1" y="1805"/>
                    <a:pt x="58" y="1919"/>
                  </a:cubicBezTo>
                  <a:cubicBezTo>
                    <a:pt x="86" y="1976"/>
                    <a:pt x="172" y="2005"/>
                    <a:pt x="229" y="2005"/>
                  </a:cubicBezTo>
                  <a:cubicBezTo>
                    <a:pt x="257" y="2005"/>
                    <a:pt x="315" y="2005"/>
                    <a:pt x="343" y="1976"/>
                  </a:cubicBezTo>
                  <a:cubicBezTo>
                    <a:pt x="1285" y="1434"/>
                    <a:pt x="1713" y="350"/>
                    <a:pt x="1741" y="293"/>
                  </a:cubicBezTo>
                  <a:cubicBezTo>
                    <a:pt x="1770" y="179"/>
                    <a:pt x="1713" y="65"/>
                    <a:pt x="1598" y="8"/>
                  </a:cubicBezTo>
                  <a:cubicBezTo>
                    <a:pt x="1579" y="3"/>
                    <a:pt x="1559" y="0"/>
                    <a:pt x="154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5" name="Google Shape;9455;p41"/>
          <p:cNvGrpSpPr/>
          <p:nvPr/>
        </p:nvGrpSpPr>
        <p:grpSpPr>
          <a:xfrm>
            <a:off x="5931043" y="4265619"/>
            <a:ext cx="433269" cy="267009"/>
            <a:chOff x="2087000" y="3544900"/>
            <a:chExt cx="1482275" cy="913475"/>
          </a:xfrm>
        </p:grpSpPr>
        <p:sp>
          <p:nvSpPr>
            <p:cNvPr id="9456" name="Google Shape;9456;p41"/>
            <p:cNvSpPr/>
            <p:nvPr/>
          </p:nvSpPr>
          <p:spPr>
            <a:xfrm>
              <a:off x="2666200" y="3563125"/>
              <a:ext cx="903075" cy="888975"/>
            </a:xfrm>
            <a:custGeom>
              <a:avLst/>
              <a:gdLst/>
              <a:ahLst/>
              <a:cxnLst/>
              <a:rect l="l" t="t" r="r" b="b"/>
              <a:pathLst>
                <a:path w="36123" h="35559" extrusionOk="0">
                  <a:moveTo>
                    <a:pt x="7047" y="0"/>
                  </a:moveTo>
                  <a:cubicBezTo>
                    <a:pt x="6954" y="0"/>
                    <a:pt x="6872" y="56"/>
                    <a:pt x="6848" y="150"/>
                  </a:cubicBezTo>
                  <a:cubicBezTo>
                    <a:pt x="6791" y="264"/>
                    <a:pt x="6848" y="378"/>
                    <a:pt x="6962" y="407"/>
                  </a:cubicBezTo>
                  <a:cubicBezTo>
                    <a:pt x="8075" y="806"/>
                    <a:pt x="9102" y="1348"/>
                    <a:pt x="9759" y="1748"/>
                  </a:cubicBezTo>
                  <a:cubicBezTo>
                    <a:pt x="4338" y="1520"/>
                    <a:pt x="1" y="1434"/>
                    <a:pt x="1" y="1434"/>
                  </a:cubicBezTo>
                  <a:lnTo>
                    <a:pt x="1" y="1434"/>
                  </a:lnTo>
                  <a:lnTo>
                    <a:pt x="1684" y="35558"/>
                  </a:lnTo>
                  <a:cubicBezTo>
                    <a:pt x="1684" y="35558"/>
                    <a:pt x="14980" y="33361"/>
                    <a:pt x="27991" y="31222"/>
                  </a:cubicBezTo>
                  <a:cubicBezTo>
                    <a:pt x="29817" y="29823"/>
                    <a:pt x="31243" y="28340"/>
                    <a:pt x="32356" y="26771"/>
                  </a:cubicBezTo>
                  <a:cubicBezTo>
                    <a:pt x="34154" y="25344"/>
                    <a:pt x="36008" y="23261"/>
                    <a:pt x="36037" y="23233"/>
                  </a:cubicBezTo>
                  <a:cubicBezTo>
                    <a:pt x="36094" y="23147"/>
                    <a:pt x="36094" y="23033"/>
                    <a:pt x="36008" y="22947"/>
                  </a:cubicBezTo>
                  <a:cubicBezTo>
                    <a:pt x="35969" y="22908"/>
                    <a:pt x="35917" y="22886"/>
                    <a:pt x="35864" y="22886"/>
                  </a:cubicBezTo>
                  <a:cubicBezTo>
                    <a:pt x="35803" y="22886"/>
                    <a:pt x="35740" y="22915"/>
                    <a:pt x="35694" y="22976"/>
                  </a:cubicBezTo>
                  <a:cubicBezTo>
                    <a:pt x="35694" y="22976"/>
                    <a:pt x="34553" y="24288"/>
                    <a:pt x="33184" y="25515"/>
                  </a:cubicBezTo>
                  <a:cubicBezTo>
                    <a:pt x="33526" y="24944"/>
                    <a:pt x="33811" y="24374"/>
                    <a:pt x="34068" y="23803"/>
                  </a:cubicBezTo>
                  <a:cubicBezTo>
                    <a:pt x="35152" y="22605"/>
                    <a:pt x="36008" y="21178"/>
                    <a:pt x="36037" y="21121"/>
                  </a:cubicBezTo>
                  <a:cubicBezTo>
                    <a:pt x="36122" y="21007"/>
                    <a:pt x="36065" y="20893"/>
                    <a:pt x="35980" y="20836"/>
                  </a:cubicBezTo>
                  <a:cubicBezTo>
                    <a:pt x="35939" y="20816"/>
                    <a:pt x="35899" y="20806"/>
                    <a:pt x="35861" y="20806"/>
                  </a:cubicBezTo>
                  <a:cubicBezTo>
                    <a:pt x="35792" y="20806"/>
                    <a:pt x="35731" y="20838"/>
                    <a:pt x="35694" y="20893"/>
                  </a:cubicBezTo>
                  <a:cubicBezTo>
                    <a:pt x="35666" y="20921"/>
                    <a:pt x="35209" y="21692"/>
                    <a:pt x="34553" y="22548"/>
                  </a:cubicBezTo>
                  <a:cubicBezTo>
                    <a:pt x="35580" y="19523"/>
                    <a:pt x="35609" y="16413"/>
                    <a:pt x="34896" y="13475"/>
                  </a:cubicBezTo>
                  <a:cubicBezTo>
                    <a:pt x="35295" y="11734"/>
                    <a:pt x="34867" y="8025"/>
                    <a:pt x="34838" y="7854"/>
                  </a:cubicBezTo>
                  <a:cubicBezTo>
                    <a:pt x="34814" y="7755"/>
                    <a:pt x="34746" y="7677"/>
                    <a:pt x="34654" y="7677"/>
                  </a:cubicBezTo>
                  <a:cubicBezTo>
                    <a:pt x="34640" y="7677"/>
                    <a:pt x="34625" y="7679"/>
                    <a:pt x="34610" y="7683"/>
                  </a:cubicBezTo>
                  <a:cubicBezTo>
                    <a:pt x="34468" y="7683"/>
                    <a:pt x="34410" y="7797"/>
                    <a:pt x="34410" y="7911"/>
                  </a:cubicBezTo>
                  <a:cubicBezTo>
                    <a:pt x="34410" y="7939"/>
                    <a:pt x="34724" y="10593"/>
                    <a:pt x="34610" y="12419"/>
                  </a:cubicBezTo>
                  <a:cubicBezTo>
                    <a:pt x="34410" y="11734"/>
                    <a:pt x="34154" y="11049"/>
                    <a:pt x="33840" y="10365"/>
                  </a:cubicBezTo>
                  <a:cubicBezTo>
                    <a:pt x="34011" y="7939"/>
                    <a:pt x="33469" y="5942"/>
                    <a:pt x="33440" y="5857"/>
                  </a:cubicBezTo>
                  <a:cubicBezTo>
                    <a:pt x="33417" y="5762"/>
                    <a:pt x="33334" y="5707"/>
                    <a:pt x="33242" y="5707"/>
                  </a:cubicBezTo>
                  <a:cubicBezTo>
                    <a:pt x="33223" y="5707"/>
                    <a:pt x="33203" y="5709"/>
                    <a:pt x="33184" y="5714"/>
                  </a:cubicBezTo>
                  <a:cubicBezTo>
                    <a:pt x="33069" y="5742"/>
                    <a:pt x="32984" y="5857"/>
                    <a:pt x="33012" y="5971"/>
                  </a:cubicBezTo>
                  <a:cubicBezTo>
                    <a:pt x="33041" y="5999"/>
                    <a:pt x="33469" y="7540"/>
                    <a:pt x="33440" y="9509"/>
                  </a:cubicBezTo>
                  <a:cubicBezTo>
                    <a:pt x="32271" y="7140"/>
                    <a:pt x="30616" y="5001"/>
                    <a:pt x="28647" y="3232"/>
                  </a:cubicBezTo>
                  <a:cubicBezTo>
                    <a:pt x="25280" y="2604"/>
                    <a:pt x="18718" y="2147"/>
                    <a:pt x="12697" y="1862"/>
                  </a:cubicBezTo>
                  <a:cubicBezTo>
                    <a:pt x="12355" y="1605"/>
                    <a:pt x="11071" y="692"/>
                    <a:pt x="9901" y="264"/>
                  </a:cubicBezTo>
                  <a:cubicBezTo>
                    <a:pt x="9871" y="249"/>
                    <a:pt x="9840" y="242"/>
                    <a:pt x="9811" y="242"/>
                  </a:cubicBezTo>
                  <a:cubicBezTo>
                    <a:pt x="9730" y="242"/>
                    <a:pt x="9658" y="295"/>
                    <a:pt x="9616" y="378"/>
                  </a:cubicBezTo>
                  <a:cubicBezTo>
                    <a:pt x="9587" y="493"/>
                    <a:pt x="9645" y="607"/>
                    <a:pt x="9759" y="664"/>
                  </a:cubicBezTo>
                  <a:cubicBezTo>
                    <a:pt x="10500" y="921"/>
                    <a:pt x="11356" y="1463"/>
                    <a:pt x="11927" y="1834"/>
                  </a:cubicBezTo>
                  <a:cubicBezTo>
                    <a:pt x="11499" y="1805"/>
                    <a:pt x="11071" y="1805"/>
                    <a:pt x="10672" y="1776"/>
                  </a:cubicBezTo>
                  <a:cubicBezTo>
                    <a:pt x="10272" y="1520"/>
                    <a:pt x="8817" y="635"/>
                    <a:pt x="7105" y="7"/>
                  </a:cubicBezTo>
                  <a:cubicBezTo>
                    <a:pt x="7086" y="3"/>
                    <a:pt x="7066" y="0"/>
                    <a:pt x="704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41"/>
            <p:cNvSpPr/>
            <p:nvPr/>
          </p:nvSpPr>
          <p:spPr>
            <a:xfrm>
              <a:off x="2087000" y="3544900"/>
              <a:ext cx="1002225" cy="913475"/>
            </a:xfrm>
            <a:custGeom>
              <a:avLst/>
              <a:gdLst/>
              <a:ahLst/>
              <a:cxnLst/>
              <a:rect l="l" t="t" r="r" b="b"/>
              <a:pathLst>
                <a:path w="40089" h="36539" extrusionOk="0">
                  <a:moveTo>
                    <a:pt x="18765" y="1"/>
                  </a:moveTo>
                  <a:cubicBezTo>
                    <a:pt x="18678" y="1"/>
                    <a:pt x="18596" y="54"/>
                    <a:pt x="18575" y="137"/>
                  </a:cubicBezTo>
                  <a:cubicBezTo>
                    <a:pt x="18518" y="251"/>
                    <a:pt x="18575" y="366"/>
                    <a:pt x="18689" y="423"/>
                  </a:cubicBezTo>
                  <a:cubicBezTo>
                    <a:pt x="19859" y="908"/>
                    <a:pt x="21086" y="1592"/>
                    <a:pt x="21856" y="2049"/>
                  </a:cubicBezTo>
                  <a:cubicBezTo>
                    <a:pt x="21285" y="2020"/>
                    <a:pt x="20743" y="2020"/>
                    <a:pt x="20201" y="2020"/>
                  </a:cubicBezTo>
                  <a:cubicBezTo>
                    <a:pt x="19745" y="1792"/>
                    <a:pt x="18175" y="1050"/>
                    <a:pt x="15294" y="594"/>
                  </a:cubicBezTo>
                  <a:cubicBezTo>
                    <a:pt x="15279" y="590"/>
                    <a:pt x="15264" y="588"/>
                    <a:pt x="15249" y="588"/>
                  </a:cubicBezTo>
                  <a:cubicBezTo>
                    <a:pt x="15151" y="588"/>
                    <a:pt x="15062" y="666"/>
                    <a:pt x="15037" y="765"/>
                  </a:cubicBezTo>
                  <a:cubicBezTo>
                    <a:pt x="15037" y="879"/>
                    <a:pt x="15094" y="993"/>
                    <a:pt x="15237" y="1022"/>
                  </a:cubicBezTo>
                  <a:cubicBezTo>
                    <a:pt x="17148" y="1307"/>
                    <a:pt x="18489" y="1764"/>
                    <a:pt x="19260" y="2077"/>
                  </a:cubicBezTo>
                  <a:cubicBezTo>
                    <a:pt x="15037" y="2334"/>
                    <a:pt x="11556" y="3846"/>
                    <a:pt x="8817" y="6129"/>
                  </a:cubicBezTo>
                  <a:cubicBezTo>
                    <a:pt x="7961" y="6386"/>
                    <a:pt x="4623" y="7527"/>
                    <a:pt x="2169" y="10009"/>
                  </a:cubicBezTo>
                  <a:cubicBezTo>
                    <a:pt x="2083" y="10095"/>
                    <a:pt x="2083" y="10238"/>
                    <a:pt x="2169" y="10323"/>
                  </a:cubicBezTo>
                  <a:cubicBezTo>
                    <a:pt x="2226" y="10352"/>
                    <a:pt x="2255" y="10380"/>
                    <a:pt x="2312" y="10380"/>
                  </a:cubicBezTo>
                  <a:cubicBezTo>
                    <a:pt x="2369" y="10380"/>
                    <a:pt x="2426" y="10352"/>
                    <a:pt x="2483" y="10323"/>
                  </a:cubicBezTo>
                  <a:cubicBezTo>
                    <a:pt x="4252" y="8497"/>
                    <a:pt x="6591" y="7413"/>
                    <a:pt x="7989" y="6871"/>
                  </a:cubicBezTo>
                  <a:lnTo>
                    <a:pt x="7989" y="6871"/>
                  </a:lnTo>
                  <a:cubicBezTo>
                    <a:pt x="7504" y="7327"/>
                    <a:pt x="7076" y="7784"/>
                    <a:pt x="6648" y="8269"/>
                  </a:cubicBezTo>
                  <a:cubicBezTo>
                    <a:pt x="6106" y="8668"/>
                    <a:pt x="4109" y="10152"/>
                    <a:pt x="2026" y="12806"/>
                  </a:cubicBezTo>
                  <a:cubicBezTo>
                    <a:pt x="1969" y="12891"/>
                    <a:pt x="1969" y="13034"/>
                    <a:pt x="2083" y="13091"/>
                  </a:cubicBezTo>
                  <a:cubicBezTo>
                    <a:pt x="2112" y="13119"/>
                    <a:pt x="2169" y="13148"/>
                    <a:pt x="2197" y="13148"/>
                  </a:cubicBezTo>
                  <a:cubicBezTo>
                    <a:pt x="2283" y="13148"/>
                    <a:pt x="2340" y="13119"/>
                    <a:pt x="2369" y="13062"/>
                  </a:cubicBezTo>
                  <a:cubicBezTo>
                    <a:pt x="3510" y="11607"/>
                    <a:pt x="4651" y="10494"/>
                    <a:pt x="5507" y="9753"/>
                  </a:cubicBezTo>
                  <a:lnTo>
                    <a:pt x="5507" y="9753"/>
                  </a:lnTo>
                  <a:cubicBezTo>
                    <a:pt x="4708" y="10865"/>
                    <a:pt x="3995" y="12064"/>
                    <a:pt x="3424" y="13348"/>
                  </a:cubicBezTo>
                  <a:cubicBezTo>
                    <a:pt x="2825" y="14660"/>
                    <a:pt x="2369" y="16144"/>
                    <a:pt x="2140" y="17713"/>
                  </a:cubicBezTo>
                  <a:cubicBezTo>
                    <a:pt x="1598" y="18483"/>
                    <a:pt x="600" y="20167"/>
                    <a:pt x="29" y="22706"/>
                  </a:cubicBezTo>
                  <a:cubicBezTo>
                    <a:pt x="0" y="22820"/>
                    <a:pt x="86" y="22934"/>
                    <a:pt x="200" y="22934"/>
                  </a:cubicBezTo>
                  <a:cubicBezTo>
                    <a:pt x="200" y="22963"/>
                    <a:pt x="229" y="22963"/>
                    <a:pt x="229" y="22963"/>
                  </a:cubicBezTo>
                  <a:cubicBezTo>
                    <a:pt x="343" y="22963"/>
                    <a:pt x="428" y="22877"/>
                    <a:pt x="457" y="22792"/>
                  </a:cubicBezTo>
                  <a:cubicBezTo>
                    <a:pt x="856" y="20994"/>
                    <a:pt x="1484" y="19625"/>
                    <a:pt x="2026" y="18712"/>
                  </a:cubicBezTo>
                  <a:lnTo>
                    <a:pt x="2026" y="18712"/>
                  </a:lnTo>
                  <a:cubicBezTo>
                    <a:pt x="1941" y="19368"/>
                    <a:pt x="1941" y="19996"/>
                    <a:pt x="1941" y="20652"/>
                  </a:cubicBezTo>
                  <a:cubicBezTo>
                    <a:pt x="1684" y="21622"/>
                    <a:pt x="1199" y="23705"/>
                    <a:pt x="1113" y="26101"/>
                  </a:cubicBezTo>
                  <a:cubicBezTo>
                    <a:pt x="1113" y="26216"/>
                    <a:pt x="1199" y="26330"/>
                    <a:pt x="1341" y="26330"/>
                  </a:cubicBezTo>
                  <a:cubicBezTo>
                    <a:pt x="1456" y="26330"/>
                    <a:pt x="1541" y="26216"/>
                    <a:pt x="1541" y="26101"/>
                  </a:cubicBezTo>
                  <a:cubicBezTo>
                    <a:pt x="1598" y="24532"/>
                    <a:pt x="1827" y="23106"/>
                    <a:pt x="2055" y="22050"/>
                  </a:cubicBezTo>
                  <a:cubicBezTo>
                    <a:pt x="2682" y="27528"/>
                    <a:pt x="6335" y="33120"/>
                    <a:pt x="15579" y="35660"/>
                  </a:cubicBezTo>
                  <a:cubicBezTo>
                    <a:pt x="17764" y="36263"/>
                    <a:pt x="19816" y="36539"/>
                    <a:pt x="21727" y="36539"/>
                  </a:cubicBezTo>
                  <a:cubicBezTo>
                    <a:pt x="32570" y="36539"/>
                    <a:pt x="38898" y="27654"/>
                    <a:pt x="39432" y="19140"/>
                  </a:cubicBezTo>
                  <a:cubicBezTo>
                    <a:pt x="40088" y="9125"/>
                    <a:pt x="32584" y="2962"/>
                    <a:pt x="22798" y="2106"/>
                  </a:cubicBezTo>
                  <a:cubicBezTo>
                    <a:pt x="22427" y="1878"/>
                    <a:pt x="20572" y="736"/>
                    <a:pt x="18860" y="23"/>
                  </a:cubicBezTo>
                  <a:cubicBezTo>
                    <a:pt x="18830" y="8"/>
                    <a:pt x="18797" y="1"/>
                    <a:pt x="18765"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41"/>
            <p:cNvSpPr/>
            <p:nvPr/>
          </p:nvSpPr>
          <p:spPr>
            <a:xfrm>
              <a:off x="2512125" y="3983425"/>
              <a:ext cx="50675" cy="70650"/>
            </a:xfrm>
            <a:custGeom>
              <a:avLst/>
              <a:gdLst/>
              <a:ahLst/>
              <a:cxnLst/>
              <a:rect l="l" t="t" r="r" b="b"/>
              <a:pathLst>
                <a:path w="2027" h="2826" extrusionOk="0">
                  <a:moveTo>
                    <a:pt x="1798" y="1"/>
                  </a:moveTo>
                  <a:cubicBezTo>
                    <a:pt x="771" y="1"/>
                    <a:pt x="86" y="800"/>
                    <a:pt x="58" y="1542"/>
                  </a:cubicBezTo>
                  <a:cubicBezTo>
                    <a:pt x="1" y="2055"/>
                    <a:pt x="286" y="2711"/>
                    <a:pt x="1228" y="2826"/>
                  </a:cubicBezTo>
                  <a:lnTo>
                    <a:pt x="1256" y="2826"/>
                  </a:lnTo>
                  <a:cubicBezTo>
                    <a:pt x="1370" y="2826"/>
                    <a:pt x="1456" y="2740"/>
                    <a:pt x="1456" y="2626"/>
                  </a:cubicBezTo>
                  <a:cubicBezTo>
                    <a:pt x="1484" y="2512"/>
                    <a:pt x="1399" y="2426"/>
                    <a:pt x="1285" y="2398"/>
                  </a:cubicBezTo>
                  <a:cubicBezTo>
                    <a:pt x="743" y="2340"/>
                    <a:pt x="429" y="2027"/>
                    <a:pt x="486" y="1570"/>
                  </a:cubicBezTo>
                  <a:cubicBezTo>
                    <a:pt x="514" y="999"/>
                    <a:pt x="1028" y="429"/>
                    <a:pt x="1798" y="429"/>
                  </a:cubicBezTo>
                  <a:cubicBezTo>
                    <a:pt x="1941" y="429"/>
                    <a:pt x="2026" y="343"/>
                    <a:pt x="2026" y="229"/>
                  </a:cubicBezTo>
                  <a:cubicBezTo>
                    <a:pt x="2026" y="115"/>
                    <a:pt x="1941" y="1"/>
                    <a:pt x="182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41"/>
            <p:cNvSpPr/>
            <p:nvPr/>
          </p:nvSpPr>
          <p:spPr>
            <a:xfrm>
              <a:off x="2598450" y="3978925"/>
              <a:ext cx="35675" cy="75150"/>
            </a:xfrm>
            <a:custGeom>
              <a:avLst/>
              <a:gdLst/>
              <a:ahLst/>
              <a:cxnLst/>
              <a:rect l="l" t="t" r="r" b="b"/>
              <a:pathLst>
                <a:path w="1427" h="3006" extrusionOk="0">
                  <a:moveTo>
                    <a:pt x="263" y="1"/>
                  </a:moveTo>
                  <a:cubicBezTo>
                    <a:pt x="214" y="1"/>
                    <a:pt x="161" y="15"/>
                    <a:pt x="114" y="38"/>
                  </a:cubicBezTo>
                  <a:cubicBezTo>
                    <a:pt x="29" y="124"/>
                    <a:pt x="0" y="238"/>
                    <a:pt x="86" y="352"/>
                  </a:cubicBezTo>
                  <a:cubicBezTo>
                    <a:pt x="114" y="381"/>
                    <a:pt x="913" y="1493"/>
                    <a:pt x="285" y="2692"/>
                  </a:cubicBezTo>
                  <a:cubicBezTo>
                    <a:pt x="228" y="2806"/>
                    <a:pt x="285" y="2920"/>
                    <a:pt x="371" y="2977"/>
                  </a:cubicBezTo>
                  <a:cubicBezTo>
                    <a:pt x="400" y="3006"/>
                    <a:pt x="457" y="3006"/>
                    <a:pt x="485" y="3006"/>
                  </a:cubicBezTo>
                  <a:cubicBezTo>
                    <a:pt x="571" y="3006"/>
                    <a:pt x="628" y="2948"/>
                    <a:pt x="656" y="2891"/>
                  </a:cubicBezTo>
                  <a:cubicBezTo>
                    <a:pt x="1427" y="1436"/>
                    <a:pt x="457" y="152"/>
                    <a:pt x="428" y="95"/>
                  </a:cubicBezTo>
                  <a:cubicBezTo>
                    <a:pt x="395" y="28"/>
                    <a:pt x="332" y="1"/>
                    <a:pt x="26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41"/>
            <p:cNvSpPr/>
            <p:nvPr/>
          </p:nvSpPr>
          <p:spPr>
            <a:xfrm>
              <a:off x="2527825" y="3899500"/>
              <a:ext cx="111300" cy="51850"/>
            </a:xfrm>
            <a:custGeom>
              <a:avLst/>
              <a:gdLst/>
              <a:ahLst/>
              <a:cxnLst/>
              <a:rect l="l" t="t" r="r" b="b"/>
              <a:pathLst>
                <a:path w="4452" h="2074" extrusionOk="0">
                  <a:moveTo>
                    <a:pt x="1658" y="0"/>
                  </a:moveTo>
                  <a:cubicBezTo>
                    <a:pt x="1112" y="0"/>
                    <a:pt x="591" y="159"/>
                    <a:pt x="143" y="476"/>
                  </a:cubicBezTo>
                  <a:cubicBezTo>
                    <a:pt x="29" y="533"/>
                    <a:pt x="0" y="676"/>
                    <a:pt x="86" y="761"/>
                  </a:cubicBezTo>
                  <a:cubicBezTo>
                    <a:pt x="121" y="831"/>
                    <a:pt x="186" y="868"/>
                    <a:pt x="252" y="868"/>
                  </a:cubicBezTo>
                  <a:cubicBezTo>
                    <a:pt x="295" y="868"/>
                    <a:pt x="338" y="852"/>
                    <a:pt x="371" y="819"/>
                  </a:cubicBezTo>
                  <a:cubicBezTo>
                    <a:pt x="765" y="556"/>
                    <a:pt x="1208" y="417"/>
                    <a:pt x="1675" y="417"/>
                  </a:cubicBezTo>
                  <a:cubicBezTo>
                    <a:pt x="1920" y="417"/>
                    <a:pt x="2171" y="455"/>
                    <a:pt x="2426" y="533"/>
                  </a:cubicBezTo>
                  <a:cubicBezTo>
                    <a:pt x="3139" y="761"/>
                    <a:pt x="3767" y="1304"/>
                    <a:pt x="4023" y="1931"/>
                  </a:cubicBezTo>
                  <a:cubicBezTo>
                    <a:pt x="4052" y="2017"/>
                    <a:pt x="4138" y="2074"/>
                    <a:pt x="4223" y="2074"/>
                  </a:cubicBezTo>
                  <a:lnTo>
                    <a:pt x="4309" y="2074"/>
                  </a:lnTo>
                  <a:cubicBezTo>
                    <a:pt x="4394" y="2017"/>
                    <a:pt x="4451" y="1903"/>
                    <a:pt x="4423" y="1789"/>
                  </a:cubicBezTo>
                  <a:cubicBezTo>
                    <a:pt x="4109" y="1018"/>
                    <a:pt x="3396" y="391"/>
                    <a:pt x="2540" y="134"/>
                  </a:cubicBezTo>
                  <a:cubicBezTo>
                    <a:pt x="2243" y="45"/>
                    <a:pt x="1947" y="0"/>
                    <a:pt x="165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41"/>
            <p:cNvSpPr/>
            <p:nvPr/>
          </p:nvSpPr>
          <p:spPr>
            <a:xfrm>
              <a:off x="2409425" y="3964150"/>
              <a:ext cx="91325" cy="173375"/>
            </a:xfrm>
            <a:custGeom>
              <a:avLst/>
              <a:gdLst/>
              <a:ahLst/>
              <a:cxnLst/>
              <a:rect l="l" t="t" r="r" b="b"/>
              <a:pathLst>
                <a:path w="3653" h="6935" extrusionOk="0">
                  <a:moveTo>
                    <a:pt x="1375" y="0"/>
                  </a:moveTo>
                  <a:cubicBezTo>
                    <a:pt x="1336" y="0"/>
                    <a:pt x="1296" y="10"/>
                    <a:pt x="1255" y="30"/>
                  </a:cubicBezTo>
                  <a:cubicBezTo>
                    <a:pt x="371" y="686"/>
                    <a:pt x="0" y="2084"/>
                    <a:pt x="314" y="3568"/>
                  </a:cubicBezTo>
                  <a:cubicBezTo>
                    <a:pt x="599" y="4938"/>
                    <a:pt x="1541" y="6535"/>
                    <a:pt x="3395" y="6935"/>
                  </a:cubicBezTo>
                  <a:lnTo>
                    <a:pt x="3424" y="6935"/>
                  </a:lnTo>
                  <a:cubicBezTo>
                    <a:pt x="3538" y="6935"/>
                    <a:pt x="3624" y="6878"/>
                    <a:pt x="3652" y="6792"/>
                  </a:cubicBezTo>
                  <a:cubicBezTo>
                    <a:pt x="3652" y="6678"/>
                    <a:pt x="3595" y="6564"/>
                    <a:pt x="3481" y="6535"/>
                  </a:cubicBezTo>
                  <a:cubicBezTo>
                    <a:pt x="1855" y="6164"/>
                    <a:pt x="999" y="4709"/>
                    <a:pt x="742" y="3482"/>
                  </a:cubicBezTo>
                  <a:cubicBezTo>
                    <a:pt x="457" y="2170"/>
                    <a:pt x="770" y="943"/>
                    <a:pt x="1512" y="401"/>
                  </a:cubicBezTo>
                  <a:cubicBezTo>
                    <a:pt x="1626" y="315"/>
                    <a:pt x="1626" y="173"/>
                    <a:pt x="1569" y="87"/>
                  </a:cubicBezTo>
                  <a:cubicBezTo>
                    <a:pt x="1514" y="32"/>
                    <a:pt x="1447" y="0"/>
                    <a:pt x="137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41"/>
            <p:cNvSpPr/>
            <p:nvPr/>
          </p:nvSpPr>
          <p:spPr>
            <a:xfrm>
              <a:off x="2564925" y="4026050"/>
              <a:ext cx="134825" cy="90800"/>
            </a:xfrm>
            <a:custGeom>
              <a:avLst/>
              <a:gdLst/>
              <a:ahLst/>
              <a:cxnLst/>
              <a:rect l="l" t="t" r="r" b="b"/>
              <a:pathLst>
                <a:path w="5393" h="3632" extrusionOk="0">
                  <a:moveTo>
                    <a:pt x="4880" y="1"/>
                  </a:moveTo>
                  <a:cubicBezTo>
                    <a:pt x="4861" y="1"/>
                    <a:pt x="4842" y="3"/>
                    <a:pt x="4822" y="8"/>
                  </a:cubicBezTo>
                  <a:cubicBezTo>
                    <a:pt x="4708" y="36"/>
                    <a:pt x="4651" y="150"/>
                    <a:pt x="4679" y="265"/>
                  </a:cubicBezTo>
                  <a:cubicBezTo>
                    <a:pt x="4936" y="1349"/>
                    <a:pt x="3966" y="2347"/>
                    <a:pt x="2910" y="2832"/>
                  </a:cubicBezTo>
                  <a:cubicBezTo>
                    <a:pt x="2471" y="3052"/>
                    <a:pt x="1949" y="3197"/>
                    <a:pt x="1480" y="3197"/>
                  </a:cubicBezTo>
                  <a:cubicBezTo>
                    <a:pt x="1034" y="3197"/>
                    <a:pt x="636" y="3066"/>
                    <a:pt x="399" y="2747"/>
                  </a:cubicBezTo>
                  <a:cubicBezTo>
                    <a:pt x="368" y="2700"/>
                    <a:pt x="311" y="2679"/>
                    <a:pt x="251" y="2679"/>
                  </a:cubicBezTo>
                  <a:cubicBezTo>
                    <a:pt x="203" y="2679"/>
                    <a:pt x="153" y="2693"/>
                    <a:pt x="114" y="2718"/>
                  </a:cubicBezTo>
                  <a:cubicBezTo>
                    <a:pt x="29" y="2804"/>
                    <a:pt x="0" y="2918"/>
                    <a:pt x="57" y="3032"/>
                  </a:cubicBezTo>
                  <a:cubicBezTo>
                    <a:pt x="399" y="3460"/>
                    <a:pt x="913" y="3631"/>
                    <a:pt x="1484" y="3631"/>
                  </a:cubicBezTo>
                  <a:cubicBezTo>
                    <a:pt x="2026" y="3631"/>
                    <a:pt x="2596" y="3460"/>
                    <a:pt x="3110" y="3232"/>
                  </a:cubicBezTo>
                  <a:cubicBezTo>
                    <a:pt x="4308" y="2661"/>
                    <a:pt x="5393" y="1491"/>
                    <a:pt x="5079" y="150"/>
                  </a:cubicBezTo>
                  <a:cubicBezTo>
                    <a:pt x="5055" y="56"/>
                    <a:pt x="4973" y="1"/>
                    <a:pt x="4880"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41"/>
            <p:cNvSpPr/>
            <p:nvPr/>
          </p:nvSpPr>
          <p:spPr>
            <a:xfrm>
              <a:off x="2722550" y="3927075"/>
              <a:ext cx="63525" cy="210450"/>
            </a:xfrm>
            <a:custGeom>
              <a:avLst/>
              <a:gdLst/>
              <a:ahLst/>
              <a:cxnLst/>
              <a:rect l="l" t="t" r="r" b="b"/>
              <a:pathLst>
                <a:path w="2541" h="8418" extrusionOk="0">
                  <a:moveTo>
                    <a:pt x="429" y="1"/>
                  </a:moveTo>
                  <a:cubicBezTo>
                    <a:pt x="315" y="1"/>
                    <a:pt x="200" y="86"/>
                    <a:pt x="172" y="201"/>
                  </a:cubicBezTo>
                  <a:cubicBezTo>
                    <a:pt x="172" y="315"/>
                    <a:pt x="257" y="429"/>
                    <a:pt x="372" y="429"/>
                  </a:cubicBezTo>
                  <a:cubicBezTo>
                    <a:pt x="885" y="514"/>
                    <a:pt x="1399" y="1285"/>
                    <a:pt x="1656" y="2455"/>
                  </a:cubicBezTo>
                  <a:cubicBezTo>
                    <a:pt x="2112" y="4423"/>
                    <a:pt x="1713" y="6991"/>
                    <a:pt x="115" y="8047"/>
                  </a:cubicBezTo>
                  <a:cubicBezTo>
                    <a:pt x="29" y="8104"/>
                    <a:pt x="1" y="8247"/>
                    <a:pt x="58" y="8332"/>
                  </a:cubicBezTo>
                  <a:cubicBezTo>
                    <a:pt x="86" y="8389"/>
                    <a:pt x="172" y="8418"/>
                    <a:pt x="229" y="8418"/>
                  </a:cubicBezTo>
                  <a:cubicBezTo>
                    <a:pt x="286" y="8418"/>
                    <a:pt x="315" y="8418"/>
                    <a:pt x="343" y="8389"/>
                  </a:cubicBezTo>
                  <a:cubicBezTo>
                    <a:pt x="2198" y="7162"/>
                    <a:pt x="2540" y="4395"/>
                    <a:pt x="2084" y="2340"/>
                  </a:cubicBezTo>
                  <a:cubicBezTo>
                    <a:pt x="1770" y="971"/>
                    <a:pt x="1142" y="115"/>
                    <a:pt x="429"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41"/>
            <p:cNvSpPr/>
            <p:nvPr/>
          </p:nvSpPr>
          <p:spPr>
            <a:xfrm>
              <a:off x="2502850" y="3795625"/>
              <a:ext cx="176225" cy="42325"/>
            </a:xfrm>
            <a:custGeom>
              <a:avLst/>
              <a:gdLst/>
              <a:ahLst/>
              <a:cxnLst/>
              <a:rect l="l" t="t" r="r" b="b"/>
              <a:pathLst>
                <a:path w="7049" h="1693" extrusionOk="0">
                  <a:moveTo>
                    <a:pt x="3403" y="0"/>
                  </a:moveTo>
                  <a:cubicBezTo>
                    <a:pt x="3172" y="0"/>
                    <a:pt x="2940" y="12"/>
                    <a:pt x="2711" y="37"/>
                  </a:cubicBezTo>
                  <a:cubicBezTo>
                    <a:pt x="1513" y="180"/>
                    <a:pt x="600" y="665"/>
                    <a:pt x="86" y="1350"/>
                  </a:cubicBezTo>
                  <a:cubicBezTo>
                    <a:pt x="1" y="1464"/>
                    <a:pt x="29" y="1578"/>
                    <a:pt x="143" y="1664"/>
                  </a:cubicBezTo>
                  <a:cubicBezTo>
                    <a:pt x="172" y="1692"/>
                    <a:pt x="200" y="1692"/>
                    <a:pt x="258" y="1692"/>
                  </a:cubicBezTo>
                  <a:cubicBezTo>
                    <a:pt x="315" y="1692"/>
                    <a:pt x="400" y="1664"/>
                    <a:pt x="429" y="1607"/>
                  </a:cubicBezTo>
                  <a:cubicBezTo>
                    <a:pt x="857" y="1008"/>
                    <a:pt x="1684" y="608"/>
                    <a:pt x="2768" y="465"/>
                  </a:cubicBezTo>
                  <a:cubicBezTo>
                    <a:pt x="2979" y="440"/>
                    <a:pt x="3193" y="428"/>
                    <a:pt x="3408" y="428"/>
                  </a:cubicBezTo>
                  <a:cubicBezTo>
                    <a:pt x="4651" y="428"/>
                    <a:pt x="5923" y="836"/>
                    <a:pt x="6677" y="1493"/>
                  </a:cubicBezTo>
                  <a:cubicBezTo>
                    <a:pt x="6716" y="1518"/>
                    <a:pt x="6766" y="1532"/>
                    <a:pt x="6817" y="1532"/>
                  </a:cubicBezTo>
                  <a:cubicBezTo>
                    <a:pt x="6880" y="1532"/>
                    <a:pt x="6944" y="1511"/>
                    <a:pt x="6991" y="1464"/>
                  </a:cubicBezTo>
                  <a:cubicBezTo>
                    <a:pt x="7048" y="1378"/>
                    <a:pt x="7048" y="1236"/>
                    <a:pt x="6963" y="1150"/>
                  </a:cubicBezTo>
                  <a:cubicBezTo>
                    <a:pt x="6110" y="419"/>
                    <a:pt x="4757" y="0"/>
                    <a:pt x="3403"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41"/>
            <p:cNvSpPr/>
            <p:nvPr/>
          </p:nvSpPr>
          <p:spPr>
            <a:xfrm>
              <a:off x="2627675" y="3707825"/>
              <a:ext cx="176925" cy="98725"/>
            </a:xfrm>
            <a:custGeom>
              <a:avLst/>
              <a:gdLst/>
              <a:ahLst/>
              <a:cxnLst/>
              <a:rect l="l" t="t" r="r" b="b"/>
              <a:pathLst>
                <a:path w="7077" h="3949" extrusionOk="0">
                  <a:moveTo>
                    <a:pt x="1098" y="1"/>
                  </a:moveTo>
                  <a:cubicBezTo>
                    <a:pt x="782" y="1"/>
                    <a:pt x="471" y="32"/>
                    <a:pt x="172" y="97"/>
                  </a:cubicBezTo>
                  <a:cubicBezTo>
                    <a:pt x="58" y="126"/>
                    <a:pt x="1" y="240"/>
                    <a:pt x="1" y="354"/>
                  </a:cubicBezTo>
                  <a:cubicBezTo>
                    <a:pt x="25" y="448"/>
                    <a:pt x="107" y="504"/>
                    <a:pt x="199" y="504"/>
                  </a:cubicBezTo>
                  <a:cubicBezTo>
                    <a:pt x="219" y="504"/>
                    <a:pt x="238" y="501"/>
                    <a:pt x="258" y="497"/>
                  </a:cubicBezTo>
                  <a:cubicBezTo>
                    <a:pt x="506" y="448"/>
                    <a:pt x="763" y="424"/>
                    <a:pt x="1027" y="424"/>
                  </a:cubicBezTo>
                  <a:cubicBezTo>
                    <a:pt x="3071" y="424"/>
                    <a:pt x="5486" y="1838"/>
                    <a:pt x="6649" y="3835"/>
                  </a:cubicBezTo>
                  <a:cubicBezTo>
                    <a:pt x="6706" y="3920"/>
                    <a:pt x="6763" y="3949"/>
                    <a:pt x="6849" y="3949"/>
                  </a:cubicBezTo>
                  <a:cubicBezTo>
                    <a:pt x="6877" y="3949"/>
                    <a:pt x="6906" y="3949"/>
                    <a:pt x="6963" y="3920"/>
                  </a:cubicBezTo>
                  <a:cubicBezTo>
                    <a:pt x="7048" y="3863"/>
                    <a:pt x="7077" y="3721"/>
                    <a:pt x="7020" y="3635"/>
                  </a:cubicBezTo>
                  <a:cubicBezTo>
                    <a:pt x="5773" y="1491"/>
                    <a:pt x="3286" y="1"/>
                    <a:pt x="109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41"/>
            <p:cNvSpPr/>
            <p:nvPr/>
          </p:nvSpPr>
          <p:spPr>
            <a:xfrm>
              <a:off x="2792450" y="3862175"/>
              <a:ext cx="77775" cy="248975"/>
            </a:xfrm>
            <a:custGeom>
              <a:avLst/>
              <a:gdLst/>
              <a:ahLst/>
              <a:cxnLst/>
              <a:rect l="l" t="t" r="r" b="b"/>
              <a:pathLst>
                <a:path w="3111" h="9959" extrusionOk="0">
                  <a:moveTo>
                    <a:pt x="1242" y="0"/>
                  </a:moveTo>
                  <a:cubicBezTo>
                    <a:pt x="1171" y="0"/>
                    <a:pt x="1095" y="38"/>
                    <a:pt x="1057" y="115"/>
                  </a:cubicBezTo>
                  <a:cubicBezTo>
                    <a:pt x="999" y="200"/>
                    <a:pt x="1028" y="343"/>
                    <a:pt x="1142" y="400"/>
                  </a:cubicBezTo>
                  <a:cubicBezTo>
                    <a:pt x="1855" y="828"/>
                    <a:pt x="2312" y="1741"/>
                    <a:pt x="2455" y="2968"/>
                  </a:cubicBezTo>
                  <a:cubicBezTo>
                    <a:pt x="2683" y="4879"/>
                    <a:pt x="2027" y="7733"/>
                    <a:pt x="115" y="9587"/>
                  </a:cubicBezTo>
                  <a:cubicBezTo>
                    <a:pt x="29" y="9673"/>
                    <a:pt x="1" y="9815"/>
                    <a:pt x="86" y="9901"/>
                  </a:cubicBezTo>
                  <a:cubicBezTo>
                    <a:pt x="143" y="9930"/>
                    <a:pt x="201" y="9958"/>
                    <a:pt x="258" y="9958"/>
                  </a:cubicBezTo>
                  <a:cubicBezTo>
                    <a:pt x="315" y="9958"/>
                    <a:pt x="343" y="9930"/>
                    <a:pt x="400" y="9901"/>
                  </a:cubicBezTo>
                  <a:cubicBezTo>
                    <a:pt x="2426" y="7932"/>
                    <a:pt x="3111" y="4994"/>
                    <a:pt x="2883" y="2939"/>
                  </a:cubicBezTo>
                  <a:cubicBezTo>
                    <a:pt x="2740" y="1570"/>
                    <a:pt x="2198" y="543"/>
                    <a:pt x="1342" y="29"/>
                  </a:cubicBezTo>
                  <a:cubicBezTo>
                    <a:pt x="1313" y="10"/>
                    <a:pt x="1278" y="0"/>
                    <a:pt x="124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41"/>
            <p:cNvSpPr/>
            <p:nvPr/>
          </p:nvSpPr>
          <p:spPr>
            <a:xfrm>
              <a:off x="2920850" y="3839325"/>
              <a:ext cx="57100" cy="237575"/>
            </a:xfrm>
            <a:custGeom>
              <a:avLst/>
              <a:gdLst/>
              <a:ahLst/>
              <a:cxnLst/>
              <a:rect l="l" t="t" r="r" b="b"/>
              <a:pathLst>
                <a:path w="2284" h="9503" extrusionOk="0">
                  <a:moveTo>
                    <a:pt x="508" y="0"/>
                  </a:moveTo>
                  <a:cubicBezTo>
                    <a:pt x="437" y="0"/>
                    <a:pt x="370" y="32"/>
                    <a:pt x="314" y="87"/>
                  </a:cubicBezTo>
                  <a:cubicBezTo>
                    <a:pt x="257" y="201"/>
                    <a:pt x="286" y="315"/>
                    <a:pt x="372" y="401"/>
                  </a:cubicBezTo>
                  <a:cubicBezTo>
                    <a:pt x="1285" y="1029"/>
                    <a:pt x="1855" y="2569"/>
                    <a:pt x="1855" y="4452"/>
                  </a:cubicBezTo>
                  <a:cubicBezTo>
                    <a:pt x="1855" y="6535"/>
                    <a:pt x="1170" y="8361"/>
                    <a:pt x="115" y="9103"/>
                  </a:cubicBezTo>
                  <a:cubicBezTo>
                    <a:pt x="1" y="9160"/>
                    <a:pt x="1" y="9303"/>
                    <a:pt x="58" y="9388"/>
                  </a:cubicBezTo>
                  <a:cubicBezTo>
                    <a:pt x="86" y="9474"/>
                    <a:pt x="172" y="9503"/>
                    <a:pt x="229" y="9503"/>
                  </a:cubicBezTo>
                  <a:cubicBezTo>
                    <a:pt x="286" y="9503"/>
                    <a:pt x="314" y="9474"/>
                    <a:pt x="343" y="9445"/>
                  </a:cubicBezTo>
                  <a:cubicBezTo>
                    <a:pt x="1798" y="8447"/>
                    <a:pt x="2283" y="6221"/>
                    <a:pt x="2283" y="4452"/>
                  </a:cubicBezTo>
                  <a:cubicBezTo>
                    <a:pt x="2283" y="2455"/>
                    <a:pt x="1655" y="743"/>
                    <a:pt x="628" y="30"/>
                  </a:cubicBezTo>
                  <a:cubicBezTo>
                    <a:pt x="588" y="10"/>
                    <a:pt x="547" y="0"/>
                    <a:pt x="50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41"/>
            <p:cNvSpPr/>
            <p:nvPr/>
          </p:nvSpPr>
          <p:spPr>
            <a:xfrm>
              <a:off x="2879475" y="4100275"/>
              <a:ext cx="92750" cy="118575"/>
            </a:xfrm>
            <a:custGeom>
              <a:avLst/>
              <a:gdLst/>
              <a:ahLst/>
              <a:cxnLst/>
              <a:rect l="l" t="t" r="r" b="b"/>
              <a:pathLst>
                <a:path w="3710" h="4743" extrusionOk="0">
                  <a:moveTo>
                    <a:pt x="3485" y="1"/>
                  </a:moveTo>
                  <a:cubicBezTo>
                    <a:pt x="3375" y="1"/>
                    <a:pt x="3307" y="78"/>
                    <a:pt x="3282" y="177"/>
                  </a:cubicBezTo>
                  <a:cubicBezTo>
                    <a:pt x="3082" y="1690"/>
                    <a:pt x="1427" y="3658"/>
                    <a:pt x="143" y="4343"/>
                  </a:cubicBezTo>
                  <a:cubicBezTo>
                    <a:pt x="58" y="4400"/>
                    <a:pt x="1" y="4543"/>
                    <a:pt x="58" y="4628"/>
                  </a:cubicBezTo>
                  <a:cubicBezTo>
                    <a:pt x="115" y="4714"/>
                    <a:pt x="172" y="4742"/>
                    <a:pt x="258" y="4742"/>
                  </a:cubicBezTo>
                  <a:cubicBezTo>
                    <a:pt x="286" y="4742"/>
                    <a:pt x="315" y="4742"/>
                    <a:pt x="343" y="4714"/>
                  </a:cubicBezTo>
                  <a:cubicBezTo>
                    <a:pt x="1741" y="3972"/>
                    <a:pt x="3482" y="1889"/>
                    <a:pt x="3710" y="234"/>
                  </a:cubicBezTo>
                  <a:cubicBezTo>
                    <a:pt x="3710" y="120"/>
                    <a:pt x="3653" y="6"/>
                    <a:pt x="3539" y="6"/>
                  </a:cubicBezTo>
                  <a:cubicBezTo>
                    <a:pt x="3520" y="2"/>
                    <a:pt x="3502" y="1"/>
                    <a:pt x="3485"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41"/>
            <p:cNvSpPr/>
            <p:nvPr/>
          </p:nvSpPr>
          <p:spPr>
            <a:xfrm>
              <a:off x="2678325" y="4161200"/>
              <a:ext cx="209025" cy="101875"/>
            </a:xfrm>
            <a:custGeom>
              <a:avLst/>
              <a:gdLst/>
              <a:ahLst/>
              <a:cxnLst/>
              <a:rect l="l" t="t" r="r" b="b"/>
              <a:pathLst>
                <a:path w="8361" h="4075" extrusionOk="0">
                  <a:moveTo>
                    <a:pt x="8099" y="0"/>
                  </a:moveTo>
                  <a:cubicBezTo>
                    <a:pt x="8018" y="0"/>
                    <a:pt x="7946" y="53"/>
                    <a:pt x="7904" y="137"/>
                  </a:cubicBezTo>
                  <a:cubicBezTo>
                    <a:pt x="7077" y="2248"/>
                    <a:pt x="4024" y="3646"/>
                    <a:pt x="315" y="3646"/>
                  </a:cubicBezTo>
                  <a:lnTo>
                    <a:pt x="200" y="3646"/>
                  </a:lnTo>
                  <a:cubicBezTo>
                    <a:pt x="86" y="3646"/>
                    <a:pt x="1" y="3761"/>
                    <a:pt x="1" y="3875"/>
                  </a:cubicBezTo>
                  <a:cubicBezTo>
                    <a:pt x="1" y="3989"/>
                    <a:pt x="86" y="4074"/>
                    <a:pt x="200" y="4074"/>
                  </a:cubicBezTo>
                  <a:lnTo>
                    <a:pt x="315" y="4074"/>
                  </a:lnTo>
                  <a:cubicBezTo>
                    <a:pt x="4252" y="4074"/>
                    <a:pt x="7391" y="2591"/>
                    <a:pt x="8304" y="308"/>
                  </a:cubicBezTo>
                  <a:cubicBezTo>
                    <a:pt x="8361" y="194"/>
                    <a:pt x="8304" y="51"/>
                    <a:pt x="8189" y="23"/>
                  </a:cubicBezTo>
                  <a:cubicBezTo>
                    <a:pt x="8159" y="8"/>
                    <a:pt x="8128" y="0"/>
                    <a:pt x="809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41"/>
            <p:cNvSpPr/>
            <p:nvPr/>
          </p:nvSpPr>
          <p:spPr>
            <a:xfrm>
              <a:off x="2631250" y="4192150"/>
              <a:ext cx="85625" cy="35975"/>
            </a:xfrm>
            <a:custGeom>
              <a:avLst/>
              <a:gdLst/>
              <a:ahLst/>
              <a:cxnLst/>
              <a:rect l="l" t="t" r="r" b="b"/>
              <a:pathLst>
                <a:path w="3425" h="1439" extrusionOk="0">
                  <a:moveTo>
                    <a:pt x="3188" y="1"/>
                  </a:moveTo>
                  <a:cubicBezTo>
                    <a:pt x="3128" y="1"/>
                    <a:pt x="3072" y="22"/>
                    <a:pt x="3025" y="69"/>
                  </a:cubicBezTo>
                  <a:cubicBezTo>
                    <a:pt x="2554" y="634"/>
                    <a:pt x="1480" y="1005"/>
                    <a:pt x="719" y="1005"/>
                  </a:cubicBezTo>
                  <a:cubicBezTo>
                    <a:pt x="558" y="1005"/>
                    <a:pt x="410" y="988"/>
                    <a:pt x="286" y="953"/>
                  </a:cubicBezTo>
                  <a:cubicBezTo>
                    <a:pt x="266" y="948"/>
                    <a:pt x="247" y="946"/>
                    <a:pt x="228" y="946"/>
                  </a:cubicBezTo>
                  <a:cubicBezTo>
                    <a:pt x="135" y="946"/>
                    <a:pt x="53" y="1001"/>
                    <a:pt x="29" y="1096"/>
                  </a:cubicBezTo>
                  <a:cubicBezTo>
                    <a:pt x="1" y="1210"/>
                    <a:pt x="58" y="1324"/>
                    <a:pt x="172" y="1353"/>
                  </a:cubicBezTo>
                  <a:cubicBezTo>
                    <a:pt x="343" y="1410"/>
                    <a:pt x="514" y="1438"/>
                    <a:pt x="714" y="1438"/>
                  </a:cubicBezTo>
                  <a:cubicBezTo>
                    <a:pt x="1598" y="1438"/>
                    <a:pt x="2768" y="1010"/>
                    <a:pt x="3339" y="354"/>
                  </a:cubicBezTo>
                  <a:cubicBezTo>
                    <a:pt x="3424" y="269"/>
                    <a:pt x="3424" y="126"/>
                    <a:pt x="3339" y="40"/>
                  </a:cubicBezTo>
                  <a:cubicBezTo>
                    <a:pt x="3288" y="15"/>
                    <a:pt x="3236" y="1"/>
                    <a:pt x="318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41"/>
            <p:cNvSpPr/>
            <p:nvPr/>
          </p:nvSpPr>
          <p:spPr>
            <a:xfrm>
              <a:off x="2503575" y="4302975"/>
              <a:ext cx="103450" cy="27150"/>
            </a:xfrm>
            <a:custGeom>
              <a:avLst/>
              <a:gdLst/>
              <a:ahLst/>
              <a:cxnLst/>
              <a:rect l="l" t="t" r="r" b="b"/>
              <a:pathLst>
                <a:path w="4138" h="1086" extrusionOk="0">
                  <a:moveTo>
                    <a:pt x="251" y="0"/>
                  </a:moveTo>
                  <a:cubicBezTo>
                    <a:pt x="180" y="0"/>
                    <a:pt x="113" y="32"/>
                    <a:pt x="57" y="87"/>
                  </a:cubicBezTo>
                  <a:cubicBezTo>
                    <a:pt x="0" y="201"/>
                    <a:pt x="57" y="344"/>
                    <a:pt x="143" y="401"/>
                  </a:cubicBezTo>
                  <a:cubicBezTo>
                    <a:pt x="913" y="857"/>
                    <a:pt x="1570" y="1085"/>
                    <a:pt x="2226" y="1085"/>
                  </a:cubicBezTo>
                  <a:cubicBezTo>
                    <a:pt x="2796" y="1085"/>
                    <a:pt x="3367" y="914"/>
                    <a:pt x="3995" y="600"/>
                  </a:cubicBezTo>
                  <a:cubicBezTo>
                    <a:pt x="4109" y="543"/>
                    <a:pt x="4137" y="401"/>
                    <a:pt x="4080" y="315"/>
                  </a:cubicBezTo>
                  <a:cubicBezTo>
                    <a:pt x="4039" y="232"/>
                    <a:pt x="3966" y="179"/>
                    <a:pt x="3886" y="179"/>
                  </a:cubicBezTo>
                  <a:cubicBezTo>
                    <a:pt x="3856" y="179"/>
                    <a:pt x="3826" y="186"/>
                    <a:pt x="3795" y="201"/>
                  </a:cubicBezTo>
                  <a:cubicBezTo>
                    <a:pt x="3218" y="503"/>
                    <a:pt x="2719" y="654"/>
                    <a:pt x="2223" y="654"/>
                  </a:cubicBezTo>
                  <a:cubicBezTo>
                    <a:pt x="1641" y="654"/>
                    <a:pt x="1065" y="446"/>
                    <a:pt x="371" y="30"/>
                  </a:cubicBezTo>
                  <a:cubicBezTo>
                    <a:pt x="331" y="10"/>
                    <a:pt x="290" y="0"/>
                    <a:pt x="251"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41"/>
            <p:cNvSpPr/>
            <p:nvPr/>
          </p:nvSpPr>
          <p:spPr>
            <a:xfrm>
              <a:off x="2496425" y="4310975"/>
              <a:ext cx="286775" cy="66950"/>
            </a:xfrm>
            <a:custGeom>
              <a:avLst/>
              <a:gdLst/>
              <a:ahLst/>
              <a:cxnLst/>
              <a:rect l="l" t="t" r="r" b="b"/>
              <a:pathLst>
                <a:path w="11471" h="2678" extrusionOk="0">
                  <a:moveTo>
                    <a:pt x="11227" y="0"/>
                  </a:moveTo>
                  <a:cubicBezTo>
                    <a:pt x="11182" y="0"/>
                    <a:pt x="11136" y="16"/>
                    <a:pt x="11100" y="52"/>
                  </a:cubicBezTo>
                  <a:cubicBezTo>
                    <a:pt x="9584" y="1363"/>
                    <a:pt x="6777" y="2268"/>
                    <a:pt x="4140" y="2268"/>
                  </a:cubicBezTo>
                  <a:cubicBezTo>
                    <a:pt x="2758" y="2268"/>
                    <a:pt x="1423" y="2019"/>
                    <a:pt x="343" y="1450"/>
                  </a:cubicBezTo>
                  <a:cubicBezTo>
                    <a:pt x="305" y="1431"/>
                    <a:pt x="267" y="1422"/>
                    <a:pt x="231" y="1422"/>
                  </a:cubicBezTo>
                  <a:cubicBezTo>
                    <a:pt x="159" y="1422"/>
                    <a:pt x="96" y="1460"/>
                    <a:pt x="58" y="1536"/>
                  </a:cubicBezTo>
                  <a:cubicBezTo>
                    <a:pt x="1" y="1650"/>
                    <a:pt x="29" y="1764"/>
                    <a:pt x="144" y="1821"/>
                  </a:cubicBezTo>
                  <a:cubicBezTo>
                    <a:pt x="1285" y="2420"/>
                    <a:pt x="2683" y="2677"/>
                    <a:pt x="4110" y="2677"/>
                  </a:cubicBezTo>
                  <a:cubicBezTo>
                    <a:pt x="6877" y="2677"/>
                    <a:pt x="9787" y="1736"/>
                    <a:pt x="11385" y="366"/>
                  </a:cubicBezTo>
                  <a:cubicBezTo>
                    <a:pt x="11471" y="309"/>
                    <a:pt x="11471" y="166"/>
                    <a:pt x="11385" y="81"/>
                  </a:cubicBezTo>
                  <a:cubicBezTo>
                    <a:pt x="11352" y="31"/>
                    <a:pt x="11290" y="0"/>
                    <a:pt x="1122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41"/>
            <p:cNvSpPr/>
            <p:nvPr/>
          </p:nvSpPr>
          <p:spPr>
            <a:xfrm>
              <a:off x="2398000" y="4192250"/>
              <a:ext cx="179075" cy="50850"/>
            </a:xfrm>
            <a:custGeom>
              <a:avLst/>
              <a:gdLst/>
              <a:ahLst/>
              <a:cxnLst/>
              <a:rect l="l" t="t" r="r" b="b"/>
              <a:pathLst>
                <a:path w="7163" h="2034" extrusionOk="0">
                  <a:moveTo>
                    <a:pt x="243" y="1"/>
                  </a:moveTo>
                  <a:cubicBezTo>
                    <a:pt x="186" y="1"/>
                    <a:pt x="129" y="22"/>
                    <a:pt x="86" y="65"/>
                  </a:cubicBezTo>
                  <a:cubicBezTo>
                    <a:pt x="1" y="150"/>
                    <a:pt x="1" y="293"/>
                    <a:pt x="86" y="350"/>
                  </a:cubicBezTo>
                  <a:cubicBezTo>
                    <a:pt x="1170" y="1434"/>
                    <a:pt x="2797" y="2034"/>
                    <a:pt x="4309" y="2034"/>
                  </a:cubicBezTo>
                  <a:cubicBezTo>
                    <a:pt x="5336" y="2034"/>
                    <a:pt x="6306" y="1748"/>
                    <a:pt x="7048" y="1206"/>
                  </a:cubicBezTo>
                  <a:cubicBezTo>
                    <a:pt x="7134" y="1149"/>
                    <a:pt x="7162" y="1006"/>
                    <a:pt x="7076" y="921"/>
                  </a:cubicBezTo>
                  <a:cubicBezTo>
                    <a:pt x="7040" y="866"/>
                    <a:pt x="6967" y="834"/>
                    <a:pt x="6897" y="834"/>
                  </a:cubicBezTo>
                  <a:cubicBezTo>
                    <a:pt x="6859" y="834"/>
                    <a:pt x="6821" y="843"/>
                    <a:pt x="6791" y="864"/>
                  </a:cubicBezTo>
                  <a:cubicBezTo>
                    <a:pt x="6120" y="1364"/>
                    <a:pt x="5232" y="1601"/>
                    <a:pt x="4302" y="1601"/>
                  </a:cubicBezTo>
                  <a:cubicBezTo>
                    <a:pt x="2897" y="1601"/>
                    <a:pt x="1395" y="1060"/>
                    <a:pt x="400" y="65"/>
                  </a:cubicBezTo>
                  <a:cubicBezTo>
                    <a:pt x="357" y="22"/>
                    <a:pt x="300" y="1"/>
                    <a:pt x="24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41"/>
            <p:cNvSpPr/>
            <p:nvPr/>
          </p:nvSpPr>
          <p:spPr>
            <a:xfrm>
              <a:off x="2269600" y="4242925"/>
              <a:ext cx="99900" cy="95750"/>
            </a:xfrm>
            <a:custGeom>
              <a:avLst/>
              <a:gdLst/>
              <a:ahLst/>
              <a:cxnLst/>
              <a:rect l="l" t="t" r="r" b="b"/>
              <a:pathLst>
                <a:path w="3996" h="3830" extrusionOk="0">
                  <a:moveTo>
                    <a:pt x="217" y="1"/>
                  </a:moveTo>
                  <a:cubicBezTo>
                    <a:pt x="202" y="1"/>
                    <a:pt x="187" y="3"/>
                    <a:pt x="172" y="7"/>
                  </a:cubicBezTo>
                  <a:cubicBezTo>
                    <a:pt x="58" y="35"/>
                    <a:pt x="1" y="178"/>
                    <a:pt x="29" y="292"/>
                  </a:cubicBezTo>
                  <a:cubicBezTo>
                    <a:pt x="514" y="2089"/>
                    <a:pt x="2283" y="3773"/>
                    <a:pt x="3767" y="3830"/>
                  </a:cubicBezTo>
                  <a:cubicBezTo>
                    <a:pt x="3881" y="3830"/>
                    <a:pt x="3995" y="3716"/>
                    <a:pt x="3995" y="3602"/>
                  </a:cubicBezTo>
                  <a:cubicBezTo>
                    <a:pt x="3995" y="3487"/>
                    <a:pt x="3910" y="3402"/>
                    <a:pt x="3767" y="3402"/>
                  </a:cubicBezTo>
                  <a:cubicBezTo>
                    <a:pt x="2483" y="3345"/>
                    <a:pt x="885" y="1776"/>
                    <a:pt x="429" y="178"/>
                  </a:cubicBezTo>
                  <a:cubicBezTo>
                    <a:pt x="404" y="79"/>
                    <a:pt x="315" y="1"/>
                    <a:pt x="21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41"/>
            <p:cNvSpPr/>
            <p:nvPr/>
          </p:nvSpPr>
          <p:spPr>
            <a:xfrm>
              <a:off x="2255350" y="4177275"/>
              <a:ext cx="114850" cy="124325"/>
            </a:xfrm>
            <a:custGeom>
              <a:avLst/>
              <a:gdLst/>
              <a:ahLst/>
              <a:cxnLst/>
              <a:rect l="l" t="t" r="r" b="b"/>
              <a:pathLst>
                <a:path w="4594" h="4973" extrusionOk="0">
                  <a:moveTo>
                    <a:pt x="230" y="0"/>
                  </a:moveTo>
                  <a:cubicBezTo>
                    <a:pt x="210" y="0"/>
                    <a:pt x="191" y="3"/>
                    <a:pt x="171" y="8"/>
                  </a:cubicBezTo>
                  <a:cubicBezTo>
                    <a:pt x="57" y="65"/>
                    <a:pt x="0" y="179"/>
                    <a:pt x="29" y="293"/>
                  </a:cubicBezTo>
                  <a:cubicBezTo>
                    <a:pt x="942" y="2832"/>
                    <a:pt x="2140" y="4116"/>
                    <a:pt x="4251" y="4944"/>
                  </a:cubicBezTo>
                  <a:cubicBezTo>
                    <a:pt x="4280" y="4972"/>
                    <a:pt x="4308" y="4972"/>
                    <a:pt x="4337" y="4972"/>
                  </a:cubicBezTo>
                  <a:cubicBezTo>
                    <a:pt x="4423" y="4972"/>
                    <a:pt x="4508" y="4915"/>
                    <a:pt x="4537" y="4829"/>
                  </a:cubicBezTo>
                  <a:cubicBezTo>
                    <a:pt x="4594" y="4715"/>
                    <a:pt x="4537" y="4601"/>
                    <a:pt x="4423" y="4544"/>
                  </a:cubicBezTo>
                  <a:cubicBezTo>
                    <a:pt x="2397" y="3774"/>
                    <a:pt x="1313" y="2575"/>
                    <a:pt x="457" y="150"/>
                  </a:cubicBezTo>
                  <a:cubicBezTo>
                    <a:pt x="409" y="56"/>
                    <a:pt x="323" y="0"/>
                    <a:pt x="23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41"/>
            <p:cNvSpPr/>
            <p:nvPr/>
          </p:nvSpPr>
          <p:spPr>
            <a:xfrm>
              <a:off x="2241075" y="3989000"/>
              <a:ext cx="91325" cy="228425"/>
            </a:xfrm>
            <a:custGeom>
              <a:avLst/>
              <a:gdLst/>
              <a:ahLst/>
              <a:cxnLst/>
              <a:rect l="l" t="t" r="r" b="b"/>
              <a:pathLst>
                <a:path w="3653" h="9137" extrusionOk="0">
                  <a:moveTo>
                    <a:pt x="784" y="1"/>
                  </a:moveTo>
                  <a:cubicBezTo>
                    <a:pt x="686" y="1"/>
                    <a:pt x="600" y="82"/>
                    <a:pt x="600" y="206"/>
                  </a:cubicBezTo>
                  <a:cubicBezTo>
                    <a:pt x="0" y="6055"/>
                    <a:pt x="1741" y="8280"/>
                    <a:pt x="3310" y="9136"/>
                  </a:cubicBezTo>
                  <a:lnTo>
                    <a:pt x="3424" y="9136"/>
                  </a:lnTo>
                  <a:cubicBezTo>
                    <a:pt x="3481" y="9136"/>
                    <a:pt x="3567" y="9108"/>
                    <a:pt x="3595" y="9022"/>
                  </a:cubicBezTo>
                  <a:cubicBezTo>
                    <a:pt x="3653" y="8937"/>
                    <a:pt x="3624" y="8794"/>
                    <a:pt x="3510" y="8737"/>
                  </a:cubicBezTo>
                  <a:cubicBezTo>
                    <a:pt x="1484" y="7653"/>
                    <a:pt x="600" y="4628"/>
                    <a:pt x="1028" y="234"/>
                  </a:cubicBezTo>
                  <a:cubicBezTo>
                    <a:pt x="1028" y="120"/>
                    <a:pt x="942" y="6"/>
                    <a:pt x="828" y="6"/>
                  </a:cubicBezTo>
                  <a:cubicBezTo>
                    <a:pt x="813" y="2"/>
                    <a:pt x="798" y="1"/>
                    <a:pt x="78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41"/>
            <p:cNvSpPr/>
            <p:nvPr/>
          </p:nvSpPr>
          <p:spPr>
            <a:xfrm>
              <a:off x="2282450" y="3862000"/>
              <a:ext cx="82050" cy="168525"/>
            </a:xfrm>
            <a:custGeom>
              <a:avLst/>
              <a:gdLst/>
              <a:ahLst/>
              <a:cxnLst/>
              <a:rect l="l" t="t" r="r" b="b"/>
              <a:pathLst>
                <a:path w="3282" h="6741" extrusionOk="0">
                  <a:moveTo>
                    <a:pt x="3039" y="0"/>
                  </a:moveTo>
                  <a:cubicBezTo>
                    <a:pt x="2982" y="0"/>
                    <a:pt x="2925" y="22"/>
                    <a:pt x="2882" y="64"/>
                  </a:cubicBezTo>
                  <a:cubicBezTo>
                    <a:pt x="1655" y="1377"/>
                    <a:pt x="0" y="4772"/>
                    <a:pt x="1313" y="6655"/>
                  </a:cubicBezTo>
                  <a:cubicBezTo>
                    <a:pt x="1341" y="6712"/>
                    <a:pt x="1427" y="6741"/>
                    <a:pt x="1484" y="6741"/>
                  </a:cubicBezTo>
                  <a:cubicBezTo>
                    <a:pt x="1541" y="6741"/>
                    <a:pt x="1570" y="6741"/>
                    <a:pt x="1598" y="6712"/>
                  </a:cubicBezTo>
                  <a:cubicBezTo>
                    <a:pt x="1712" y="6627"/>
                    <a:pt x="1741" y="6513"/>
                    <a:pt x="1655" y="6399"/>
                  </a:cubicBezTo>
                  <a:cubicBezTo>
                    <a:pt x="599" y="4858"/>
                    <a:pt x="1883" y="1748"/>
                    <a:pt x="3196" y="378"/>
                  </a:cubicBezTo>
                  <a:cubicBezTo>
                    <a:pt x="3281" y="293"/>
                    <a:pt x="3281" y="150"/>
                    <a:pt x="3196" y="64"/>
                  </a:cubicBezTo>
                  <a:cubicBezTo>
                    <a:pt x="3153" y="22"/>
                    <a:pt x="3096" y="0"/>
                    <a:pt x="303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41"/>
            <p:cNvSpPr/>
            <p:nvPr/>
          </p:nvSpPr>
          <p:spPr>
            <a:xfrm>
              <a:off x="2270325" y="3827375"/>
              <a:ext cx="66350" cy="103300"/>
            </a:xfrm>
            <a:custGeom>
              <a:avLst/>
              <a:gdLst/>
              <a:ahLst/>
              <a:cxnLst/>
              <a:rect l="l" t="t" r="r" b="b"/>
              <a:pathLst>
                <a:path w="2654" h="4132" extrusionOk="0">
                  <a:moveTo>
                    <a:pt x="2402" y="0"/>
                  </a:moveTo>
                  <a:cubicBezTo>
                    <a:pt x="2373" y="0"/>
                    <a:pt x="2342" y="8"/>
                    <a:pt x="2311" y="23"/>
                  </a:cubicBezTo>
                  <a:cubicBezTo>
                    <a:pt x="970" y="622"/>
                    <a:pt x="29" y="2220"/>
                    <a:pt x="0" y="3932"/>
                  </a:cubicBezTo>
                  <a:cubicBezTo>
                    <a:pt x="0" y="4046"/>
                    <a:pt x="86" y="4131"/>
                    <a:pt x="200" y="4131"/>
                  </a:cubicBezTo>
                  <a:cubicBezTo>
                    <a:pt x="314" y="4131"/>
                    <a:pt x="428" y="4046"/>
                    <a:pt x="428" y="3932"/>
                  </a:cubicBezTo>
                  <a:cubicBezTo>
                    <a:pt x="457" y="2420"/>
                    <a:pt x="1313" y="936"/>
                    <a:pt x="2483" y="422"/>
                  </a:cubicBezTo>
                  <a:cubicBezTo>
                    <a:pt x="2597" y="365"/>
                    <a:pt x="2654" y="223"/>
                    <a:pt x="2597" y="137"/>
                  </a:cubicBezTo>
                  <a:cubicBezTo>
                    <a:pt x="2555" y="53"/>
                    <a:pt x="2483" y="0"/>
                    <a:pt x="240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41"/>
            <p:cNvSpPr/>
            <p:nvPr/>
          </p:nvSpPr>
          <p:spPr>
            <a:xfrm>
              <a:off x="2439375" y="3755550"/>
              <a:ext cx="84900" cy="51000"/>
            </a:xfrm>
            <a:custGeom>
              <a:avLst/>
              <a:gdLst/>
              <a:ahLst/>
              <a:cxnLst/>
              <a:rect l="l" t="t" r="r" b="b"/>
              <a:pathLst>
                <a:path w="3396" h="2040" extrusionOk="0">
                  <a:moveTo>
                    <a:pt x="2605" y="0"/>
                  </a:moveTo>
                  <a:cubicBezTo>
                    <a:pt x="1259" y="0"/>
                    <a:pt x="225" y="684"/>
                    <a:pt x="0" y="1783"/>
                  </a:cubicBezTo>
                  <a:cubicBezTo>
                    <a:pt x="0" y="1897"/>
                    <a:pt x="57" y="2011"/>
                    <a:pt x="172" y="2040"/>
                  </a:cubicBezTo>
                  <a:lnTo>
                    <a:pt x="229" y="2040"/>
                  </a:lnTo>
                  <a:cubicBezTo>
                    <a:pt x="314" y="2040"/>
                    <a:pt x="400" y="1983"/>
                    <a:pt x="428" y="1869"/>
                  </a:cubicBezTo>
                  <a:cubicBezTo>
                    <a:pt x="605" y="963"/>
                    <a:pt x="1491" y="412"/>
                    <a:pt x="2657" y="412"/>
                  </a:cubicBezTo>
                  <a:cubicBezTo>
                    <a:pt x="2813" y="412"/>
                    <a:pt x="2974" y="422"/>
                    <a:pt x="3139" y="442"/>
                  </a:cubicBezTo>
                  <a:cubicBezTo>
                    <a:pt x="3154" y="446"/>
                    <a:pt x="3169" y="448"/>
                    <a:pt x="3184" y="448"/>
                  </a:cubicBezTo>
                  <a:cubicBezTo>
                    <a:pt x="3281" y="448"/>
                    <a:pt x="3367" y="370"/>
                    <a:pt x="3367" y="271"/>
                  </a:cubicBezTo>
                  <a:cubicBezTo>
                    <a:pt x="3396" y="157"/>
                    <a:pt x="3310" y="43"/>
                    <a:pt x="3196" y="43"/>
                  </a:cubicBezTo>
                  <a:cubicBezTo>
                    <a:pt x="2994" y="14"/>
                    <a:pt x="2796" y="0"/>
                    <a:pt x="260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41"/>
            <p:cNvSpPr/>
            <p:nvPr/>
          </p:nvSpPr>
          <p:spPr>
            <a:xfrm>
              <a:off x="2333100" y="3706925"/>
              <a:ext cx="181900" cy="83225"/>
            </a:xfrm>
            <a:custGeom>
              <a:avLst/>
              <a:gdLst/>
              <a:ahLst/>
              <a:cxnLst/>
              <a:rect l="l" t="t" r="r" b="b"/>
              <a:pathLst>
                <a:path w="7276" h="3329" extrusionOk="0">
                  <a:moveTo>
                    <a:pt x="6256" y="1"/>
                  </a:moveTo>
                  <a:cubicBezTo>
                    <a:pt x="3347" y="1"/>
                    <a:pt x="605" y="1713"/>
                    <a:pt x="57" y="3043"/>
                  </a:cubicBezTo>
                  <a:cubicBezTo>
                    <a:pt x="0" y="3157"/>
                    <a:pt x="57" y="3272"/>
                    <a:pt x="143" y="3329"/>
                  </a:cubicBezTo>
                  <a:lnTo>
                    <a:pt x="228" y="3329"/>
                  </a:lnTo>
                  <a:cubicBezTo>
                    <a:pt x="314" y="3329"/>
                    <a:pt x="400" y="3300"/>
                    <a:pt x="428" y="3215"/>
                  </a:cubicBezTo>
                  <a:cubicBezTo>
                    <a:pt x="872" y="2169"/>
                    <a:pt x="3399" y="430"/>
                    <a:pt x="6233" y="430"/>
                  </a:cubicBezTo>
                  <a:cubicBezTo>
                    <a:pt x="6493" y="430"/>
                    <a:pt x="6755" y="444"/>
                    <a:pt x="7019" y="475"/>
                  </a:cubicBezTo>
                  <a:cubicBezTo>
                    <a:pt x="7133" y="475"/>
                    <a:pt x="7247" y="390"/>
                    <a:pt x="7247" y="276"/>
                  </a:cubicBezTo>
                  <a:cubicBezTo>
                    <a:pt x="7276" y="162"/>
                    <a:pt x="7190" y="47"/>
                    <a:pt x="7076" y="47"/>
                  </a:cubicBezTo>
                  <a:cubicBezTo>
                    <a:pt x="6802" y="16"/>
                    <a:pt x="6528" y="1"/>
                    <a:pt x="6256"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41"/>
            <p:cNvSpPr/>
            <p:nvPr/>
          </p:nvSpPr>
          <p:spPr>
            <a:xfrm>
              <a:off x="2435100" y="3663775"/>
              <a:ext cx="113425" cy="27400"/>
            </a:xfrm>
            <a:custGeom>
              <a:avLst/>
              <a:gdLst/>
              <a:ahLst/>
              <a:cxnLst/>
              <a:rect l="l" t="t" r="r" b="b"/>
              <a:pathLst>
                <a:path w="4537" h="1096" extrusionOk="0">
                  <a:moveTo>
                    <a:pt x="2094" y="1"/>
                  </a:moveTo>
                  <a:cubicBezTo>
                    <a:pt x="1281" y="1"/>
                    <a:pt x="538" y="250"/>
                    <a:pt x="86" y="746"/>
                  </a:cubicBezTo>
                  <a:cubicBezTo>
                    <a:pt x="0" y="832"/>
                    <a:pt x="0" y="946"/>
                    <a:pt x="86" y="1032"/>
                  </a:cubicBezTo>
                  <a:cubicBezTo>
                    <a:pt x="129" y="1074"/>
                    <a:pt x="186" y="1096"/>
                    <a:pt x="243" y="1096"/>
                  </a:cubicBezTo>
                  <a:cubicBezTo>
                    <a:pt x="300" y="1096"/>
                    <a:pt x="357" y="1074"/>
                    <a:pt x="400" y="1032"/>
                  </a:cubicBezTo>
                  <a:cubicBezTo>
                    <a:pt x="764" y="625"/>
                    <a:pt x="1377" y="425"/>
                    <a:pt x="2058" y="425"/>
                  </a:cubicBezTo>
                  <a:cubicBezTo>
                    <a:pt x="2763" y="425"/>
                    <a:pt x="3541" y="639"/>
                    <a:pt x="4194" y="1060"/>
                  </a:cubicBezTo>
                  <a:cubicBezTo>
                    <a:pt x="4223" y="1089"/>
                    <a:pt x="4280" y="1089"/>
                    <a:pt x="4309" y="1089"/>
                  </a:cubicBezTo>
                  <a:cubicBezTo>
                    <a:pt x="4366" y="1089"/>
                    <a:pt x="4451" y="1060"/>
                    <a:pt x="4480" y="1003"/>
                  </a:cubicBezTo>
                  <a:cubicBezTo>
                    <a:pt x="4537" y="889"/>
                    <a:pt x="4537" y="775"/>
                    <a:pt x="4423" y="689"/>
                  </a:cubicBezTo>
                  <a:cubicBezTo>
                    <a:pt x="3711" y="229"/>
                    <a:pt x="2871" y="1"/>
                    <a:pt x="209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41"/>
            <p:cNvSpPr/>
            <p:nvPr/>
          </p:nvSpPr>
          <p:spPr>
            <a:xfrm>
              <a:off x="2604850" y="3655775"/>
              <a:ext cx="146250" cy="57350"/>
            </a:xfrm>
            <a:custGeom>
              <a:avLst/>
              <a:gdLst/>
              <a:ahLst/>
              <a:cxnLst/>
              <a:rect l="l" t="t" r="r" b="b"/>
              <a:pathLst>
                <a:path w="5850" h="2294" extrusionOk="0">
                  <a:moveTo>
                    <a:pt x="1500" y="0"/>
                  </a:moveTo>
                  <a:cubicBezTo>
                    <a:pt x="1004" y="0"/>
                    <a:pt x="539" y="106"/>
                    <a:pt x="144" y="353"/>
                  </a:cubicBezTo>
                  <a:cubicBezTo>
                    <a:pt x="29" y="410"/>
                    <a:pt x="1" y="553"/>
                    <a:pt x="58" y="638"/>
                  </a:cubicBezTo>
                  <a:cubicBezTo>
                    <a:pt x="96" y="714"/>
                    <a:pt x="172" y="752"/>
                    <a:pt x="244" y="752"/>
                  </a:cubicBezTo>
                  <a:cubicBezTo>
                    <a:pt x="280" y="752"/>
                    <a:pt x="315" y="743"/>
                    <a:pt x="343" y="724"/>
                  </a:cubicBezTo>
                  <a:cubicBezTo>
                    <a:pt x="678" y="519"/>
                    <a:pt x="1077" y="430"/>
                    <a:pt x="1506" y="430"/>
                  </a:cubicBezTo>
                  <a:cubicBezTo>
                    <a:pt x="2869" y="430"/>
                    <a:pt x="4539" y="1325"/>
                    <a:pt x="5450" y="2236"/>
                  </a:cubicBezTo>
                  <a:cubicBezTo>
                    <a:pt x="5508" y="2293"/>
                    <a:pt x="5565" y="2293"/>
                    <a:pt x="5622" y="2293"/>
                  </a:cubicBezTo>
                  <a:cubicBezTo>
                    <a:pt x="5679" y="2293"/>
                    <a:pt x="5707" y="2293"/>
                    <a:pt x="5764" y="2236"/>
                  </a:cubicBezTo>
                  <a:cubicBezTo>
                    <a:pt x="5850" y="2151"/>
                    <a:pt x="5850" y="2008"/>
                    <a:pt x="5764" y="1922"/>
                  </a:cubicBezTo>
                  <a:cubicBezTo>
                    <a:pt x="4798" y="977"/>
                    <a:pt x="3008" y="0"/>
                    <a:pt x="150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41"/>
            <p:cNvSpPr/>
            <p:nvPr/>
          </p:nvSpPr>
          <p:spPr>
            <a:xfrm>
              <a:off x="3026425" y="3702400"/>
              <a:ext cx="87750" cy="159075"/>
            </a:xfrm>
            <a:custGeom>
              <a:avLst/>
              <a:gdLst/>
              <a:ahLst/>
              <a:cxnLst/>
              <a:rect l="l" t="t" r="r" b="b"/>
              <a:pathLst>
                <a:path w="3510" h="6363" extrusionOk="0">
                  <a:moveTo>
                    <a:pt x="252" y="0"/>
                  </a:moveTo>
                  <a:cubicBezTo>
                    <a:pt x="172" y="0"/>
                    <a:pt x="95" y="38"/>
                    <a:pt x="57" y="114"/>
                  </a:cubicBezTo>
                  <a:cubicBezTo>
                    <a:pt x="0" y="200"/>
                    <a:pt x="29" y="343"/>
                    <a:pt x="115" y="400"/>
                  </a:cubicBezTo>
                  <a:cubicBezTo>
                    <a:pt x="1513" y="1284"/>
                    <a:pt x="2996" y="4194"/>
                    <a:pt x="3082" y="6163"/>
                  </a:cubicBezTo>
                  <a:cubicBezTo>
                    <a:pt x="3082" y="6277"/>
                    <a:pt x="3167" y="6363"/>
                    <a:pt x="3282" y="6363"/>
                  </a:cubicBezTo>
                  <a:lnTo>
                    <a:pt x="3310" y="6363"/>
                  </a:lnTo>
                  <a:cubicBezTo>
                    <a:pt x="3424" y="6363"/>
                    <a:pt x="3510" y="6249"/>
                    <a:pt x="3510" y="6135"/>
                  </a:cubicBezTo>
                  <a:cubicBezTo>
                    <a:pt x="3424" y="4023"/>
                    <a:pt x="1855" y="999"/>
                    <a:pt x="371" y="29"/>
                  </a:cubicBezTo>
                  <a:cubicBezTo>
                    <a:pt x="333" y="10"/>
                    <a:pt x="292" y="0"/>
                    <a:pt x="252"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41"/>
            <p:cNvSpPr/>
            <p:nvPr/>
          </p:nvSpPr>
          <p:spPr>
            <a:xfrm>
              <a:off x="3102750" y="3751600"/>
              <a:ext cx="47100" cy="98475"/>
            </a:xfrm>
            <a:custGeom>
              <a:avLst/>
              <a:gdLst/>
              <a:ahLst/>
              <a:cxnLst/>
              <a:rect l="l" t="t" r="r" b="b"/>
              <a:pathLst>
                <a:path w="1884" h="3939" extrusionOk="0">
                  <a:moveTo>
                    <a:pt x="243" y="1"/>
                  </a:moveTo>
                  <a:cubicBezTo>
                    <a:pt x="172" y="1"/>
                    <a:pt x="95" y="39"/>
                    <a:pt x="57" y="115"/>
                  </a:cubicBezTo>
                  <a:cubicBezTo>
                    <a:pt x="0" y="229"/>
                    <a:pt x="29" y="343"/>
                    <a:pt x="143" y="400"/>
                  </a:cubicBezTo>
                  <a:cubicBezTo>
                    <a:pt x="885" y="857"/>
                    <a:pt x="1427" y="2198"/>
                    <a:pt x="1455" y="3739"/>
                  </a:cubicBezTo>
                  <a:cubicBezTo>
                    <a:pt x="1455" y="3853"/>
                    <a:pt x="1541" y="3938"/>
                    <a:pt x="1655" y="3938"/>
                  </a:cubicBezTo>
                  <a:lnTo>
                    <a:pt x="1684" y="3938"/>
                  </a:lnTo>
                  <a:cubicBezTo>
                    <a:pt x="1798" y="3938"/>
                    <a:pt x="1883" y="3853"/>
                    <a:pt x="1883" y="3710"/>
                  </a:cubicBezTo>
                  <a:cubicBezTo>
                    <a:pt x="1855" y="2027"/>
                    <a:pt x="1256" y="572"/>
                    <a:pt x="343" y="29"/>
                  </a:cubicBezTo>
                  <a:cubicBezTo>
                    <a:pt x="314" y="10"/>
                    <a:pt x="279" y="1"/>
                    <a:pt x="243"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41"/>
            <p:cNvSpPr/>
            <p:nvPr/>
          </p:nvSpPr>
          <p:spPr>
            <a:xfrm>
              <a:off x="3143400" y="3702525"/>
              <a:ext cx="77775" cy="109025"/>
            </a:xfrm>
            <a:custGeom>
              <a:avLst/>
              <a:gdLst/>
              <a:ahLst/>
              <a:cxnLst/>
              <a:rect l="l" t="t" r="r" b="b"/>
              <a:pathLst>
                <a:path w="3111" h="4361" extrusionOk="0">
                  <a:moveTo>
                    <a:pt x="261" y="1"/>
                  </a:moveTo>
                  <a:cubicBezTo>
                    <a:pt x="184" y="1"/>
                    <a:pt x="99" y="48"/>
                    <a:pt x="58" y="109"/>
                  </a:cubicBezTo>
                  <a:cubicBezTo>
                    <a:pt x="1" y="223"/>
                    <a:pt x="58" y="338"/>
                    <a:pt x="143" y="395"/>
                  </a:cubicBezTo>
                  <a:cubicBezTo>
                    <a:pt x="172" y="423"/>
                    <a:pt x="2683" y="1764"/>
                    <a:pt x="2654" y="4161"/>
                  </a:cubicBezTo>
                  <a:cubicBezTo>
                    <a:pt x="2654" y="4275"/>
                    <a:pt x="2768" y="4361"/>
                    <a:pt x="2882" y="4361"/>
                  </a:cubicBezTo>
                  <a:cubicBezTo>
                    <a:pt x="2997" y="4361"/>
                    <a:pt x="3082" y="4275"/>
                    <a:pt x="3082" y="4161"/>
                  </a:cubicBezTo>
                  <a:cubicBezTo>
                    <a:pt x="3111" y="1507"/>
                    <a:pt x="457" y="81"/>
                    <a:pt x="343" y="24"/>
                  </a:cubicBezTo>
                  <a:cubicBezTo>
                    <a:pt x="319" y="8"/>
                    <a:pt x="291" y="1"/>
                    <a:pt x="26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41"/>
            <p:cNvSpPr/>
            <p:nvPr/>
          </p:nvSpPr>
          <p:spPr>
            <a:xfrm>
              <a:off x="3262525" y="3715200"/>
              <a:ext cx="52800" cy="119175"/>
            </a:xfrm>
            <a:custGeom>
              <a:avLst/>
              <a:gdLst/>
              <a:ahLst/>
              <a:cxnLst/>
              <a:rect l="l" t="t" r="r" b="b"/>
              <a:pathLst>
                <a:path w="2112" h="4767" extrusionOk="0">
                  <a:moveTo>
                    <a:pt x="221" y="1"/>
                  </a:moveTo>
                  <a:cubicBezTo>
                    <a:pt x="182" y="1"/>
                    <a:pt x="145" y="10"/>
                    <a:pt x="115" y="30"/>
                  </a:cubicBezTo>
                  <a:cubicBezTo>
                    <a:pt x="29" y="116"/>
                    <a:pt x="1" y="230"/>
                    <a:pt x="58" y="344"/>
                  </a:cubicBezTo>
                  <a:cubicBezTo>
                    <a:pt x="685" y="1286"/>
                    <a:pt x="1684" y="3083"/>
                    <a:pt x="1484" y="4538"/>
                  </a:cubicBezTo>
                  <a:cubicBezTo>
                    <a:pt x="1484" y="4653"/>
                    <a:pt x="1570" y="4767"/>
                    <a:pt x="1684" y="4767"/>
                  </a:cubicBezTo>
                  <a:lnTo>
                    <a:pt x="1712" y="4767"/>
                  </a:lnTo>
                  <a:cubicBezTo>
                    <a:pt x="1827" y="4767"/>
                    <a:pt x="1912" y="4710"/>
                    <a:pt x="1912" y="4595"/>
                  </a:cubicBezTo>
                  <a:cubicBezTo>
                    <a:pt x="2112" y="2998"/>
                    <a:pt x="1056" y="1086"/>
                    <a:pt x="400" y="87"/>
                  </a:cubicBezTo>
                  <a:cubicBezTo>
                    <a:pt x="363" y="32"/>
                    <a:pt x="291" y="1"/>
                    <a:pt x="22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41"/>
            <p:cNvSpPr/>
            <p:nvPr/>
          </p:nvSpPr>
          <p:spPr>
            <a:xfrm>
              <a:off x="3359525" y="3707925"/>
              <a:ext cx="22850" cy="90800"/>
            </a:xfrm>
            <a:custGeom>
              <a:avLst/>
              <a:gdLst/>
              <a:ahLst/>
              <a:cxnLst/>
              <a:rect l="l" t="t" r="r" b="b"/>
              <a:pathLst>
                <a:path w="914" h="3632" extrusionOk="0">
                  <a:moveTo>
                    <a:pt x="218" y="0"/>
                  </a:moveTo>
                  <a:cubicBezTo>
                    <a:pt x="165" y="0"/>
                    <a:pt x="115" y="22"/>
                    <a:pt x="87" y="65"/>
                  </a:cubicBezTo>
                  <a:cubicBezTo>
                    <a:pt x="1" y="150"/>
                    <a:pt x="1" y="293"/>
                    <a:pt x="87" y="378"/>
                  </a:cubicBezTo>
                  <a:cubicBezTo>
                    <a:pt x="400" y="635"/>
                    <a:pt x="515" y="1805"/>
                    <a:pt x="372" y="3403"/>
                  </a:cubicBezTo>
                  <a:cubicBezTo>
                    <a:pt x="372" y="3517"/>
                    <a:pt x="457" y="3603"/>
                    <a:pt x="572" y="3631"/>
                  </a:cubicBezTo>
                  <a:lnTo>
                    <a:pt x="600" y="3631"/>
                  </a:lnTo>
                  <a:cubicBezTo>
                    <a:pt x="686" y="3631"/>
                    <a:pt x="800" y="3545"/>
                    <a:pt x="800" y="3431"/>
                  </a:cubicBezTo>
                  <a:cubicBezTo>
                    <a:pt x="914" y="2147"/>
                    <a:pt x="914" y="521"/>
                    <a:pt x="372" y="65"/>
                  </a:cubicBezTo>
                  <a:cubicBezTo>
                    <a:pt x="329" y="22"/>
                    <a:pt x="272" y="0"/>
                    <a:pt x="218"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41"/>
            <p:cNvSpPr/>
            <p:nvPr/>
          </p:nvSpPr>
          <p:spPr>
            <a:xfrm>
              <a:off x="3432300" y="3835200"/>
              <a:ext cx="34250" cy="183925"/>
            </a:xfrm>
            <a:custGeom>
              <a:avLst/>
              <a:gdLst/>
              <a:ahLst/>
              <a:cxnLst/>
              <a:rect l="l" t="t" r="r" b="b"/>
              <a:pathLst>
                <a:path w="1370" h="7357" extrusionOk="0">
                  <a:moveTo>
                    <a:pt x="237" y="1"/>
                  </a:moveTo>
                  <a:cubicBezTo>
                    <a:pt x="207" y="1"/>
                    <a:pt x="175" y="8"/>
                    <a:pt x="143" y="24"/>
                  </a:cubicBezTo>
                  <a:cubicBezTo>
                    <a:pt x="29" y="109"/>
                    <a:pt x="0" y="223"/>
                    <a:pt x="57" y="338"/>
                  </a:cubicBezTo>
                  <a:cubicBezTo>
                    <a:pt x="771" y="1564"/>
                    <a:pt x="913" y="5987"/>
                    <a:pt x="86" y="7014"/>
                  </a:cubicBezTo>
                  <a:cubicBezTo>
                    <a:pt x="0" y="7100"/>
                    <a:pt x="29" y="7242"/>
                    <a:pt x="114" y="7299"/>
                  </a:cubicBezTo>
                  <a:cubicBezTo>
                    <a:pt x="143" y="7328"/>
                    <a:pt x="200" y="7356"/>
                    <a:pt x="257" y="7356"/>
                  </a:cubicBezTo>
                  <a:cubicBezTo>
                    <a:pt x="314" y="7356"/>
                    <a:pt x="371" y="7328"/>
                    <a:pt x="428" y="7271"/>
                  </a:cubicBezTo>
                  <a:cubicBezTo>
                    <a:pt x="1370" y="6101"/>
                    <a:pt x="1227" y="1507"/>
                    <a:pt x="428" y="109"/>
                  </a:cubicBezTo>
                  <a:cubicBezTo>
                    <a:pt x="387" y="48"/>
                    <a:pt x="316" y="1"/>
                    <a:pt x="23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41"/>
            <p:cNvSpPr/>
            <p:nvPr/>
          </p:nvSpPr>
          <p:spPr>
            <a:xfrm>
              <a:off x="3120575" y="3947950"/>
              <a:ext cx="47825" cy="134650"/>
            </a:xfrm>
            <a:custGeom>
              <a:avLst/>
              <a:gdLst/>
              <a:ahLst/>
              <a:cxnLst/>
              <a:rect l="l" t="t" r="r" b="b"/>
              <a:pathLst>
                <a:path w="1913" h="5386" extrusionOk="0">
                  <a:moveTo>
                    <a:pt x="248" y="1"/>
                  </a:moveTo>
                  <a:cubicBezTo>
                    <a:pt x="205" y="1"/>
                    <a:pt x="160" y="17"/>
                    <a:pt x="115" y="50"/>
                  </a:cubicBezTo>
                  <a:cubicBezTo>
                    <a:pt x="29" y="107"/>
                    <a:pt x="1" y="250"/>
                    <a:pt x="58" y="336"/>
                  </a:cubicBezTo>
                  <a:cubicBezTo>
                    <a:pt x="86" y="364"/>
                    <a:pt x="1427" y="2447"/>
                    <a:pt x="257" y="5100"/>
                  </a:cubicBezTo>
                  <a:cubicBezTo>
                    <a:pt x="200" y="5215"/>
                    <a:pt x="257" y="5329"/>
                    <a:pt x="343" y="5386"/>
                  </a:cubicBezTo>
                  <a:lnTo>
                    <a:pt x="457" y="5386"/>
                  </a:lnTo>
                  <a:cubicBezTo>
                    <a:pt x="514" y="5386"/>
                    <a:pt x="600" y="5357"/>
                    <a:pt x="628" y="5272"/>
                  </a:cubicBezTo>
                  <a:cubicBezTo>
                    <a:pt x="1912" y="2418"/>
                    <a:pt x="486" y="193"/>
                    <a:pt x="429" y="107"/>
                  </a:cubicBezTo>
                  <a:cubicBezTo>
                    <a:pt x="377" y="38"/>
                    <a:pt x="314" y="1"/>
                    <a:pt x="248"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41"/>
            <p:cNvSpPr/>
            <p:nvPr/>
          </p:nvSpPr>
          <p:spPr>
            <a:xfrm>
              <a:off x="3235425" y="3866275"/>
              <a:ext cx="47100" cy="180675"/>
            </a:xfrm>
            <a:custGeom>
              <a:avLst/>
              <a:gdLst/>
              <a:ahLst/>
              <a:cxnLst/>
              <a:rect l="l" t="t" r="r" b="b"/>
              <a:pathLst>
                <a:path w="1884" h="7227" extrusionOk="0">
                  <a:moveTo>
                    <a:pt x="230" y="0"/>
                  </a:moveTo>
                  <a:cubicBezTo>
                    <a:pt x="211" y="0"/>
                    <a:pt x="191" y="3"/>
                    <a:pt x="172" y="8"/>
                  </a:cubicBezTo>
                  <a:cubicBezTo>
                    <a:pt x="57" y="65"/>
                    <a:pt x="0" y="179"/>
                    <a:pt x="57" y="293"/>
                  </a:cubicBezTo>
                  <a:cubicBezTo>
                    <a:pt x="57" y="321"/>
                    <a:pt x="1427" y="4202"/>
                    <a:pt x="428" y="6912"/>
                  </a:cubicBezTo>
                  <a:cubicBezTo>
                    <a:pt x="371" y="7026"/>
                    <a:pt x="428" y="7169"/>
                    <a:pt x="542" y="7198"/>
                  </a:cubicBezTo>
                  <a:cubicBezTo>
                    <a:pt x="571" y="7198"/>
                    <a:pt x="599" y="7226"/>
                    <a:pt x="628" y="7226"/>
                  </a:cubicBezTo>
                  <a:cubicBezTo>
                    <a:pt x="714" y="7226"/>
                    <a:pt x="799" y="7169"/>
                    <a:pt x="828" y="7084"/>
                  </a:cubicBezTo>
                  <a:cubicBezTo>
                    <a:pt x="1883" y="4202"/>
                    <a:pt x="514" y="293"/>
                    <a:pt x="457" y="150"/>
                  </a:cubicBezTo>
                  <a:cubicBezTo>
                    <a:pt x="410" y="56"/>
                    <a:pt x="323" y="0"/>
                    <a:pt x="23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41"/>
            <p:cNvSpPr/>
            <p:nvPr/>
          </p:nvSpPr>
          <p:spPr>
            <a:xfrm>
              <a:off x="3281075" y="3887600"/>
              <a:ext cx="37825" cy="126525"/>
            </a:xfrm>
            <a:custGeom>
              <a:avLst/>
              <a:gdLst/>
              <a:ahLst/>
              <a:cxnLst/>
              <a:rect l="l" t="t" r="r" b="b"/>
              <a:pathLst>
                <a:path w="1513" h="5061" extrusionOk="0">
                  <a:moveTo>
                    <a:pt x="223" y="0"/>
                  </a:moveTo>
                  <a:cubicBezTo>
                    <a:pt x="197" y="0"/>
                    <a:pt x="170" y="4"/>
                    <a:pt x="143" y="11"/>
                  </a:cubicBezTo>
                  <a:cubicBezTo>
                    <a:pt x="29" y="68"/>
                    <a:pt x="0" y="210"/>
                    <a:pt x="57" y="296"/>
                  </a:cubicBezTo>
                  <a:cubicBezTo>
                    <a:pt x="57" y="324"/>
                    <a:pt x="1028" y="2493"/>
                    <a:pt x="57" y="4747"/>
                  </a:cubicBezTo>
                  <a:cubicBezTo>
                    <a:pt x="0" y="4861"/>
                    <a:pt x="57" y="4975"/>
                    <a:pt x="143" y="5032"/>
                  </a:cubicBezTo>
                  <a:cubicBezTo>
                    <a:pt x="172" y="5032"/>
                    <a:pt x="200" y="5061"/>
                    <a:pt x="229" y="5061"/>
                  </a:cubicBezTo>
                  <a:cubicBezTo>
                    <a:pt x="314" y="5061"/>
                    <a:pt x="400" y="5004"/>
                    <a:pt x="428" y="4918"/>
                  </a:cubicBezTo>
                  <a:cubicBezTo>
                    <a:pt x="1513" y="2493"/>
                    <a:pt x="485" y="210"/>
                    <a:pt x="428" y="125"/>
                  </a:cubicBezTo>
                  <a:cubicBezTo>
                    <a:pt x="385" y="38"/>
                    <a:pt x="308" y="0"/>
                    <a:pt x="223"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41"/>
            <p:cNvSpPr/>
            <p:nvPr/>
          </p:nvSpPr>
          <p:spPr>
            <a:xfrm>
              <a:off x="3327425" y="3979025"/>
              <a:ext cx="43550" cy="124975"/>
            </a:xfrm>
            <a:custGeom>
              <a:avLst/>
              <a:gdLst/>
              <a:ahLst/>
              <a:cxnLst/>
              <a:rect l="l" t="t" r="r" b="b"/>
              <a:pathLst>
                <a:path w="1742" h="4999" extrusionOk="0">
                  <a:moveTo>
                    <a:pt x="1187" y="0"/>
                  </a:moveTo>
                  <a:cubicBezTo>
                    <a:pt x="1172" y="0"/>
                    <a:pt x="1157" y="2"/>
                    <a:pt x="1142" y="6"/>
                  </a:cubicBezTo>
                  <a:cubicBezTo>
                    <a:pt x="1028" y="6"/>
                    <a:pt x="943" y="120"/>
                    <a:pt x="971" y="234"/>
                  </a:cubicBezTo>
                  <a:cubicBezTo>
                    <a:pt x="971" y="262"/>
                    <a:pt x="1285" y="3002"/>
                    <a:pt x="58" y="4656"/>
                  </a:cubicBezTo>
                  <a:cubicBezTo>
                    <a:pt x="1" y="4742"/>
                    <a:pt x="1" y="4885"/>
                    <a:pt x="115" y="4942"/>
                  </a:cubicBezTo>
                  <a:cubicBezTo>
                    <a:pt x="144" y="4970"/>
                    <a:pt x="201" y="4999"/>
                    <a:pt x="229" y="4999"/>
                  </a:cubicBezTo>
                  <a:cubicBezTo>
                    <a:pt x="315" y="4999"/>
                    <a:pt x="372" y="4942"/>
                    <a:pt x="400" y="4885"/>
                  </a:cubicBezTo>
                  <a:cubicBezTo>
                    <a:pt x="1741" y="3116"/>
                    <a:pt x="1399" y="291"/>
                    <a:pt x="1399" y="177"/>
                  </a:cubicBezTo>
                  <a:cubicBezTo>
                    <a:pt x="1374" y="78"/>
                    <a:pt x="1285" y="0"/>
                    <a:pt x="118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41"/>
            <p:cNvSpPr/>
            <p:nvPr/>
          </p:nvSpPr>
          <p:spPr>
            <a:xfrm>
              <a:off x="3351700" y="4093175"/>
              <a:ext cx="47100" cy="124250"/>
            </a:xfrm>
            <a:custGeom>
              <a:avLst/>
              <a:gdLst/>
              <a:ahLst/>
              <a:cxnLst/>
              <a:rect l="l" t="t" r="r" b="b"/>
              <a:pathLst>
                <a:path w="1884" h="4970" extrusionOk="0">
                  <a:moveTo>
                    <a:pt x="1647" y="0"/>
                  </a:moveTo>
                  <a:cubicBezTo>
                    <a:pt x="1547" y="0"/>
                    <a:pt x="1455" y="102"/>
                    <a:pt x="1455" y="205"/>
                  </a:cubicBezTo>
                  <a:cubicBezTo>
                    <a:pt x="1455" y="233"/>
                    <a:pt x="1313" y="3229"/>
                    <a:pt x="86" y="4627"/>
                  </a:cubicBezTo>
                  <a:cubicBezTo>
                    <a:pt x="0" y="4713"/>
                    <a:pt x="29" y="4855"/>
                    <a:pt x="114" y="4941"/>
                  </a:cubicBezTo>
                  <a:cubicBezTo>
                    <a:pt x="143" y="4969"/>
                    <a:pt x="200" y="4969"/>
                    <a:pt x="257" y="4969"/>
                  </a:cubicBezTo>
                  <a:cubicBezTo>
                    <a:pt x="314" y="4969"/>
                    <a:pt x="371" y="4969"/>
                    <a:pt x="400" y="4912"/>
                  </a:cubicBezTo>
                  <a:cubicBezTo>
                    <a:pt x="1741" y="3400"/>
                    <a:pt x="1883" y="347"/>
                    <a:pt x="1883" y="205"/>
                  </a:cubicBezTo>
                  <a:cubicBezTo>
                    <a:pt x="1883" y="90"/>
                    <a:pt x="1798" y="5"/>
                    <a:pt x="1683" y="5"/>
                  </a:cubicBezTo>
                  <a:cubicBezTo>
                    <a:pt x="1671" y="2"/>
                    <a:pt x="1659" y="0"/>
                    <a:pt x="164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41"/>
            <p:cNvSpPr/>
            <p:nvPr/>
          </p:nvSpPr>
          <p:spPr>
            <a:xfrm>
              <a:off x="3057800" y="4186000"/>
              <a:ext cx="82775" cy="144825"/>
            </a:xfrm>
            <a:custGeom>
              <a:avLst/>
              <a:gdLst/>
              <a:ahLst/>
              <a:cxnLst/>
              <a:rect l="l" t="t" r="r" b="b"/>
              <a:pathLst>
                <a:path w="3311" h="5793" extrusionOk="0">
                  <a:moveTo>
                    <a:pt x="3111" y="1"/>
                  </a:moveTo>
                  <a:cubicBezTo>
                    <a:pt x="2997" y="1"/>
                    <a:pt x="2911" y="87"/>
                    <a:pt x="2883" y="201"/>
                  </a:cubicBezTo>
                  <a:cubicBezTo>
                    <a:pt x="2740" y="2141"/>
                    <a:pt x="999" y="4623"/>
                    <a:pt x="115" y="5422"/>
                  </a:cubicBezTo>
                  <a:cubicBezTo>
                    <a:pt x="29" y="5508"/>
                    <a:pt x="1" y="5650"/>
                    <a:pt x="86" y="5736"/>
                  </a:cubicBezTo>
                  <a:cubicBezTo>
                    <a:pt x="143" y="5764"/>
                    <a:pt x="201" y="5793"/>
                    <a:pt x="258" y="5793"/>
                  </a:cubicBezTo>
                  <a:cubicBezTo>
                    <a:pt x="286" y="5793"/>
                    <a:pt x="343" y="5793"/>
                    <a:pt x="400" y="5736"/>
                  </a:cubicBezTo>
                  <a:cubicBezTo>
                    <a:pt x="1370" y="4880"/>
                    <a:pt x="3168" y="2312"/>
                    <a:pt x="3311" y="229"/>
                  </a:cubicBezTo>
                  <a:cubicBezTo>
                    <a:pt x="3311" y="115"/>
                    <a:pt x="3225" y="29"/>
                    <a:pt x="311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41"/>
            <p:cNvSpPr/>
            <p:nvPr/>
          </p:nvSpPr>
          <p:spPr>
            <a:xfrm>
              <a:off x="3194750" y="4145925"/>
              <a:ext cx="43550" cy="137125"/>
            </a:xfrm>
            <a:custGeom>
              <a:avLst/>
              <a:gdLst/>
              <a:ahLst/>
              <a:cxnLst/>
              <a:rect l="l" t="t" r="r" b="b"/>
              <a:pathLst>
                <a:path w="1742" h="5485" extrusionOk="0">
                  <a:moveTo>
                    <a:pt x="1497" y="1"/>
                  </a:moveTo>
                  <a:cubicBezTo>
                    <a:pt x="1400" y="1"/>
                    <a:pt x="1313" y="78"/>
                    <a:pt x="1313" y="177"/>
                  </a:cubicBezTo>
                  <a:cubicBezTo>
                    <a:pt x="1313" y="234"/>
                    <a:pt x="914" y="3801"/>
                    <a:pt x="58" y="5142"/>
                  </a:cubicBezTo>
                  <a:cubicBezTo>
                    <a:pt x="1" y="5256"/>
                    <a:pt x="30" y="5370"/>
                    <a:pt x="115" y="5427"/>
                  </a:cubicBezTo>
                  <a:cubicBezTo>
                    <a:pt x="144" y="5456"/>
                    <a:pt x="201" y="5484"/>
                    <a:pt x="229" y="5484"/>
                  </a:cubicBezTo>
                  <a:cubicBezTo>
                    <a:pt x="315" y="5484"/>
                    <a:pt x="372" y="5427"/>
                    <a:pt x="429" y="5370"/>
                  </a:cubicBezTo>
                  <a:cubicBezTo>
                    <a:pt x="1313" y="3944"/>
                    <a:pt x="1713" y="377"/>
                    <a:pt x="1741" y="234"/>
                  </a:cubicBezTo>
                  <a:cubicBezTo>
                    <a:pt x="1741" y="120"/>
                    <a:pt x="1656" y="6"/>
                    <a:pt x="1542" y="6"/>
                  </a:cubicBezTo>
                  <a:cubicBezTo>
                    <a:pt x="1527" y="2"/>
                    <a:pt x="1512" y="1"/>
                    <a:pt x="149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41"/>
            <p:cNvSpPr/>
            <p:nvPr/>
          </p:nvSpPr>
          <p:spPr>
            <a:xfrm>
              <a:off x="3220450" y="4155500"/>
              <a:ext cx="84175" cy="141800"/>
            </a:xfrm>
            <a:custGeom>
              <a:avLst/>
              <a:gdLst/>
              <a:ahLst/>
              <a:cxnLst/>
              <a:rect l="l" t="t" r="r" b="b"/>
              <a:pathLst>
                <a:path w="3367" h="5672" extrusionOk="0">
                  <a:moveTo>
                    <a:pt x="3106" y="0"/>
                  </a:moveTo>
                  <a:cubicBezTo>
                    <a:pt x="3027" y="0"/>
                    <a:pt x="2960" y="53"/>
                    <a:pt x="2939" y="137"/>
                  </a:cubicBezTo>
                  <a:cubicBezTo>
                    <a:pt x="2910" y="165"/>
                    <a:pt x="1455" y="4103"/>
                    <a:pt x="86" y="5301"/>
                  </a:cubicBezTo>
                  <a:cubicBezTo>
                    <a:pt x="0" y="5387"/>
                    <a:pt x="0" y="5529"/>
                    <a:pt x="57" y="5615"/>
                  </a:cubicBezTo>
                  <a:cubicBezTo>
                    <a:pt x="114" y="5643"/>
                    <a:pt x="171" y="5672"/>
                    <a:pt x="228" y="5672"/>
                  </a:cubicBezTo>
                  <a:cubicBezTo>
                    <a:pt x="285" y="5672"/>
                    <a:pt x="343" y="5672"/>
                    <a:pt x="371" y="5615"/>
                  </a:cubicBezTo>
                  <a:cubicBezTo>
                    <a:pt x="1826" y="4331"/>
                    <a:pt x="3281" y="451"/>
                    <a:pt x="3338" y="279"/>
                  </a:cubicBezTo>
                  <a:cubicBezTo>
                    <a:pt x="3367" y="165"/>
                    <a:pt x="3310" y="51"/>
                    <a:pt x="3196" y="23"/>
                  </a:cubicBezTo>
                  <a:cubicBezTo>
                    <a:pt x="3165" y="7"/>
                    <a:pt x="3135" y="0"/>
                    <a:pt x="3106"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41"/>
            <p:cNvSpPr/>
            <p:nvPr/>
          </p:nvSpPr>
          <p:spPr>
            <a:xfrm>
              <a:off x="3254675" y="4256450"/>
              <a:ext cx="44250" cy="50125"/>
            </a:xfrm>
            <a:custGeom>
              <a:avLst/>
              <a:gdLst/>
              <a:ahLst/>
              <a:cxnLst/>
              <a:rect l="l" t="t" r="r" b="b"/>
              <a:pathLst>
                <a:path w="1770" h="2005" extrusionOk="0">
                  <a:moveTo>
                    <a:pt x="1540" y="0"/>
                  </a:moveTo>
                  <a:cubicBezTo>
                    <a:pt x="1447" y="0"/>
                    <a:pt x="1360" y="56"/>
                    <a:pt x="1313" y="150"/>
                  </a:cubicBezTo>
                  <a:cubicBezTo>
                    <a:pt x="1313" y="150"/>
                    <a:pt x="942" y="1149"/>
                    <a:pt x="115" y="1605"/>
                  </a:cubicBezTo>
                  <a:cubicBezTo>
                    <a:pt x="29" y="1662"/>
                    <a:pt x="1" y="1805"/>
                    <a:pt x="58" y="1919"/>
                  </a:cubicBezTo>
                  <a:cubicBezTo>
                    <a:pt x="86" y="1976"/>
                    <a:pt x="172" y="2005"/>
                    <a:pt x="229" y="2005"/>
                  </a:cubicBezTo>
                  <a:cubicBezTo>
                    <a:pt x="257" y="2005"/>
                    <a:pt x="315" y="2005"/>
                    <a:pt x="343" y="1976"/>
                  </a:cubicBezTo>
                  <a:cubicBezTo>
                    <a:pt x="1285" y="1434"/>
                    <a:pt x="1713" y="350"/>
                    <a:pt x="1741" y="293"/>
                  </a:cubicBezTo>
                  <a:cubicBezTo>
                    <a:pt x="1770" y="179"/>
                    <a:pt x="1713" y="65"/>
                    <a:pt x="1598" y="8"/>
                  </a:cubicBezTo>
                  <a:cubicBezTo>
                    <a:pt x="1579" y="3"/>
                    <a:pt x="1559" y="0"/>
                    <a:pt x="154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8" name="Google Shape;9498;p41"/>
          <p:cNvGrpSpPr/>
          <p:nvPr/>
        </p:nvGrpSpPr>
        <p:grpSpPr>
          <a:xfrm flipH="1">
            <a:off x="-70286" y="3909501"/>
            <a:ext cx="1644569" cy="324303"/>
            <a:chOff x="1351400" y="3727300"/>
            <a:chExt cx="271050" cy="53450"/>
          </a:xfrm>
        </p:grpSpPr>
        <p:sp>
          <p:nvSpPr>
            <p:cNvPr id="9499" name="Google Shape;9499;p41"/>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41"/>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41"/>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41"/>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41"/>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41"/>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41"/>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41"/>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41"/>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41"/>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41"/>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41"/>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41"/>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41"/>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41"/>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41"/>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41"/>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41"/>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41"/>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3"/>
          <p:cNvSpPr/>
          <p:nvPr/>
        </p:nvSpPr>
        <p:spPr>
          <a:xfrm>
            <a:off x="0" y="0"/>
            <a:ext cx="9144061" cy="2308094"/>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txBox="1">
            <a:spLocks noGrp="1"/>
          </p:cNvSpPr>
          <p:nvPr>
            <p:ph type="title"/>
          </p:nvPr>
        </p:nvSpPr>
        <p:spPr>
          <a:xfrm>
            <a:off x="713075" y="1825450"/>
            <a:ext cx="4156500" cy="128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8" name="Google Shape;178;p3"/>
          <p:cNvSpPr txBox="1">
            <a:spLocks noGrp="1"/>
          </p:cNvSpPr>
          <p:nvPr>
            <p:ph type="title" idx="2" hasCustomPrompt="1"/>
          </p:nvPr>
        </p:nvSpPr>
        <p:spPr>
          <a:xfrm>
            <a:off x="3056975" y="539500"/>
            <a:ext cx="1812600" cy="128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9" name="Google Shape;179;p3"/>
          <p:cNvSpPr txBox="1">
            <a:spLocks noGrp="1"/>
          </p:cNvSpPr>
          <p:nvPr>
            <p:ph type="subTitle" idx="1"/>
          </p:nvPr>
        </p:nvSpPr>
        <p:spPr>
          <a:xfrm>
            <a:off x="713075" y="3111550"/>
            <a:ext cx="4156500" cy="6999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600">
                <a:solidFill>
                  <a:schemeClr val="accent5"/>
                </a:solidFill>
              </a:defRPr>
            </a:lvl1pPr>
            <a:lvl2pPr lvl="1" algn="r" rtl="0">
              <a:spcBef>
                <a:spcPts val="0"/>
              </a:spcBef>
              <a:spcAft>
                <a:spcPts val="0"/>
              </a:spcAft>
              <a:buNone/>
              <a:defRPr sz="1600">
                <a:solidFill>
                  <a:schemeClr val="accent5"/>
                </a:solidFill>
              </a:defRPr>
            </a:lvl2pPr>
            <a:lvl3pPr lvl="2" algn="r" rtl="0">
              <a:spcBef>
                <a:spcPts val="0"/>
              </a:spcBef>
              <a:spcAft>
                <a:spcPts val="0"/>
              </a:spcAft>
              <a:buNone/>
              <a:defRPr sz="1600">
                <a:solidFill>
                  <a:schemeClr val="accent5"/>
                </a:solidFill>
              </a:defRPr>
            </a:lvl3pPr>
            <a:lvl4pPr lvl="3" algn="r" rtl="0">
              <a:spcBef>
                <a:spcPts val="0"/>
              </a:spcBef>
              <a:spcAft>
                <a:spcPts val="0"/>
              </a:spcAft>
              <a:buNone/>
              <a:defRPr sz="1600">
                <a:solidFill>
                  <a:schemeClr val="accent5"/>
                </a:solidFill>
              </a:defRPr>
            </a:lvl4pPr>
            <a:lvl5pPr lvl="4" algn="r" rtl="0">
              <a:spcBef>
                <a:spcPts val="0"/>
              </a:spcBef>
              <a:spcAft>
                <a:spcPts val="0"/>
              </a:spcAft>
              <a:buNone/>
              <a:defRPr sz="1600">
                <a:solidFill>
                  <a:schemeClr val="accent5"/>
                </a:solidFill>
              </a:defRPr>
            </a:lvl5pPr>
            <a:lvl6pPr lvl="5" algn="r" rtl="0">
              <a:spcBef>
                <a:spcPts val="0"/>
              </a:spcBef>
              <a:spcAft>
                <a:spcPts val="0"/>
              </a:spcAft>
              <a:buNone/>
              <a:defRPr sz="1600">
                <a:solidFill>
                  <a:schemeClr val="accent5"/>
                </a:solidFill>
              </a:defRPr>
            </a:lvl6pPr>
            <a:lvl7pPr lvl="6" algn="r" rtl="0">
              <a:spcBef>
                <a:spcPts val="0"/>
              </a:spcBef>
              <a:spcAft>
                <a:spcPts val="0"/>
              </a:spcAft>
              <a:buNone/>
              <a:defRPr sz="1600">
                <a:solidFill>
                  <a:schemeClr val="accent5"/>
                </a:solidFill>
              </a:defRPr>
            </a:lvl7pPr>
            <a:lvl8pPr lvl="7" algn="r" rtl="0">
              <a:spcBef>
                <a:spcPts val="0"/>
              </a:spcBef>
              <a:spcAft>
                <a:spcPts val="0"/>
              </a:spcAft>
              <a:buNone/>
              <a:defRPr sz="1600">
                <a:solidFill>
                  <a:schemeClr val="accent5"/>
                </a:solidFill>
              </a:defRPr>
            </a:lvl8pPr>
            <a:lvl9pPr lvl="8" algn="r" rtl="0">
              <a:spcBef>
                <a:spcPts val="0"/>
              </a:spcBef>
              <a:spcAft>
                <a:spcPts val="0"/>
              </a:spcAft>
              <a:buNone/>
              <a:defRPr sz="1600">
                <a:solidFill>
                  <a:schemeClr val="accent5"/>
                </a:solidFill>
              </a:defRPr>
            </a:lvl9pPr>
          </a:lstStyle>
          <a:p>
            <a:endParaRPr/>
          </a:p>
        </p:txBody>
      </p:sp>
      <p:sp>
        <p:nvSpPr>
          <p:cNvPr id="180" name="Google Shape;180;p3"/>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flipH="1">
            <a:off x="21" y="4442853"/>
            <a:ext cx="9144022" cy="700647"/>
            <a:chOff x="1329075" y="3400650"/>
            <a:chExt cx="2177200" cy="107000"/>
          </a:xfrm>
        </p:grpSpPr>
        <p:sp>
          <p:nvSpPr>
            <p:cNvPr id="183" name="Google Shape;183;p3"/>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3"/>
          <p:cNvGrpSpPr/>
          <p:nvPr/>
        </p:nvGrpSpPr>
        <p:grpSpPr>
          <a:xfrm flipH="1">
            <a:off x="-70286" y="3909501"/>
            <a:ext cx="1644569" cy="324303"/>
            <a:chOff x="1351400" y="3727300"/>
            <a:chExt cx="271050" cy="53450"/>
          </a:xfrm>
        </p:grpSpPr>
        <p:sp>
          <p:nvSpPr>
            <p:cNvPr id="260" name="Google Shape;260;p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
          <p:cNvGrpSpPr/>
          <p:nvPr/>
        </p:nvGrpSpPr>
        <p:grpSpPr>
          <a:xfrm>
            <a:off x="3472010" y="4691484"/>
            <a:ext cx="144370" cy="86448"/>
            <a:chOff x="3668150" y="3725000"/>
            <a:chExt cx="103625" cy="62050"/>
          </a:xfrm>
        </p:grpSpPr>
        <p:sp>
          <p:nvSpPr>
            <p:cNvPr id="280" name="Google Shape;280;p3"/>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3"/>
          <p:cNvGrpSpPr/>
          <p:nvPr/>
        </p:nvGrpSpPr>
        <p:grpSpPr>
          <a:xfrm>
            <a:off x="5909110" y="4631334"/>
            <a:ext cx="144370" cy="86448"/>
            <a:chOff x="3668150" y="3725000"/>
            <a:chExt cx="103625" cy="62050"/>
          </a:xfrm>
        </p:grpSpPr>
        <p:sp>
          <p:nvSpPr>
            <p:cNvPr id="284" name="Google Shape;284;p3"/>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a:off x="1105485" y="4691484"/>
            <a:ext cx="144370" cy="86448"/>
            <a:chOff x="3668150" y="3725000"/>
            <a:chExt cx="103625" cy="62050"/>
          </a:xfrm>
        </p:grpSpPr>
        <p:sp>
          <p:nvSpPr>
            <p:cNvPr id="288" name="Google Shape;288;p3"/>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3"/>
          <p:cNvSpPr/>
          <p:nvPr/>
        </p:nvSpPr>
        <p:spPr>
          <a:xfrm rot="10800000">
            <a:off x="4205489" y="1644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CDFFFC"/>
        </a:solidFill>
        <a:effectLst/>
      </p:bgPr>
    </p:bg>
    <p:spTree>
      <p:nvGrpSpPr>
        <p:cNvPr id="1" name="Shape 400"/>
        <p:cNvGrpSpPr/>
        <p:nvPr/>
      </p:nvGrpSpPr>
      <p:grpSpPr>
        <a:xfrm>
          <a:off x="0" y="0"/>
          <a:ext cx="0" cy="0"/>
          <a:chOff x="0" y="0"/>
          <a:chExt cx="0" cy="0"/>
        </a:xfrm>
      </p:grpSpPr>
      <p:sp>
        <p:nvSpPr>
          <p:cNvPr id="401" name="Google Shape;401;p5"/>
          <p:cNvSpPr/>
          <p:nvPr/>
        </p:nvSpPr>
        <p:spPr>
          <a:xfrm>
            <a:off x="0" y="0"/>
            <a:ext cx="9144061" cy="2879868"/>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txBox="1">
            <a:spLocks noGrp="1"/>
          </p:cNvSpPr>
          <p:nvPr>
            <p:ph type="subTitle" idx="1"/>
          </p:nvPr>
        </p:nvSpPr>
        <p:spPr>
          <a:xfrm>
            <a:off x="1066038" y="1966200"/>
            <a:ext cx="3124800" cy="198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403" name="Google Shape;403;p5"/>
          <p:cNvSpPr txBox="1">
            <a:spLocks noGrp="1"/>
          </p:cNvSpPr>
          <p:nvPr>
            <p:ph type="subTitle" idx="2"/>
          </p:nvPr>
        </p:nvSpPr>
        <p:spPr>
          <a:xfrm>
            <a:off x="4953288" y="1966195"/>
            <a:ext cx="3124800" cy="198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404" name="Google Shape;404;p5"/>
          <p:cNvSpPr txBox="1">
            <a:spLocks noGrp="1"/>
          </p:cNvSpPr>
          <p:nvPr>
            <p:ph type="title"/>
          </p:nvPr>
        </p:nvSpPr>
        <p:spPr>
          <a:xfrm>
            <a:off x="1065988" y="1476125"/>
            <a:ext cx="3124800" cy="490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3200"/>
              <a:buFont typeface="Fredoka One"/>
              <a:buNone/>
              <a:defRPr sz="2500">
                <a:solidFill>
                  <a:schemeClr val="accent1"/>
                </a:solidFill>
              </a:defRPr>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05" name="Google Shape;405;p5"/>
          <p:cNvSpPr txBox="1">
            <a:spLocks noGrp="1"/>
          </p:cNvSpPr>
          <p:nvPr>
            <p:ph type="title" idx="3"/>
          </p:nvPr>
        </p:nvSpPr>
        <p:spPr>
          <a:xfrm>
            <a:off x="4953252" y="1476125"/>
            <a:ext cx="3124800" cy="490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3200"/>
              <a:buFont typeface="Fredoka One"/>
              <a:buNone/>
              <a:defRPr sz="2500">
                <a:solidFill>
                  <a:schemeClr val="accent1"/>
                </a:solidFill>
              </a:defRPr>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06" name="Google Shape;406;p5"/>
          <p:cNvSpPr txBox="1">
            <a:spLocks noGrp="1"/>
          </p:cNvSpPr>
          <p:nvPr>
            <p:ph type="title" idx="4"/>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407" name="Google Shape;407;p5"/>
          <p:cNvGrpSpPr/>
          <p:nvPr/>
        </p:nvGrpSpPr>
        <p:grpSpPr>
          <a:xfrm flipH="1">
            <a:off x="474225" y="3484074"/>
            <a:ext cx="478008" cy="918034"/>
            <a:chOff x="2253800" y="1079125"/>
            <a:chExt cx="237225" cy="455600"/>
          </a:xfrm>
        </p:grpSpPr>
        <p:sp>
          <p:nvSpPr>
            <p:cNvPr id="408" name="Google Shape;408;p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5"/>
          <p:cNvGrpSpPr/>
          <p:nvPr/>
        </p:nvGrpSpPr>
        <p:grpSpPr>
          <a:xfrm flipH="1">
            <a:off x="140495" y="3072719"/>
            <a:ext cx="631706" cy="1213217"/>
            <a:chOff x="2253800" y="1079125"/>
            <a:chExt cx="237225" cy="455600"/>
          </a:xfrm>
        </p:grpSpPr>
        <p:sp>
          <p:nvSpPr>
            <p:cNvPr id="452" name="Google Shape;452;p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5"/>
          <p:cNvGrpSpPr/>
          <p:nvPr/>
        </p:nvGrpSpPr>
        <p:grpSpPr>
          <a:xfrm>
            <a:off x="4810503" y="4022584"/>
            <a:ext cx="4333582" cy="212556"/>
            <a:chOff x="-88127" y="4115467"/>
            <a:chExt cx="9232173" cy="452824"/>
          </a:xfrm>
        </p:grpSpPr>
        <p:grpSp>
          <p:nvGrpSpPr>
            <p:cNvPr id="496" name="Google Shape;496;p5"/>
            <p:cNvGrpSpPr/>
            <p:nvPr/>
          </p:nvGrpSpPr>
          <p:grpSpPr>
            <a:xfrm>
              <a:off x="2987448" y="4115467"/>
              <a:ext cx="6156598" cy="452824"/>
              <a:chOff x="3222925" y="3865650"/>
              <a:chExt cx="2332575" cy="94150"/>
            </a:xfrm>
          </p:grpSpPr>
          <p:sp>
            <p:nvSpPr>
              <p:cNvPr id="497" name="Google Shape;497;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5"/>
            <p:cNvGrpSpPr/>
            <p:nvPr/>
          </p:nvGrpSpPr>
          <p:grpSpPr>
            <a:xfrm>
              <a:off x="-88127" y="4115467"/>
              <a:ext cx="6156598" cy="452824"/>
              <a:chOff x="3222925" y="3865650"/>
              <a:chExt cx="2332575" cy="94150"/>
            </a:xfrm>
          </p:grpSpPr>
          <p:sp>
            <p:nvSpPr>
              <p:cNvPr id="572" name="Google Shape;572;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 name="Google Shape;646;p5"/>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5"/>
          <p:cNvGrpSpPr/>
          <p:nvPr/>
        </p:nvGrpSpPr>
        <p:grpSpPr>
          <a:xfrm flipH="1">
            <a:off x="-70286" y="3909501"/>
            <a:ext cx="1644569" cy="324303"/>
            <a:chOff x="1351400" y="3727300"/>
            <a:chExt cx="271050" cy="53450"/>
          </a:xfrm>
        </p:grpSpPr>
        <p:sp>
          <p:nvSpPr>
            <p:cNvPr id="648" name="Google Shape;648;p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5"/>
          <p:cNvSpPr/>
          <p:nvPr/>
        </p:nvSpPr>
        <p:spPr>
          <a:xfrm>
            <a:off x="284800" y="4205600"/>
            <a:ext cx="8859274" cy="579497"/>
          </a:xfrm>
          <a:custGeom>
            <a:avLst/>
            <a:gdLst/>
            <a:ahLst/>
            <a:cxnLst/>
            <a:rect l="l" t="t" r="r" b="b"/>
            <a:pathLst>
              <a:path w="84366" h="3011" extrusionOk="0">
                <a:moveTo>
                  <a:pt x="0" y="1"/>
                </a:moveTo>
                <a:lnTo>
                  <a:pt x="2299" y="1323"/>
                </a:lnTo>
                <a:lnTo>
                  <a:pt x="48170" y="3010"/>
                </a:lnTo>
                <a:lnTo>
                  <a:pt x="8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flipH="1">
            <a:off x="3935108" y="4233800"/>
            <a:ext cx="5208892" cy="873529"/>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5"/>
          <p:cNvGrpSpPr/>
          <p:nvPr/>
        </p:nvGrpSpPr>
        <p:grpSpPr>
          <a:xfrm flipH="1">
            <a:off x="21" y="4442853"/>
            <a:ext cx="9144022" cy="700647"/>
            <a:chOff x="1329075" y="3400650"/>
            <a:chExt cx="2177200" cy="107000"/>
          </a:xfrm>
        </p:grpSpPr>
        <p:sp>
          <p:nvSpPr>
            <p:cNvPr id="670" name="Google Shape;670;p5"/>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5"/>
          <p:cNvGrpSpPr/>
          <p:nvPr/>
        </p:nvGrpSpPr>
        <p:grpSpPr>
          <a:xfrm>
            <a:off x="1973000" y="4030900"/>
            <a:ext cx="772750" cy="195925"/>
            <a:chOff x="2500650" y="3653650"/>
            <a:chExt cx="772750" cy="195925"/>
          </a:xfrm>
        </p:grpSpPr>
        <p:sp>
          <p:nvSpPr>
            <p:cNvPr id="747" name="Google Shape;747;p5"/>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5"/>
          <p:cNvSpPr/>
          <p:nvPr/>
        </p:nvSpPr>
        <p:spPr>
          <a:xfrm>
            <a:off x="1469400" y="4666750"/>
            <a:ext cx="394750" cy="118350"/>
          </a:xfrm>
          <a:custGeom>
            <a:avLst/>
            <a:gdLst/>
            <a:ahLst/>
            <a:cxnLst/>
            <a:rect l="l" t="t" r="r" b="b"/>
            <a:pathLst>
              <a:path w="15790" h="4734" extrusionOk="0">
                <a:moveTo>
                  <a:pt x="6096" y="0"/>
                </a:moveTo>
                <a:cubicBezTo>
                  <a:pt x="5339" y="0"/>
                  <a:pt x="5059" y="1606"/>
                  <a:pt x="5313" y="2440"/>
                </a:cubicBezTo>
                <a:cubicBezTo>
                  <a:pt x="4298" y="1786"/>
                  <a:pt x="2431" y="789"/>
                  <a:pt x="1272" y="789"/>
                </a:cubicBezTo>
                <a:cubicBezTo>
                  <a:pt x="743" y="789"/>
                  <a:pt x="362" y="996"/>
                  <a:pt x="276" y="1537"/>
                </a:cubicBezTo>
                <a:cubicBezTo>
                  <a:pt x="0" y="3317"/>
                  <a:pt x="2607" y="4119"/>
                  <a:pt x="4336" y="4670"/>
                </a:cubicBezTo>
                <a:lnTo>
                  <a:pt x="5564" y="4720"/>
                </a:lnTo>
                <a:cubicBezTo>
                  <a:pt x="6039" y="4729"/>
                  <a:pt x="6512" y="4733"/>
                  <a:pt x="6986" y="4733"/>
                </a:cubicBezTo>
                <a:cubicBezTo>
                  <a:pt x="9312" y="4733"/>
                  <a:pt x="11628" y="4632"/>
                  <a:pt x="13960" y="4445"/>
                </a:cubicBezTo>
                <a:cubicBezTo>
                  <a:pt x="14637" y="4395"/>
                  <a:pt x="15414" y="4269"/>
                  <a:pt x="15790" y="3693"/>
                </a:cubicBezTo>
                <a:cubicBezTo>
                  <a:pt x="15489" y="3668"/>
                  <a:pt x="15213" y="3643"/>
                  <a:pt x="14912" y="3618"/>
                </a:cubicBezTo>
                <a:cubicBezTo>
                  <a:pt x="15102" y="2718"/>
                  <a:pt x="14084" y="1930"/>
                  <a:pt x="13146" y="1930"/>
                </a:cubicBezTo>
                <a:cubicBezTo>
                  <a:pt x="13091" y="1930"/>
                  <a:pt x="13037" y="1933"/>
                  <a:pt x="12983" y="1938"/>
                </a:cubicBezTo>
                <a:cubicBezTo>
                  <a:pt x="11980" y="2064"/>
                  <a:pt x="11178" y="2766"/>
                  <a:pt x="10451" y="3442"/>
                </a:cubicBezTo>
                <a:cubicBezTo>
                  <a:pt x="10451" y="2339"/>
                  <a:pt x="10727" y="535"/>
                  <a:pt x="9674" y="284"/>
                </a:cubicBezTo>
                <a:cubicBezTo>
                  <a:pt x="9602" y="268"/>
                  <a:pt x="9532" y="260"/>
                  <a:pt x="9463" y="260"/>
                </a:cubicBezTo>
                <a:cubicBezTo>
                  <a:pt x="8577" y="260"/>
                  <a:pt x="7959" y="1529"/>
                  <a:pt x="7168" y="2064"/>
                </a:cubicBezTo>
                <a:cubicBezTo>
                  <a:pt x="6867" y="1387"/>
                  <a:pt x="6993" y="259"/>
                  <a:pt x="6291" y="34"/>
                </a:cubicBezTo>
                <a:cubicBezTo>
                  <a:pt x="6223" y="11"/>
                  <a:pt x="6158" y="0"/>
                  <a:pt x="609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5610025" y="4441785"/>
            <a:ext cx="236968" cy="71046"/>
          </a:xfrm>
          <a:custGeom>
            <a:avLst/>
            <a:gdLst/>
            <a:ahLst/>
            <a:cxnLst/>
            <a:rect l="l" t="t" r="r" b="b"/>
            <a:pathLst>
              <a:path w="15790" h="4734" extrusionOk="0">
                <a:moveTo>
                  <a:pt x="6096" y="0"/>
                </a:moveTo>
                <a:cubicBezTo>
                  <a:pt x="5339" y="0"/>
                  <a:pt x="5059" y="1606"/>
                  <a:pt x="5313" y="2440"/>
                </a:cubicBezTo>
                <a:cubicBezTo>
                  <a:pt x="4298" y="1786"/>
                  <a:pt x="2431" y="789"/>
                  <a:pt x="1272" y="789"/>
                </a:cubicBezTo>
                <a:cubicBezTo>
                  <a:pt x="743" y="789"/>
                  <a:pt x="362" y="996"/>
                  <a:pt x="276" y="1537"/>
                </a:cubicBezTo>
                <a:cubicBezTo>
                  <a:pt x="0" y="3317"/>
                  <a:pt x="2607" y="4119"/>
                  <a:pt x="4336" y="4670"/>
                </a:cubicBezTo>
                <a:lnTo>
                  <a:pt x="5564" y="4720"/>
                </a:lnTo>
                <a:cubicBezTo>
                  <a:pt x="6039" y="4729"/>
                  <a:pt x="6512" y="4733"/>
                  <a:pt x="6986" y="4733"/>
                </a:cubicBezTo>
                <a:cubicBezTo>
                  <a:pt x="9312" y="4733"/>
                  <a:pt x="11628" y="4632"/>
                  <a:pt x="13960" y="4445"/>
                </a:cubicBezTo>
                <a:cubicBezTo>
                  <a:pt x="14637" y="4395"/>
                  <a:pt x="15414" y="4269"/>
                  <a:pt x="15790" y="3693"/>
                </a:cubicBezTo>
                <a:cubicBezTo>
                  <a:pt x="15489" y="3668"/>
                  <a:pt x="15213" y="3643"/>
                  <a:pt x="14912" y="3618"/>
                </a:cubicBezTo>
                <a:cubicBezTo>
                  <a:pt x="15102" y="2718"/>
                  <a:pt x="14084" y="1930"/>
                  <a:pt x="13146" y="1930"/>
                </a:cubicBezTo>
                <a:cubicBezTo>
                  <a:pt x="13091" y="1930"/>
                  <a:pt x="13037" y="1933"/>
                  <a:pt x="12983" y="1938"/>
                </a:cubicBezTo>
                <a:cubicBezTo>
                  <a:pt x="11980" y="2064"/>
                  <a:pt x="11178" y="2766"/>
                  <a:pt x="10451" y="3442"/>
                </a:cubicBezTo>
                <a:cubicBezTo>
                  <a:pt x="10451" y="2339"/>
                  <a:pt x="10727" y="535"/>
                  <a:pt x="9674" y="284"/>
                </a:cubicBezTo>
                <a:cubicBezTo>
                  <a:pt x="9602" y="268"/>
                  <a:pt x="9532" y="260"/>
                  <a:pt x="9463" y="260"/>
                </a:cubicBezTo>
                <a:cubicBezTo>
                  <a:pt x="8577" y="260"/>
                  <a:pt x="7959" y="1529"/>
                  <a:pt x="7168" y="2064"/>
                </a:cubicBezTo>
                <a:cubicBezTo>
                  <a:pt x="6867" y="1387"/>
                  <a:pt x="6993" y="259"/>
                  <a:pt x="6291" y="34"/>
                </a:cubicBezTo>
                <a:cubicBezTo>
                  <a:pt x="6223" y="11"/>
                  <a:pt x="6158" y="0"/>
                  <a:pt x="609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flipH="1">
            <a:off x="7534675" y="4537535"/>
            <a:ext cx="236968" cy="71046"/>
          </a:xfrm>
          <a:custGeom>
            <a:avLst/>
            <a:gdLst/>
            <a:ahLst/>
            <a:cxnLst/>
            <a:rect l="l" t="t" r="r" b="b"/>
            <a:pathLst>
              <a:path w="15790" h="4734" extrusionOk="0">
                <a:moveTo>
                  <a:pt x="6096" y="0"/>
                </a:moveTo>
                <a:cubicBezTo>
                  <a:pt x="5339" y="0"/>
                  <a:pt x="5059" y="1606"/>
                  <a:pt x="5313" y="2440"/>
                </a:cubicBezTo>
                <a:cubicBezTo>
                  <a:pt x="4298" y="1786"/>
                  <a:pt x="2431" y="789"/>
                  <a:pt x="1272" y="789"/>
                </a:cubicBezTo>
                <a:cubicBezTo>
                  <a:pt x="743" y="789"/>
                  <a:pt x="362" y="996"/>
                  <a:pt x="276" y="1537"/>
                </a:cubicBezTo>
                <a:cubicBezTo>
                  <a:pt x="0" y="3317"/>
                  <a:pt x="2607" y="4119"/>
                  <a:pt x="4336" y="4670"/>
                </a:cubicBezTo>
                <a:lnTo>
                  <a:pt x="5564" y="4720"/>
                </a:lnTo>
                <a:cubicBezTo>
                  <a:pt x="6039" y="4729"/>
                  <a:pt x="6512" y="4733"/>
                  <a:pt x="6986" y="4733"/>
                </a:cubicBezTo>
                <a:cubicBezTo>
                  <a:pt x="9312" y="4733"/>
                  <a:pt x="11628" y="4632"/>
                  <a:pt x="13960" y="4445"/>
                </a:cubicBezTo>
                <a:cubicBezTo>
                  <a:pt x="14637" y="4395"/>
                  <a:pt x="15414" y="4269"/>
                  <a:pt x="15790" y="3693"/>
                </a:cubicBezTo>
                <a:cubicBezTo>
                  <a:pt x="15489" y="3668"/>
                  <a:pt x="15213" y="3643"/>
                  <a:pt x="14912" y="3618"/>
                </a:cubicBezTo>
                <a:cubicBezTo>
                  <a:pt x="15102" y="2718"/>
                  <a:pt x="14084" y="1930"/>
                  <a:pt x="13146" y="1930"/>
                </a:cubicBezTo>
                <a:cubicBezTo>
                  <a:pt x="13091" y="1930"/>
                  <a:pt x="13037" y="1933"/>
                  <a:pt x="12983" y="1938"/>
                </a:cubicBezTo>
                <a:cubicBezTo>
                  <a:pt x="11980" y="2064"/>
                  <a:pt x="11178" y="2766"/>
                  <a:pt x="10451" y="3442"/>
                </a:cubicBezTo>
                <a:cubicBezTo>
                  <a:pt x="10451" y="2339"/>
                  <a:pt x="10727" y="535"/>
                  <a:pt x="9674" y="284"/>
                </a:cubicBezTo>
                <a:cubicBezTo>
                  <a:pt x="9602" y="268"/>
                  <a:pt x="9532" y="260"/>
                  <a:pt x="9463" y="260"/>
                </a:cubicBezTo>
                <a:cubicBezTo>
                  <a:pt x="8577" y="260"/>
                  <a:pt x="7959" y="1529"/>
                  <a:pt x="7168" y="2064"/>
                </a:cubicBezTo>
                <a:cubicBezTo>
                  <a:pt x="6867" y="1387"/>
                  <a:pt x="6993" y="259"/>
                  <a:pt x="6291" y="34"/>
                </a:cubicBezTo>
                <a:cubicBezTo>
                  <a:pt x="6223" y="11"/>
                  <a:pt x="6158" y="0"/>
                  <a:pt x="609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20051" y="216400"/>
            <a:ext cx="3471815"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rot="2952388">
            <a:off x="7796876" y="20905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rot="1135717">
            <a:off x="8391150" y="385983"/>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9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1977"/>
        <p:cNvGrpSpPr/>
        <p:nvPr/>
      </p:nvGrpSpPr>
      <p:grpSpPr>
        <a:xfrm>
          <a:off x="0" y="0"/>
          <a:ext cx="0" cy="0"/>
          <a:chOff x="0" y="0"/>
          <a:chExt cx="0" cy="0"/>
        </a:xfrm>
      </p:grpSpPr>
      <p:sp>
        <p:nvSpPr>
          <p:cNvPr id="1978" name="Google Shape;1978;p13"/>
          <p:cNvSpPr/>
          <p:nvPr/>
        </p:nvSpPr>
        <p:spPr>
          <a:xfrm>
            <a:off x="0" y="0"/>
            <a:ext cx="9144061" cy="1616837"/>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txBox="1">
            <a:spLocks noGrp="1"/>
          </p:cNvSpPr>
          <p:nvPr>
            <p:ph type="title" hasCustomPrompt="1"/>
          </p:nvPr>
        </p:nvSpPr>
        <p:spPr>
          <a:xfrm flipH="1">
            <a:off x="3327697" y="1490450"/>
            <a:ext cx="859800" cy="45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0" name="Google Shape;1980;p13"/>
          <p:cNvSpPr txBox="1">
            <a:spLocks noGrp="1"/>
          </p:cNvSpPr>
          <p:nvPr>
            <p:ph type="subTitle" idx="1"/>
          </p:nvPr>
        </p:nvSpPr>
        <p:spPr>
          <a:xfrm flipH="1">
            <a:off x="713225" y="1490525"/>
            <a:ext cx="2402400" cy="451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81" name="Google Shape;1981;p13"/>
          <p:cNvSpPr txBox="1">
            <a:spLocks noGrp="1"/>
          </p:cNvSpPr>
          <p:nvPr>
            <p:ph type="subTitle" idx="2"/>
          </p:nvPr>
        </p:nvSpPr>
        <p:spPr>
          <a:xfrm flipH="1">
            <a:off x="713225" y="1893925"/>
            <a:ext cx="24024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1400">
                <a:solidFill>
                  <a:schemeClr val="accent5"/>
                </a:solidFill>
              </a:defRPr>
            </a:lvl2pPr>
            <a:lvl3pPr lvl="2" algn="r" rtl="0">
              <a:spcBef>
                <a:spcPts val="0"/>
              </a:spcBef>
              <a:spcAft>
                <a:spcPts val="0"/>
              </a:spcAft>
              <a:buNone/>
              <a:defRPr sz="1400">
                <a:solidFill>
                  <a:schemeClr val="accent5"/>
                </a:solidFill>
              </a:defRPr>
            </a:lvl3pPr>
            <a:lvl4pPr lvl="3" algn="r" rtl="0">
              <a:spcBef>
                <a:spcPts val="0"/>
              </a:spcBef>
              <a:spcAft>
                <a:spcPts val="0"/>
              </a:spcAft>
              <a:buNone/>
              <a:defRPr sz="1400">
                <a:solidFill>
                  <a:schemeClr val="accent5"/>
                </a:solidFill>
              </a:defRPr>
            </a:lvl4pPr>
            <a:lvl5pPr lvl="4" algn="r" rtl="0">
              <a:spcBef>
                <a:spcPts val="0"/>
              </a:spcBef>
              <a:spcAft>
                <a:spcPts val="0"/>
              </a:spcAft>
              <a:buNone/>
              <a:defRPr sz="1400">
                <a:solidFill>
                  <a:schemeClr val="accent5"/>
                </a:solidFill>
              </a:defRPr>
            </a:lvl5pPr>
            <a:lvl6pPr lvl="5" algn="r" rtl="0">
              <a:spcBef>
                <a:spcPts val="0"/>
              </a:spcBef>
              <a:spcAft>
                <a:spcPts val="0"/>
              </a:spcAft>
              <a:buNone/>
              <a:defRPr sz="1400">
                <a:solidFill>
                  <a:schemeClr val="accent5"/>
                </a:solidFill>
              </a:defRPr>
            </a:lvl6pPr>
            <a:lvl7pPr lvl="6" algn="r" rtl="0">
              <a:spcBef>
                <a:spcPts val="0"/>
              </a:spcBef>
              <a:spcAft>
                <a:spcPts val="0"/>
              </a:spcAft>
              <a:buNone/>
              <a:defRPr sz="1400">
                <a:solidFill>
                  <a:schemeClr val="accent5"/>
                </a:solidFill>
              </a:defRPr>
            </a:lvl7pPr>
            <a:lvl8pPr lvl="7" algn="r" rtl="0">
              <a:spcBef>
                <a:spcPts val="0"/>
              </a:spcBef>
              <a:spcAft>
                <a:spcPts val="0"/>
              </a:spcAft>
              <a:buNone/>
              <a:defRPr sz="1400">
                <a:solidFill>
                  <a:schemeClr val="accent5"/>
                </a:solidFill>
              </a:defRPr>
            </a:lvl8pPr>
            <a:lvl9pPr lvl="8" algn="r" rtl="0">
              <a:spcBef>
                <a:spcPts val="0"/>
              </a:spcBef>
              <a:spcAft>
                <a:spcPts val="0"/>
              </a:spcAft>
              <a:buNone/>
              <a:defRPr sz="1400">
                <a:solidFill>
                  <a:schemeClr val="accent5"/>
                </a:solidFill>
              </a:defRPr>
            </a:lvl9pPr>
          </a:lstStyle>
          <a:p>
            <a:endParaRPr/>
          </a:p>
        </p:txBody>
      </p:sp>
      <p:sp>
        <p:nvSpPr>
          <p:cNvPr id="1982" name="Google Shape;1982;p13"/>
          <p:cNvSpPr txBox="1">
            <a:spLocks noGrp="1"/>
          </p:cNvSpPr>
          <p:nvPr>
            <p:ph type="title" idx="3" hasCustomPrompt="1"/>
          </p:nvPr>
        </p:nvSpPr>
        <p:spPr>
          <a:xfrm flipH="1">
            <a:off x="3327701" y="2864925"/>
            <a:ext cx="859800" cy="45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3" name="Google Shape;1983;p13"/>
          <p:cNvSpPr txBox="1">
            <a:spLocks noGrp="1"/>
          </p:cNvSpPr>
          <p:nvPr>
            <p:ph type="subTitle" idx="4"/>
          </p:nvPr>
        </p:nvSpPr>
        <p:spPr>
          <a:xfrm flipH="1">
            <a:off x="713225" y="2864923"/>
            <a:ext cx="2402400" cy="451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84" name="Google Shape;1984;p13"/>
          <p:cNvSpPr txBox="1">
            <a:spLocks noGrp="1"/>
          </p:cNvSpPr>
          <p:nvPr>
            <p:ph type="subTitle" idx="5"/>
          </p:nvPr>
        </p:nvSpPr>
        <p:spPr>
          <a:xfrm flipH="1">
            <a:off x="713225" y="3250687"/>
            <a:ext cx="24024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1400">
                <a:solidFill>
                  <a:schemeClr val="accent5"/>
                </a:solidFill>
              </a:defRPr>
            </a:lvl2pPr>
            <a:lvl3pPr lvl="2" algn="r" rtl="0">
              <a:spcBef>
                <a:spcPts val="0"/>
              </a:spcBef>
              <a:spcAft>
                <a:spcPts val="0"/>
              </a:spcAft>
              <a:buNone/>
              <a:defRPr sz="1400">
                <a:solidFill>
                  <a:schemeClr val="accent5"/>
                </a:solidFill>
              </a:defRPr>
            </a:lvl3pPr>
            <a:lvl4pPr lvl="3" algn="r" rtl="0">
              <a:spcBef>
                <a:spcPts val="0"/>
              </a:spcBef>
              <a:spcAft>
                <a:spcPts val="0"/>
              </a:spcAft>
              <a:buNone/>
              <a:defRPr sz="1400">
                <a:solidFill>
                  <a:schemeClr val="accent5"/>
                </a:solidFill>
              </a:defRPr>
            </a:lvl4pPr>
            <a:lvl5pPr lvl="4" algn="r" rtl="0">
              <a:spcBef>
                <a:spcPts val="0"/>
              </a:spcBef>
              <a:spcAft>
                <a:spcPts val="0"/>
              </a:spcAft>
              <a:buNone/>
              <a:defRPr sz="1400">
                <a:solidFill>
                  <a:schemeClr val="accent5"/>
                </a:solidFill>
              </a:defRPr>
            </a:lvl5pPr>
            <a:lvl6pPr lvl="5" algn="r" rtl="0">
              <a:spcBef>
                <a:spcPts val="0"/>
              </a:spcBef>
              <a:spcAft>
                <a:spcPts val="0"/>
              </a:spcAft>
              <a:buNone/>
              <a:defRPr sz="1400">
                <a:solidFill>
                  <a:schemeClr val="accent5"/>
                </a:solidFill>
              </a:defRPr>
            </a:lvl6pPr>
            <a:lvl7pPr lvl="6" algn="r" rtl="0">
              <a:spcBef>
                <a:spcPts val="0"/>
              </a:spcBef>
              <a:spcAft>
                <a:spcPts val="0"/>
              </a:spcAft>
              <a:buNone/>
              <a:defRPr sz="1400">
                <a:solidFill>
                  <a:schemeClr val="accent5"/>
                </a:solidFill>
              </a:defRPr>
            </a:lvl7pPr>
            <a:lvl8pPr lvl="7" algn="r" rtl="0">
              <a:spcBef>
                <a:spcPts val="0"/>
              </a:spcBef>
              <a:spcAft>
                <a:spcPts val="0"/>
              </a:spcAft>
              <a:buNone/>
              <a:defRPr sz="1400">
                <a:solidFill>
                  <a:schemeClr val="accent5"/>
                </a:solidFill>
              </a:defRPr>
            </a:lvl8pPr>
            <a:lvl9pPr lvl="8" algn="r" rtl="0">
              <a:spcBef>
                <a:spcPts val="0"/>
              </a:spcBef>
              <a:spcAft>
                <a:spcPts val="0"/>
              </a:spcAft>
              <a:buNone/>
              <a:defRPr sz="1400">
                <a:solidFill>
                  <a:schemeClr val="accent5"/>
                </a:solidFill>
              </a:defRPr>
            </a:lvl9pPr>
          </a:lstStyle>
          <a:p>
            <a:endParaRPr/>
          </a:p>
        </p:txBody>
      </p:sp>
      <p:sp>
        <p:nvSpPr>
          <p:cNvPr id="1985" name="Google Shape;1985;p13"/>
          <p:cNvSpPr txBox="1">
            <a:spLocks noGrp="1"/>
          </p:cNvSpPr>
          <p:nvPr>
            <p:ph type="title" idx="6" hasCustomPrompt="1"/>
          </p:nvPr>
        </p:nvSpPr>
        <p:spPr>
          <a:xfrm>
            <a:off x="5076503" y="1490450"/>
            <a:ext cx="859800" cy="4512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6" name="Google Shape;1986;p13"/>
          <p:cNvSpPr txBox="1">
            <a:spLocks noGrp="1"/>
          </p:cNvSpPr>
          <p:nvPr>
            <p:ph type="subTitle" idx="7"/>
          </p:nvPr>
        </p:nvSpPr>
        <p:spPr>
          <a:xfrm>
            <a:off x="6028325" y="1490528"/>
            <a:ext cx="2402400" cy="45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None/>
              <a:defRPr sz="2500">
                <a:solidFill>
                  <a:schemeClr val="accent1"/>
                </a:solidFill>
                <a:latin typeface="Boogaloo"/>
                <a:ea typeface="Boogaloo"/>
                <a:cs typeface="Boogaloo"/>
                <a:sym typeface="Boogaloo"/>
              </a:defRPr>
            </a:lvl1pPr>
            <a:lvl2pPr lvl="1" rtl="0">
              <a:spcBef>
                <a:spcPts val="0"/>
              </a:spcBef>
              <a:spcAft>
                <a:spcPts val="0"/>
              </a:spcAft>
              <a:buNone/>
              <a:defRPr sz="2500">
                <a:solidFill>
                  <a:schemeClr val="accent1"/>
                </a:solidFill>
                <a:latin typeface="Boogaloo"/>
                <a:ea typeface="Boogaloo"/>
                <a:cs typeface="Boogaloo"/>
                <a:sym typeface="Boogaloo"/>
              </a:defRPr>
            </a:lvl2pPr>
            <a:lvl3pPr lvl="2" rtl="0">
              <a:spcBef>
                <a:spcPts val="0"/>
              </a:spcBef>
              <a:spcAft>
                <a:spcPts val="0"/>
              </a:spcAft>
              <a:buNone/>
              <a:defRPr sz="2500">
                <a:solidFill>
                  <a:schemeClr val="accent1"/>
                </a:solidFill>
                <a:latin typeface="Boogaloo"/>
                <a:ea typeface="Boogaloo"/>
                <a:cs typeface="Boogaloo"/>
                <a:sym typeface="Boogaloo"/>
              </a:defRPr>
            </a:lvl3pPr>
            <a:lvl4pPr lvl="3" rtl="0">
              <a:spcBef>
                <a:spcPts val="0"/>
              </a:spcBef>
              <a:spcAft>
                <a:spcPts val="0"/>
              </a:spcAft>
              <a:buNone/>
              <a:defRPr sz="2500">
                <a:solidFill>
                  <a:schemeClr val="accent1"/>
                </a:solidFill>
                <a:latin typeface="Boogaloo"/>
                <a:ea typeface="Boogaloo"/>
                <a:cs typeface="Boogaloo"/>
                <a:sym typeface="Boogaloo"/>
              </a:defRPr>
            </a:lvl4pPr>
            <a:lvl5pPr lvl="4" rtl="0">
              <a:spcBef>
                <a:spcPts val="0"/>
              </a:spcBef>
              <a:spcAft>
                <a:spcPts val="0"/>
              </a:spcAft>
              <a:buNone/>
              <a:defRPr sz="2500">
                <a:solidFill>
                  <a:schemeClr val="accent1"/>
                </a:solidFill>
                <a:latin typeface="Boogaloo"/>
                <a:ea typeface="Boogaloo"/>
                <a:cs typeface="Boogaloo"/>
                <a:sym typeface="Boogaloo"/>
              </a:defRPr>
            </a:lvl5pPr>
            <a:lvl6pPr lvl="5" rtl="0">
              <a:spcBef>
                <a:spcPts val="0"/>
              </a:spcBef>
              <a:spcAft>
                <a:spcPts val="0"/>
              </a:spcAft>
              <a:buNone/>
              <a:defRPr sz="2500">
                <a:solidFill>
                  <a:schemeClr val="accent1"/>
                </a:solidFill>
                <a:latin typeface="Boogaloo"/>
                <a:ea typeface="Boogaloo"/>
                <a:cs typeface="Boogaloo"/>
                <a:sym typeface="Boogaloo"/>
              </a:defRPr>
            </a:lvl6pPr>
            <a:lvl7pPr lvl="6" rtl="0">
              <a:spcBef>
                <a:spcPts val="0"/>
              </a:spcBef>
              <a:spcAft>
                <a:spcPts val="0"/>
              </a:spcAft>
              <a:buNone/>
              <a:defRPr sz="2500">
                <a:solidFill>
                  <a:schemeClr val="accent1"/>
                </a:solidFill>
                <a:latin typeface="Boogaloo"/>
                <a:ea typeface="Boogaloo"/>
                <a:cs typeface="Boogaloo"/>
                <a:sym typeface="Boogaloo"/>
              </a:defRPr>
            </a:lvl7pPr>
            <a:lvl8pPr lvl="7" rtl="0">
              <a:spcBef>
                <a:spcPts val="0"/>
              </a:spcBef>
              <a:spcAft>
                <a:spcPts val="0"/>
              </a:spcAft>
              <a:buNone/>
              <a:defRPr sz="2500">
                <a:solidFill>
                  <a:schemeClr val="accent1"/>
                </a:solidFill>
                <a:latin typeface="Boogaloo"/>
                <a:ea typeface="Boogaloo"/>
                <a:cs typeface="Boogaloo"/>
                <a:sym typeface="Boogaloo"/>
              </a:defRPr>
            </a:lvl8pPr>
            <a:lvl9pPr lvl="8"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87" name="Google Shape;1987;p13"/>
          <p:cNvSpPr txBox="1">
            <a:spLocks noGrp="1"/>
          </p:cNvSpPr>
          <p:nvPr>
            <p:ph type="subTitle" idx="8"/>
          </p:nvPr>
        </p:nvSpPr>
        <p:spPr>
          <a:xfrm>
            <a:off x="6028326" y="1893925"/>
            <a:ext cx="24024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accent5"/>
                </a:solidFill>
              </a:defRPr>
            </a:lvl1pPr>
            <a:lvl2pPr lvl="1" rtl="0">
              <a:spcBef>
                <a:spcPts val="0"/>
              </a:spcBef>
              <a:spcAft>
                <a:spcPts val="0"/>
              </a:spcAft>
              <a:buNone/>
              <a:defRPr sz="1400">
                <a:solidFill>
                  <a:schemeClr val="accent5"/>
                </a:solidFill>
              </a:defRPr>
            </a:lvl2pPr>
            <a:lvl3pPr lvl="2" rtl="0">
              <a:spcBef>
                <a:spcPts val="0"/>
              </a:spcBef>
              <a:spcAft>
                <a:spcPts val="0"/>
              </a:spcAft>
              <a:buNone/>
              <a:defRPr sz="1400">
                <a:solidFill>
                  <a:schemeClr val="accent5"/>
                </a:solidFill>
              </a:defRPr>
            </a:lvl3pPr>
            <a:lvl4pPr lvl="3" rtl="0">
              <a:spcBef>
                <a:spcPts val="0"/>
              </a:spcBef>
              <a:spcAft>
                <a:spcPts val="0"/>
              </a:spcAft>
              <a:buNone/>
              <a:defRPr sz="1400">
                <a:solidFill>
                  <a:schemeClr val="accent5"/>
                </a:solidFill>
              </a:defRPr>
            </a:lvl4pPr>
            <a:lvl5pPr lvl="4" rtl="0">
              <a:spcBef>
                <a:spcPts val="0"/>
              </a:spcBef>
              <a:spcAft>
                <a:spcPts val="0"/>
              </a:spcAft>
              <a:buNone/>
              <a:defRPr sz="1400">
                <a:solidFill>
                  <a:schemeClr val="accent5"/>
                </a:solidFill>
              </a:defRPr>
            </a:lvl5pPr>
            <a:lvl6pPr lvl="5" rtl="0">
              <a:spcBef>
                <a:spcPts val="0"/>
              </a:spcBef>
              <a:spcAft>
                <a:spcPts val="0"/>
              </a:spcAft>
              <a:buNone/>
              <a:defRPr sz="1400">
                <a:solidFill>
                  <a:schemeClr val="accent5"/>
                </a:solidFill>
              </a:defRPr>
            </a:lvl6pPr>
            <a:lvl7pPr lvl="6" rtl="0">
              <a:spcBef>
                <a:spcPts val="0"/>
              </a:spcBef>
              <a:spcAft>
                <a:spcPts val="0"/>
              </a:spcAft>
              <a:buNone/>
              <a:defRPr sz="1400">
                <a:solidFill>
                  <a:schemeClr val="accent5"/>
                </a:solidFill>
              </a:defRPr>
            </a:lvl7pPr>
            <a:lvl8pPr lvl="7" rtl="0">
              <a:spcBef>
                <a:spcPts val="0"/>
              </a:spcBef>
              <a:spcAft>
                <a:spcPts val="0"/>
              </a:spcAft>
              <a:buNone/>
              <a:defRPr sz="1400">
                <a:solidFill>
                  <a:schemeClr val="accent5"/>
                </a:solidFill>
              </a:defRPr>
            </a:lvl8pPr>
            <a:lvl9pPr lvl="8" rtl="0">
              <a:spcBef>
                <a:spcPts val="0"/>
              </a:spcBef>
              <a:spcAft>
                <a:spcPts val="0"/>
              </a:spcAft>
              <a:buNone/>
              <a:defRPr sz="1400">
                <a:solidFill>
                  <a:schemeClr val="accent5"/>
                </a:solidFill>
              </a:defRPr>
            </a:lvl9pPr>
          </a:lstStyle>
          <a:p>
            <a:endParaRPr/>
          </a:p>
        </p:txBody>
      </p:sp>
      <p:sp>
        <p:nvSpPr>
          <p:cNvPr id="1988" name="Google Shape;1988;p13"/>
          <p:cNvSpPr txBox="1">
            <a:spLocks noGrp="1"/>
          </p:cNvSpPr>
          <p:nvPr>
            <p:ph type="title" idx="9" hasCustomPrompt="1"/>
          </p:nvPr>
        </p:nvSpPr>
        <p:spPr>
          <a:xfrm>
            <a:off x="5076499" y="2864925"/>
            <a:ext cx="859800" cy="4512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9" name="Google Shape;1989;p13"/>
          <p:cNvSpPr txBox="1">
            <a:spLocks noGrp="1"/>
          </p:cNvSpPr>
          <p:nvPr>
            <p:ph type="subTitle" idx="13"/>
          </p:nvPr>
        </p:nvSpPr>
        <p:spPr>
          <a:xfrm>
            <a:off x="6028325" y="2864923"/>
            <a:ext cx="2402400" cy="451200"/>
          </a:xfrm>
          <a:prstGeom prst="rect">
            <a:avLst/>
          </a:prstGeom>
          <a:ln>
            <a:noFill/>
          </a:ln>
        </p:spPr>
        <p:txBody>
          <a:bodyPr spcFirstLastPara="1" wrap="square" lIns="91425" tIns="91425" rIns="91425" bIns="91425" anchor="b" anchorCtr="0">
            <a:noAutofit/>
          </a:bodyPr>
          <a:lstStyle>
            <a:lvl1pPr marR="38100" lvl="0" rtl="0">
              <a:spcBef>
                <a:spcPts val="0"/>
              </a:spcBef>
              <a:spcAft>
                <a:spcPts val="0"/>
              </a:spcAft>
              <a:buNone/>
              <a:defRPr sz="2500">
                <a:solidFill>
                  <a:schemeClr val="accent1"/>
                </a:solidFill>
                <a:latin typeface="Boogaloo"/>
                <a:ea typeface="Boogaloo"/>
                <a:cs typeface="Boogaloo"/>
                <a:sym typeface="Boogaloo"/>
              </a:defRPr>
            </a:lvl1pPr>
            <a:lvl2pPr marR="38100" lvl="1" rtl="0">
              <a:spcBef>
                <a:spcPts val="0"/>
              </a:spcBef>
              <a:spcAft>
                <a:spcPts val="0"/>
              </a:spcAft>
              <a:buNone/>
              <a:defRPr sz="2500">
                <a:solidFill>
                  <a:schemeClr val="accent1"/>
                </a:solidFill>
                <a:latin typeface="Boogaloo"/>
                <a:ea typeface="Boogaloo"/>
                <a:cs typeface="Boogaloo"/>
                <a:sym typeface="Boogaloo"/>
              </a:defRPr>
            </a:lvl2pPr>
            <a:lvl3pPr marR="38100" lvl="2" rtl="0">
              <a:spcBef>
                <a:spcPts val="0"/>
              </a:spcBef>
              <a:spcAft>
                <a:spcPts val="0"/>
              </a:spcAft>
              <a:buNone/>
              <a:defRPr sz="2500">
                <a:solidFill>
                  <a:schemeClr val="accent1"/>
                </a:solidFill>
                <a:latin typeface="Boogaloo"/>
                <a:ea typeface="Boogaloo"/>
                <a:cs typeface="Boogaloo"/>
                <a:sym typeface="Boogaloo"/>
              </a:defRPr>
            </a:lvl3pPr>
            <a:lvl4pPr marR="38100" lvl="3" rtl="0">
              <a:spcBef>
                <a:spcPts val="0"/>
              </a:spcBef>
              <a:spcAft>
                <a:spcPts val="0"/>
              </a:spcAft>
              <a:buNone/>
              <a:defRPr sz="2500">
                <a:solidFill>
                  <a:schemeClr val="accent1"/>
                </a:solidFill>
                <a:latin typeface="Boogaloo"/>
                <a:ea typeface="Boogaloo"/>
                <a:cs typeface="Boogaloo"/>
                <a:sym typeface="Boogaloo"/>
              </a:defRPr>
            </a:lvl4pPr>
            <a:lvl5pPr marR="38100" lvl="4" rtl="0">
              <a:spcBef>
                <a:spcPts val="0"/>
              </a:spcBef>
              <a:spcAft>
                <a:spcPts val="0"/>
              </a:spcAft>
              <a:buNone/>
              <a:defRPr sz="2500">
                <a:solidFill>
                  <a:schemeClr val="accent1"/>
                </a:solidFill>
                <a:latin typeface="Boogaloo"/>
                <a:ea typeface="Boogaloo"/>
                <a:cs typeface="Boogaloo"/>
                <a:sym typeface="Boogaloo"/>
              </a:defRPr>
            </a:lvl5pPr>
            <a:lvl6pPr marR="38100" lvl="5" rtl="0">
              <a:spcBef>
                <a:spcPts val="0"/>
              </a:spcBef>
              <a:spcAft>
                <a:spcPts val="0"/>
              </a:spcAft>
              <a:buNone/>
              <a:defRPr sz="2500">
                <a:solidFill>
                  <a:schemeClr val="accent1"/>
                </a:solidFill>
                <a:latin typeface="Boogaloo"/>
                <a:ea typeface="Boogaloo"/>
                <a:cs typeface="Boogaloo"/>
                <a:sym typeface="Boogaloo"/>
              </a:defRPr>
            </a:lvl6pPr>
            <a:lvl7pPr marR="38100" lvl="6" rtl="0">
              <a:spcBef>
                <a:spcPts val="0"/>
              </a:spcBef>
              <a:spcAft>
                <a:spcPts val="0"/>
              </a:spcAft>
              <a:buNone/>
              <a:defRPr sz="2500">
                <a:solidFill>
                  <a:schemeClr val="accent1"/>
                </a:solidFill>
                <a:latin typeface="Boogaloo"/>
                <a:ea typeface="Boogaloo"/>
                <a:cs typeface="Boogaloo"/>
                <a:sym typeface="Boogaloo"/>
              </a:defRPr>
            </a:lvl7pPr>
            <a:lvl8pPr marR="38100" lvl="7" rtl="0">
              <a:spcBef>
                <a:spcPts val="0"/>
              </a:spcBef>
              <a:spcAft>
                <a:spcPts val="0"/>
              </a:spcAft>
              <a:buNone/>
              <a:defRPr sz="2500">
                <a:solidFill>
                  <a:schemeClr val="accent1"/>
                </a:solidFill>
                <a:latin typeface="Boogaloo"/>
                <a:ea typeface="Boogaloo"/>
                <a:cs typeface="Boogaloo"/>
                <a:sym typeface="Boogaloo"/>
              </a:defRPr>
            </a:lvl8pPr>
            <a:lvl9pPr marR="38100" lvl="8"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90" name="Google Shape;1990;p13"/>
          <p:cNvSpPr txBox="1">
            <a:spLocks noGrp="1"/>
          </p:cNvSpPr>
          <p:nvPr>
            <p:ph type="subTitle" idx="14"/>
          </p:nvPr>
        </p:nvSpPr>
        <p:spPr>
          <a:xfrm>
            <a:off x="6028326" y="3250687"/>
            <a:ext cx="24024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accent5"/>
                </a:solidFill>
              </a:defRPr>
            </a:lvl1pPr>
            <a:lvl2pPr lvl="1" rtl="0">
              <a:spcBef>
                <a:spcPts val="0"/>
              </a:spcBef>
              <a:spcAft>
                <a:spcPts val="0"/>
              </a:spcAft>
              <a:buNone/>
              <a:defRPr sz="1400">
                <a:solidFill>
                  <a:schemeClr val="accent5"/>
                </a:solidFill>
              </a:defRPr>
            </a:lvl2pPr>
            <a:lvl3pPr lvl="2" rtl="0">
              <a:spcBef>
                <a:spcPts val="0"/>
              </a:spcBef>
              <a:spcAft>
                <a:spcPts val="0"/>
              </a:spcAft>
              <a:buNone/>
              <a:defRPr sz="1400">
                <a:solidFill>
                  <a:schemeClr val="accent5"/>
                </a:solidFill>
              </a:defRPr>
            </a:lvl3pPr>
            <a:lvl4pPr lvl="3" rtl="0">
              <a:spcBef>
                <a:spcPts val="0"/>
              </a:spcBef>
              <a:spcAft>
                <a:spcPts val="0"/>
              </a:spcAft>
              <a:buNone/>
              <a:defRPr sz="1400">
                <a:solidFill>
                  <a:schemeClr val="accent5"/>
                </a:solidFill>
              </a:defRPr>
            </a:lvl4pPr>
            <a:lvl5pPr lvl="4" rtl="0">
              <a:spcBef>
                <a:spcPts val="0"/>
              </a:spcBef>
              <a:spcAft>
                <a:spcPts val="0"/>
              </a:spcAft>
              <a:buNone/>
              <a:defRPr sz="1400">
                <a:solidFill>
                  <a:schemeClr val="accent5"/>
                </a:solidFill>
              </a:defRPr>
            </a:lvl5pPr>
            <a:lvl6pPr lvl="5" rtl="0">
              <a:spcBef>
                <a:spcPts val="0"/>
              </a:spcBef>
              <a:spcAft>
                <a:spcPts val="0"/>
              </a:spcAft>
              <a:buNone/>
              <a:defRPr sz="1400">
                <a:solidFill>
                  <a:schemeClr val="accent5"/>
                </a:solidFill>
              </a:defRPr>
            </a:lvl6pPr>
            <a:lvl7pPr lvl="6" rtl="0">
              <a:spcBef>
                <a:spcPts val="0"/>
              </a:spcBef>
              <a:spcAft>
                <a:spcPts val="0"/>
              </a:spcAft>
              <a:buNone/>
              <a:defRPr sz="1400">
                <a:solidFill>
                  <a:schemeClr val="accent5"/>
                </a:solidFill>
              </a:defRPr>
            </a:lvl7pPr>
            <a:lvl8pPr lvl="7" rtl="0">
              <a:spcBef>
                <a:spcPts val="0"/>
              </a:spcBef>
              <a:spcAft>
                <a:spcPts val="0"/>
              </a:spcAft>
              <a:buNone/>
              <a:defRPr sz="1400">
                <a:solidFill>
                  <a:schemeClr val="accent5"/>
                </a:solidFill>
              </a:defRPr>
            </a:lvl8pPr>
            <a:lvl9pPr lvl="8" rtl="0">
              <a:spcBef>
                <a:spcPts val="0"/>
              </a:spcBef>
              <a:spcAft>
                <a:spcPts val="0"/>
              </a:spcAft>
              <a:buNone/>
              <a:defRPr sz="1400">
                <a:solidFill>
                  <a:schemeClr val="accent5"/>
                </a:solidFill>
              </a:defRPr>
            </a:lvl9pPr>
          </a:lstStyle>
          <a:p>
            <a:endParaRPr/>
          </a:p>
        </p:txBody>
      </p:sp>
      <p:sp>
        <p:nvSpPr>
          <p:cNvPr id="1991" name="Google Shape;1991;p13"/>
          <p:cNvSpPr txBox="1">
            <a:spLocks noGrp="1"/>
          </p:cNvSpPr>
          <p:nvPr>
            <p:ph type="title" idx="15"/>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haya Libre"/>
              <a:buNone/>
              <a:defRPr sz="3400">
                <a:solidFill>
                  <a:schemeClr val="accent3"/>
                </a:solidFill>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sp>
        <p:nvSpPr>
          <p:cNvPr id="1992" name="Google Shape;1992;p13"/>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3"/>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3"/>
          <p:cNvSpPr/>
          <p:nvPr/>
        </p:nvSpPr>
        <p:spPr>
          <a:xfrm flipH="1">
            <a:off x="7360878" y="4182775"/>
            <a:ext cx="1783175" cy="207789"/>
          </a:xfrm>
          <a:custGeom>
            <a:avLst/>
            <a:gdLst/>
            <a:ahLst/>
            <a:cxnLst/>
            <a:rect l="l" t="t" r="r" b="b"/>
            <a:pathLst>
              <a:path w="16981" h="1725" extrusionOk="0">
                <a:moveTo>
                  <a:pt x="7691" y="1"/>
                </a:moveTo>
                <a:cubicBezTo>
                  <a:pt x="4977" y="1"/>
                  <a:pt x="2402" y="44"/>
                  <a:pt x="1" y="142"/>
                </a:cubicBezTo>
                <a:lnTo>
                  <a:pt x="1" y="1725"/>
                </a:lnTo>
                <a:lnTo>
                  <a:pt x="16980" y="142"/>
                </a:lnTo>
                <a:cubicBezTo>
                  <a:pt x="13751" y="52"/>
                  <a:pt x="10639" y="1"/>
                  <a:pt x="769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13"/>
          <p:cNvGrpSpPr/>
          <p:nvPr/>
        </p:nvGrpSpPr>
        <p:grpSpPr>
          <a:xfrm flipH="1">
            <a:off x="6028325" y="3886073"/>
            <a:ext cx="3105827" cy="338727"/>
            <a:chOff x="639050" y="3656375"/>
            <a:chExt cx="516450" cy="56325"/>
          </a:xfrm>
        </p:grpSpPr>
        <p:sp>
          <p:nvSpPr>
            <p:cNvPr id="1996" name="Google Shape;1996;p13"/>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3"/>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3"/>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3"/>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3"/>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3"/>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3"/>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3"/>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3"/>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3"/>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3"/>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3"/>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3"/>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3"/>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3"/>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3"/>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3"/>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6" name="Google Shape;2016;p13"/>
          <p:cNvGrpSpPr/>
          <p:nvPr/>
        </p:nvGrpSpPr>
        <p:grpSpPr>
          <a:xfrm flipH="1">
            <a:off x="-52711" y="4224801"/>
            <a:ext cx="1644569" cy="324303"/>
            <a:chOff x="1351400" y="3727300"/>
            <a:chExt cx="271050" cy="53450"/>
          </a:xfrm>
        </p:grpSpPr>
        <p:sp>
          <p:nvSpPr>
            <p:cNvPr id="2017" name="Google Shape;2017;p1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13"/>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7" name="Google Shape;2037;p13"/>
          <p:cNvGrpSpPr/>
          <p:nvPr/>
        </p:nvGrpSpPr>
        <p:grpSpPr>
          <a:xfrm>
            <a:off x="21" y="4442853"/>
            <a:ext cx="9144022" cy="700647"/>
            <a:chOff x="1329075" y="3400650"/>
            <a:chExt cx="2177200" cy="107000"/>
          </a:xfrm>
        </p:grpSpPr>
        <p:sp>
          <p:nvSpPr>
            <p:cNvPr id="2038" name="Google Shape;2038;p13"/>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3"/>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3"/>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3"/>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3"/>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3"/>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3"/>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3"/>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3"/>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3"/>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3"/>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3"/>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3"/>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3"/>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3"/>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3"/>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3"/>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3"/>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3"/>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3"/>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3"/>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3"/>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3"/>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3"/>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4" name="Google Shape;2114;p13"/>
          <p:cNvSpPr/>
          <p:nvPr/>
        </p:nvSpPr>
        <p:spPr>
          <a:xfrm rot="10800000" flipH="1">
            <a:off x="5079197" y="105125"/>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115"/>
        <p:cNvGrpSpPr/>
        <p:nvPr/>
      </p:nvGrpSpPr>
      <p:grpSpPr>
        <a:xfrm>
          <a:off x="0" y="0"/>
          <a:ext cx="0" cy="0"/>
          <a:chOff x="0" y="0"/>
          <a:chExt cx="0" cy="0"/>
        </a:xfrm>
      </p:grpSpPr>
      <p:sp>
        <p:nvSpPr>
          <p:cNvPr id="2116" name="Google Shape;2116;p14"/>
          <p:cNvSpPr/>
          <p:nvPr/>
        </p:nvSpPr>
        <p:spPr>
          <a:xfrm>
            <a:off x="-20100" y="0"/>
            <a:ext cx="9164089" cy="3515539"/>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txBox="1">
            <a:spLocks noGrp="1"/>
          </p:cNvSpPr>
          <p:nvPr>
            <p:ph type="title"/>
          </p:nvPr>
        </p:nvSpPr>
        <p:spPr>
          <a:xfrm>
            <a:off x="4668175" y="1264900"/>
            <a:ext cx="37626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118" name="Google Shape;2118;p14"/>
          <p:cNvSpPr txBox="1">
            <a:spLocks noGrp="1"/>
          </p:cNvSpPr>
          <p:nvPr>
            <p:ph type="title" idx="2" hasCustomPrompt="1"/>
          </p:nvPr>
        </p:nvSpPr>
        <p:spPr>
          <a:xfrm>
            <a:off x="2672525" y="1265000"/>
            <a:ext cx="19419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119" name="Google Shape;2119;p14"/>
          <p:cNvSpPr txBox="1">
            <a:spLocks noGrp="1"/>
          </p:cNvSpPr>
          <p:nvPr>
            <p:ph type="subTitle" idx="1"/>
          </p:nvPr>
        </p:nvSpPr>
        <p:spPr>
          <a:xfrm>
            <a:off x="4668175" y="2551000"/>
            <a:ext cx="3762600" cy="6999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20" name="Google Shape;2120;p14"/>
          <p:cNvSpPr/>
          <p:nvPr/>
        </p:nvSpPr>
        <p:spPr>
          <a:xfrm>
            <a:off x="-20053" y="2164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1" name="Google Shape;2121;p14"/>
          <p:cNvGrpSpPr/>
          <p:nvPr/>
        </p:nvGrpSpPr>
        <p:grpSpPr>
          <a:xfrm>
            <a:off x="-44040" y="3752767"/>
            <a:ext cx="9232173" cy="452824"/>
            <a:chOff x="-88127" y="4115467"/>
            <a:chExt cx="9232173" cy="452824"/>
          </a:xfrm>
        </p:grpSpPr>
        <p:grpSp>
          <p:nvGrpSpPr>
            <p:cNvPr id="2122" name="Google Shape;2122;p14"/>
            <p:cNvGrpSpPr/>
            <p:nvPr/>
          </p:nvGrpSpPr>
          <p:grpSpPr>
            <a:xfrm>
              <a:off x="2987448" y="4115467"/>
              <a:ext cx="6156598" cy="452824"/>
              <a:chOff x="3222925" y="3865650"/>
              <a:chExt cx="2332575" cy="94150"/>
            </a:xfrm>
          </p:grpSpPr>
          <p:sp>
            <p:nvSpPr>
              <p:cNvPr id="2123" name="Google Shape;2123;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4"/>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4"/>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4"/>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4"/>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4"/>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4"/>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4"/>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4"/>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14"/>
            <p:cNvGrpSpPr/>
            <p:nvPr/>
          </p:nvGrpSpPr>
          <p:grpSpPr>
            <a:xfrm>
              <a:off x="-88127" y="4115467"/>
              <a:ext cx="6156598" cy="452824"/>
              <a:chOff x="3222925" y="3865650"/>
              <a:chExt cx="2332575" cy="94150"/>
            </a:xfrm>
          </p:grpSpPr>
          <p:sp>
            <p:nvSpPr>
              <p:cNvPr id="2198" name="Google Shape;2198;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4"/>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4"/>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4"/>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4"/>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4"/>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2" name="Google Shape;2272;p14"/>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4" name="Google Shape;2274;p14"/>
          <p:cNvGrpSpPr/>
          <p:nvPr/>
        </p:nvGrpSpPr>
        <p:grpSpPr>
          <a:xfrm flipH="1">
            <a:off x="21" y="4442853"/>
            <a:ext cx="9144022" cy="700647"/>
            <a:chOff x="1329075" y="3400650"/>
            <a:chExt cx="2177200" cy="107000"/>
          </a:xfrm>
        </p:grpSpPr>
        <p:sp>
          <p:nvSpPr>
            <p:cNvPr id="2275" name="Google Shape;2275;p14"/>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4"/>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4"/>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4"/>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4"/>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4"/>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4"/>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4"/>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4"/>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4"/>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4"/>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4"/>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4"/>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4"/>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4"/>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4"/>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4"/>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4"/>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4"/>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4"/>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4"/>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4"/>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4"/>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4"/>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4"/>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4"/>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4"/>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4"/>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4"/>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4"/>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4"/>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4"/>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4"/>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4"/>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4"/>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4"/>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4"/>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4"/>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4"/>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4"/>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4"/>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4"/>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4"/>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4"/>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4"/>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4"/>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4"/>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4"/>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4"/>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4"/>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4"/>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4"/>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4"/>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4"/>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4"/>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4"/>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4"/>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4"/>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4"/>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4"/>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4"/>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4"/>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4"/>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4"/>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4"/>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1" name="Google Shape;2351;p14"/>
          <p:cNvGrpSpPr/>
          <p:nvPr/>
        </p:nvGrpSpPr>
        <p:grpSpPr>
          <a:xfrm flipH="1">
            <a:off x="-70286" y="3909501"/>
            <a:ext cx="1644569" cy="324303"/>
            <a:chOff x="1351400" y="3727300"/>
            <a:chExt cx="271050" cy="53450"/>
          </a:xfrm>
        </p:grpSpPr>
        <p:sp>
          <p:nvSpPr>
            <p:cNvPr id="2352" name="Google Shape;2352;p14"/>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4"/>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4"/>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4"/>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4"/>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4"/>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4"/>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4"/>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4"/>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4"/>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4"/>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4"/>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4"/>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4"/>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4"/>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4"/>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4"/>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4"/>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4"/>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1" name="Google Shape;2371;p14"/>
          <p:cNvGrpSpPr/>
          <p:nvPr/>
        </p:nvGrpSpPr>
        <p:grpSpPr>
          <a:xfrm>
            <a:off x="1634100" y="4506250"/>
            <a:ext cx="103625" cy="62050"/>
            <a:chOff x="3668150" y="3725000"/>
            <a:chExt cx="103625" cy="62050"/>
          </a:xfrm>
        </p:grpSpPr>
        <p:sp>
          <p:nvSpPr>
            <p:cNvPr id="2372" name="Google Shape;2372;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5" name="Google Shape;2375;p14"/>
          <p:cNvGrpSpPr/>
          <p:nvPr/>
        </p:nvGrpSpPr>
        <p:grpSpPr>
          <a:xfrm>
            <a:off x="5496100" y="4380800"/>
            <a:ext cx="103625" cy="62050"/>
            <a:chOff x="3668150" y="3725000"/>
            <a:chExt cx="103625" cy="62050"/>
          </a:xfrm>
        </p:grpSpPr>
        <p:sp>
          <p:nvSpPr>
            <p:cNvPr id="2376" name="Google Shape;2376;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14"/>
          <p:cNvGrpSpPr/>
          <p:nvPr/>
        </p:nvGrpSpPr>
        <p:grpSpPr>
          <a:xfrm>
            <a:off x="5950600" y="4678275"/>
            <a:ext cx="103625" cy="62050"/>
            <a:chOff x="3668150" y="3725000"/>
            <a:chExt cx="103625" cy="62050"/>
          </a:xfrm>
        </p:grpSpPr>
        <p:sp>
          <p:nvSpPr>
            <p:cNvPr id="2380" name="Google Shape;2380;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3" name="Google Shape;2383;p14"/>
          <p:cNvGrpSpPr/>
          <p:nvPr/>
        </p:nvGrpSpPr>
        <p:grpSpPr>
          <a:xfrm>
            <a:off x="4212150" y="4355925"/>
            <a:ext cx="103625" cy="62050"/>
            <a:chOff x="3668150" y="3725000"/>
            <a:chExt cx="103625" cy="62050"/>
          </a:xfrm>
        </p:grpSpPr>
        <p:sp>
          <p:nvSpPr>
            <p:cNvPr id="2384" name="Google Shape;2384;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14"/>
          <p:cNvGrpSpPr/>
          <p:nvPr/>
        </p:nvGrpSpPr>
        <p:grpSpPr>
          <a:xfrm>
            <a:off x="6762900" y="4318750"/>
            <a:ext cx="103625" cy="62050"/>
            <a:chOff x="3668150" y="3725000"/>
            <a:chExt cx="103625" cy="62050"/>
          </a:xfrm>
        </p:grpSpPr>
        <p:sp>
          <p:nvSpPr>
            <p:cNvPr id="2388" name="Google Shape;2388;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14"/>
          <p:cNvGrpSpPr/>
          <p:nvPr/>
        </p:nvGrpSpPr>
        <p:grpSpPr>
          <a:xfrm>
            <a:off x="8188850" y="4643525"/>
            <a:ext cx="103625" cy="62050"/>
            <a:chOff x="3668150" y="3725000"/>
            <a:chExt cx="103625" cy="62050"/>
          </a:xfrm>
        </p:grpSpPr>
        <p:sp>
          <p:nvSpPr>
            <p:cNvPr id="2392" name="Google Shape;2392;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5" name="Google Shape;2395;p14"/>
          <p:cNvSpPr/>
          <p:nvPr/>
        </p:nvSpPr>
        <p:spPr>
          <a:xfrm>
            <a:off x="5089120" y="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2396"/>
        <p:cNvGrpSpPr/>
        <p:nvPr/>
      </p:nvGrpSpPr>
      <p:grpSpPr>
        <a:xfrm>
          <a:off x="0" y="0"/>
          <a:ext cx="0" cy="0"/>
          <a:chOff x="0" y="0"/>
          <a:chExt cx="0" cy="0"/>
        </a:xfrm>
      </p:grpSpPr>
      <p:sp>
        <p:nvSpPr>
          <p:cNvPr id="2397" name="Google Shape;2397;p15"/>
          <p:cNvSpPr/>
          <p:nvPr/>
        </p:nvSpPr>
        <p:spPr>
          <a:xfrm flipH="1">
            <a:off x="-11" y="0"/>
            <a:ext cx="9144061" cy="3573538"/>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5"/>
          <p:cNvSpPr txBox="1">
            <a:spLocks noGrp="1"/>
          </p:cNvSpPr>
          <p:nvPr>
            <p:ph type="title"/>
          </p:nvPr>
        </p:nvSpPr>
        <p:spPr>
          <a:xfrm>
            <a:off x="713225" y="1348050"/>
            <a:ext cx="4116300" cy="128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399" name="Google Shape;2399;p15"/>
          <p:cNvSpPr txBox="1">
            <a:spLocks noGrp="1"/>
          </p:cNvSpPr>
          <p:nvPr>
            <p:ph type="title" idx="2" hasCustomPrompt="1"/>
          </p:nvPr>
        </p:nvSpPr>
        <p:spPr>
          <a:xfrm>
            <a:off x="4889150" y="1348275"/>
            <a:ext cx="1941900" cy="128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400" name="Google Shape;2400;p15"/>
          <p:cNvSpPr txBox="1">
            <a:spLocks noGrp="1"/>
          </p:cNvSpPr>
          <p:nvPr>
            <p:ph type="subTitle" idx="1"/>
          </p:nvPr>
        </p:nvSpPr>
        <p:spPr>
          <a:xfrm>
            <a:off x="713225" y="2634150"/>
            <a:ext cx="4116300" cy="6999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600"/>
            </a:lvl1pPr>
            <a:lvl2pPr lvl="1" algn="r" rtl="0">
              <a:spcBef>
                <a:spcPts val="0"/>
              </a:spcBef>
              <a:spcAft>
                <a:spcPts val="0"/>
              </a:spcAft>
              <a:buNone/>
              <a:defRPr sz="1600"/>
            </a:lvl2pPr>
            <a:lvl3pPr lvl="2" algn="r" rtl="0">
              <a:spcBef>
                <a:spcPts val="0"/>
              </a:spcBef>
              <a:spcAft>
                <a:spcPts val="0"/>
              </a:spcAft>
              <a:buNone/>
              <a:defRPr sz="1600"/>
            </a:lvl3pPr>
            <a:lvl4pPr lvl="3" algn="r" rtl="0">
              <a:spcBef>
                <a:spcPts val="0"/>
              </a:spcBef>
              <a:spcAft>
                <a:spcPts val="0"/>
              </a:spcAft>
              <a:buNone/>
              <a:defRPr sz="1600"/>
            </a:lvl4pPr>
            <a:lvl5pPr lvl="4" algn="r" rtl="0">
              <a:spcBef>
                <a:spcPts val="0"/>
              </a:spcBef>
              <a:spcAft>
                <a:spcPts val="0"/>
              </a:spcAft>
              <a:buNone/>
              <a:defRPr sz="1600"/>
            </a:lvl5pPr>
            <a:lvl6pPr lvl="5" algn="r" rtl="0">
              <a:spcBef>
                <a:spcPts val="0"/>
              </a:spcBef>
              <a:spcAft>
                <a:spcPts val="0"/>
              </a:spcAft>
              <a:buNone/>
              <a:defRPr sz="1600"/>
            </a:lvl6pPr>
            <a:lvl7pPr lvl="6" algn="r" rtl="0">
              <a:spcBef>
                <a:spcPts val="0"/>
              </a:spcBef>
              <a:spcAft>
                <a:spcPts val="0"/>
              </a:spcAft>
              <a:buNone/>
              <a:defRPr sz="1600"/>
            </a:lvl7pPr>
            <a:lvl8pPr lvl="7" algn="r" rtl="0">
              <a:spcBef>
                <a:spcPts val="0"/>
              </a:spcBef>
              <a:spcAft>
                <a:spcPts val="0"/>
              </a:spcAft>
              <a:buNone/>
              <a:defRPr sz="1600"/>
            </a:lvl8pPr>
            <a:lvl9pPr lvl="8" algn="r" rtl="0">
              <a:spcBef>
                <a:spcPts val="0"/>
              </a:spcBef>
              <a:spcAft>
                <a:spcPts val="0"/>
              </a:spcAft>
              <a:buNone/>
              <a:defRPr sz="1600"/>
            </a:lvl9pPr>
          </a:lstStyle>
          <a:p>
            <a:endParaRPr/>
          </a:p>
        </p:txBody>
      </p:sp>
      <p:sp>
        <p:nvSpPr>
          <p:cNvPr id="2401" name="Google Shape;2401;p15"/>
          <p:cNvSpPr/>
          <p:nvPr/>
        </p:nvSpPr>
        <p:spPr>
          <a:xfrm rot="10800000">
            <a:off x="-884957" y="539500"/>
            <a:ext cx="2975082" cy="619407"/>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5"/>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5"/>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5"/>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5" name="Google Shape;2405;p15"/>
          <p:cNvGrpSpPr/>
          <p:nvPr/>
        </p:nvGrpSpPr>
        <p:grpSpPr>
          <a:xfrm flipH="1">
            <a:off x="-70286" y="3909501"/>
            <a:ext cx="1644569" cy="324303"/>
            <a:chOff x="1351400" y="3727300"/>
            <a:chExt cx="271050" cy="53450"/>
          </a:xfrm>
        </p:grpSpPr>
        <p:sp>
          <p:nvSpPr>
            <p:cNvPr id="2406" name="Google Shape;2406;p1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5" name="Google Shape;2425;p15"/>
          <p:cNvGrpSpPr/>
          <p:nvPr/>
        </p:nvGrpSpPr>
        <p:grpSpPr>
          <a:xfrm>
            <a:off x="2455479" y="3816840"/>
            <a:ext cx="1644567" cy="416968"/>
            <a:chOff x="2500650" y="3653650"/>
            <a:chExt cx="772750" cy="195925"/>
          </a:xfrm>
        </p:grpSpPr>
        <p:sp>
          <p:nvSpPr>
            <p:cNvPr id="2426" name="Google Shape;2426;p15"/>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5"/>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5"/>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5"/>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5"/>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5"/>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5"/>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5"/>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5"/>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5"/>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5"/>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5"/>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5"/>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5"/>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5"/>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5"/>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5"/>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5"/>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5"/>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5"/>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5"/>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5"/>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5"/>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5"/>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5"/>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5"/>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5"/>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5"/>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5"/>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5"/>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5"/>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5"/>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5"/>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5"/>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5"/>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5"/>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2" name="Google Shape;2462;p15"/>
          <p:cNvGrpSpPr/>
          <p:nvPr/>
        </p:nvGrpSpPr>
        <p:grpSpPr>
          <a:xfrm>
            <a:off x="1021875" y="4442850"/>
            <a:ext cx="193225" cy="226625"/>
            <a:chOff x="5519925" y="3937350"/>
            <a:chExt cx="193225" cy="226625"/>
          </a:xfrm>
        </p:grpSpPr>
        <p:sp>
          <p:nvSpPr>
            <p:cNvPr id="2463" name="Google Shape;2463;p15"/>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5"/>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5"/>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5"/>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5"/>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5"/>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5"/>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5"/>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5"/>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5"/>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5"/>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5"/>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5"/>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15"/>
          <p:cNvGrpSpPr/>
          <p:nvPr/>
        </p:nvGrpSpPr>
        <p:grpSpPr>
          <a:xfrm>
            <a:off x="3148500" y="4442850"/>
            <a:ext cx="193225" cy="226625"/>
            <a:chOff x="5519925" y="3937350"/>
            <a:chExt cx="193225" cy="226625"/>
          </a:xfrm>
        </p:grpSpPr>
        <p:sp>
          <p:nvSpPr>
            <p:cNvPr id="2477" name="Google Shape;2477;p15"/>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5"/>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5"/>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5"/>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5"/>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5"/>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5"/>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5"/>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5"/>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5"/>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5"/>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5"/>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5"/>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15"/>
          <p:cNvSpPr/>
          <p:nvPr/>
        </p:nvSpPr>
        <p:spPr>
          <a:xfrm flipH="1">
            <a:off x="5002799" y="199538"/>
            <a:ext cx="4141200"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2491"/>
        <p:cNvGrpSpPr/>
        <p:nvPr/>
      </p:nvGrpSpPr>
      <p:grpSpPr>
        <a:xfrm>
          <a:off x="0" y="0"/>
          <a:ext cx="0" cy="0"/>
          <a:chOff x="0" y="0"/>
          <a:chExt cx="0" cy="0"/>
        </a:xfrm>
      </p:grpSpPr>
      <p:sp>
        <p:nvSpPr>
          <p:cNvPr id="2492" name="Google Shape;2492;p16"/>
          <p:cNvSpPr/>
          <p:nvPr/>
        </p:nvSpPr>
        <p:spPr>
          <a:xfrm flipH="1">
            <a:off x="0" y="0"/>
            <a:ext cx="9144061" cy="3674345"/>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6"/>
          <p:cNvSpPr txBox="1">
            <a:spLocks noGrp="1"/>
          </p:cNvSpPr>
          <p:nvPr>
            <p:ph type="subTitle" idx="1"/>
          </p:nvPr>
        </p:nvSpPr>
        <p:spPr>
          <a:xfrm>
            <a:off x="4577275" y="3111550"/>
            <a:ext cx="3853500" cy="6999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grpSp>
        <p:nvGrpSpPr>
          <p:cNvPr id="2494" name="Google Shape;2494;p16"/>
          <p:cNvGrpSpPr/>
          <p:nvPr/>
        </p:nvGrpSpPr>
        <p:grpSpPr>
          <a:xfrm>
            <a:off x="28" y="3940828"/>
            <a:ext cx="5398052" cy="264766"/>
            <a:chOff x="-88127" y="4115467"/>
            <a:chExt cx="9232173" cy="452824"/>
          </a:xfrm>
        </p:grpSpPr>
        <p:grpSp>
          <p:nvGrpSpPr>
            <p:cNvPr id="2495" name="Google Shape;2495;p16"/>
            <p:cNvGrpSpPr/>
            <p:nvPr/>
          </p:nvGrpSpPr>
          <p:grpSpPr>
            <a:xfrm>
              <a:off x="2987448" y="4115467"/>
              <a:ext cx="6156598" cy="452824"/>
              <a:chOff x="3222925" y="3865650"/>
              <a:chExt cx="2332575" cy="94150"/>
            </a:xfrm>
          </p:grpSpPr>
          <p:sp>
            <p:nvSpPr>
              <p:cNvPr id="2496" name="Google Shape;2496;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0" name="Google Shape;2570;p16"/>
            <p:cNvGrpSpPr/>
            <p:nvPr/>
          </p:nvGrpSpPr>
          <p:grpSpPr>
            <a:xfrm>
              <a:off x="-88127" y="4115467"/>
              <a:ext cx="6156598" cy="452824"/>
              <a:chOff x="3222925" y="3865650"/>
              <a:chExt cx="2332575" cy="94150"/>
            </a:xfrm>
          </p:grpSpPr>
          <p:sp>
            <p:nvSpPr>
              <p:cNvPr id="2571" name="Google Shape;2571;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45" name="Google Shape;2645;p16"/>
          <p:cNvGrpSpPr/>
          <p:nvPr/>
        </p:nvGrpSpPr>
        <p:grpSpPr>
          <a:xfrm>
            <a:off x="3746003" y="3940828"/>
            <a:ext cx="5398052" cy="264766"/>
            <a:chOff x="-88127" y="4115467"/>
            <a:chExt cx="9232173" cy="452824"/>
          </a:xfrm>
        </p:grpSpPr>
        <p:grpSp>
          <p:nvGrpSpPr>
            <p:cNvPr id="2646" name="Google Shape;2646;p16"/>
            <p:cNvGrpSpPr/>
            <p:nvPr/>
          </p:nvGrpSpPr>
          <p:grpSpPr>
            <a:xfrm>
              <a:off x="2987448" y="4115467"/>
              <a:ext cx="6156598" cy="452824"/>
              <a:chOff x="3222925" y="3865650"/>
              <a:chExt cx="2332575" cy="94150"/>
            </a:xfrm>
          </p:grpSpPr>
          <p:sp>
            <p:nvSpPr>
              <p:cNvPr id="2647" name="Google Shape;2647;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16"/>
            <p:cNvGrpSpPr/>
            <p:nvPr/>
          </p:nvGrpSpPr>
          <p:grpSpPr>
            <a:xfrm>
              <a:off x="-88127" y="4115467"/>
              <a:ext cx="6156598" cy="452824"/>
              <a:chOff x="3222925" y="3865650"/>
              <a:chExt cx="2332575" cy="94150"/>
            </a:xfrm>
          </p:grpSpPr>
          <p:sp>
            <p:nvSpPr>
              <p:cNvPr id="2722" name="Google Shape;2722;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6" name="Google Shape;2796;p16"/>
          <p:cNvGrpSpPr/>
          <p:nvPr/>
        </p:nvGrpSpPr>
        <p:grpSpPr>
          <a:xfrm flipH="1">
            <a:off x="186322" y="331793"/>
            <a:ext cx="2140600" cy="4111061"/>
            <a:chOff x="2253800" y="1079125"/>
            <a:chExt cx="237225" cy="455600"/>
          </a:xfrm>
        </p:grpSpPr>
        <p:sp>
          <p:nvSpPr>
            <p:cNvPr id="2797" name="Google Shape;2797;p16"/>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6"/>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6"/>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6"/>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6"/>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6"/>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6"/>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6"/>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6"/>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6"/>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6"/>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6"/>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6"/>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6"/>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6"/>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6"/>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6"/>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6"/>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6"/>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6"/>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6"/>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6"/>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6"/>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6"/>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6"/>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6"/>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6"/>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6"/>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6"/>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6"/>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6"/>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6"/>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6"/>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6"/>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6"/>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6"/>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6"/>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6"/>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6"/>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6"/>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6"/>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6"/>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6"/>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0" name="Google Shape;2840;p16"/>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6"/>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16"/>
          <p:cNvGrpSpPr/>
          <p:nvPr/>
        </p:nvGrpSpPr>
        <p:grpSpPr>
          <a:xfrm flipH="1">
            <a:off x="21" y="4442853"/>
            <a:ext cx="9144022" cy="700647"/>
            <a:chOff x="1329075" y="3400650"/>
            <a:chExt cx="2177200" cy="107000"/>
          </a:xfrm>
        </p:grpSpPr>
        <p:sp>
          <p:nvSpPr>
            <p:cNvPr id="2843" name="Google Shape;2843;p16"/>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6"/>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6"/>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6"/>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6"/>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6"/>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6"/>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6"/>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6"/>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6"/>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6"/>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6"/>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6"/>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6"/>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6"/>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6"/>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6"/>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6"/>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6"/>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6"/>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6"/>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6"/>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6"/>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6"/>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6"/>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6"/>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6"/>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6"/>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6"/>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6"/>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6"/>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6"/>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6"/>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6"/>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6"/>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6"/>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6"/>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6"/>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6"/>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6"/>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6"/>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6"/>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6"/>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6"/>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6"/>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6"/>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6"/>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6"/>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6"/>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6"/>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6"/>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6"/>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6"/>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6"/>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6"/>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6"/>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6"/>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6"/>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6"/>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6"/>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6"/>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6"/>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6"/>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6"/>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6"/>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6"/>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6"/>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6"/>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6"/>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6"/>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6"/>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6"/>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6"/>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6"/>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6"/>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6"/>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16"/>
          <p:cNvGrpSpPr/>
          <p:nvPr/>
        </p:nvGrpSpPr>
        <p:grpSpPr>
          <a:xfrm>
            <a:off x="4068276" y="4370996"/>
            <a:ext cx="159997" cy="95799"/>
            <a:chOff x="3668150" y="3725000"/>
            <a:chExt cx="103625" cy="62050"/>
          </a:xfrm>
        </p:grpSpPr>
        <p:sp>
          <p:nvSpPr>
            <p:cNvPr id="2920" name="Google Shape;2920;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16"/>
          <p:cNvGrpSpPr/>
          <p:nvPr/>
        </p:nvGrpSpPr>
        <p:grpSpPr>
          <a:xfrm>
            <a:off x="3537051" y="4668396"/>
            <a:ext cx="159997" cy="95799"/>
            <a:chOff x="3668150" y="3725000"/>
            <a:chExt cx="103625" cy="62050"/>
          </a:xfrm>
        </p:grpSpPr>
        <p:sp>
          <p:nvSpPr>
            <p:cNvPr id="2924" name="Google Shape;2924;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16"/>
          <p:cNvGrpSpPr/>
          <p:nvPr/>
        </p:nvGrpSpPr>
        <p:grpSpPr>
          <a:xfrm>
            <a:off x="5497951" y="4426071"/>
            <a:ext cx="159997" cy="95799"/>
            <a:chOff x="3668150" y="3725000"/>
            <a:chExt cx="103625" cy="62050"/>
          </a:xfrm>
        </p:grpSpPr>
        <p:sp>
          <p:nvSpPr>
            <p:cNvPr id="2928" name="Google Shape;2928;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16"/>
          <p:cNvGrpSpPr/>
          <p:nvPr/>
        </p:nvGrpSpPr>
        <p:grpSpPr>
          <a:xfrm>
            <a:off x="1401801" y="4626646"/>
            <a:ext cx="159997" cy="95799"/>
            <a:chOff x="3668150" y="3725000"/>
            <a:chExt cx="103625" cy="62050"/>
          </a:xfrm>
        </p:grpSpPr>
        <p:sp>
          <p:nvSpPr>
            <p:cNvPr id="2932" name="Google Shape;2932;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5" name="Google Shape;2935;p16"/>
          <p:cNvGrpSpPr/>
          <p:nvPr/>
        </p:nvGrpSpPr>
        <p:grpSpPr>
          <a:xfrm>
            <a:off x="8673901" y="4370996"/>
            <a:ext cx="159997" cy="95799"/>
            <a:chOff x="3668150" y="3725000"/>
            <a:chExt cx="103625" cy="62050"/>
          </a:xfrm>
        </p:grpSpPr>
        <p:sp>
          <p:nvSpPr>
            <p:cNvPr id="2936" name="Google Shape;2936;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9" name="Google Shape;2939;p16"/>
          <p:cNvGrpSpPr/>
          <p:nvPr/>
        </p:nvGrpSpPr>
        <p:grpSpPr>
          <a:xfrm>
            <a:off x="7465004" y="3850115"/>
            <a:ext cx="1644567" cy="416968"/>
            <a:chOff x="2500650" y="3653650"/>
            <a:chExt cx="772750" cy="195925"/>
          </a:xfrm>
        </p:grpSpPr>
        <p:sp>
          <p:nvSpPr>
            <p:cNvPr id="2940" name="Google Shape;2940;p16"/>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6"/>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6"/>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6"/>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6"/>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6"/>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6"/>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6"/>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6"/>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6"/>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6"/>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6"/>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6"/>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6"/>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6"/>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6"/>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6"/>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6"/>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6"/>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6"/>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6"/>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6"/>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6"/>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6"/>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6"/>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6"/>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6"/>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6"/>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6"/>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6"/>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6"/>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6"/>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6"/>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6"/>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6"/>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6"/>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6" name="Google Shape;2976;p16"/>
          <p:cNvGrpSpPr/>
          <p:nvPr/>
        </p:nvGrpSpPr>
        <p:grpSpPr>
          <a:xfrm>
            <a:off x="7728676" y="4707371"/>
            <a:ext cx="159997" cy="95799"/>
            <a:chOff x="3668150" y="3725000"/>
            <a:chExt cx="103625" cy="62050"/>
          </a:xfrm>
        </p:grpSpPr>
        <p:sp>
          <p:nvSpPr>
            <p:cNvPr id="2977" name="Google Shape;2977;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16"/>
          <p:cNvSpPr/>
          <p:nvPr/>
        </p:nvSpPr>
        <p:spPr>
          <a:xfrm>
            <a:off x="-1156161" y="-106489"/>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6"/>
          <p:cNvSpPr/>
          <p:nvPr/>
        </p:nvSpPr>
        <p:spPr>
          <a:xfrm flipH="1">
            <a:off x="4253814" y="12636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6"/>
          <p:cNvSpPr/>
          <p:nvPr/>
        </p:nvSpPr>
        <p:spPr>
          <a:xfrm rot="2952388">
            <a:off x="8464543" y="35744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6"/>
          <p:cNvSpPr txBox="1">
            <a:spLocks noGrp="1"/>
          </p:cNvSpPr>
          <p:nvPr>
            <p:ph type="title"/>
          </p:nvPr>
        </p:nvSpPr>
        <p:spPr>
          <a:xfrm>
            <a:off x="4577275" y="1825450"/>
            <a:ext cx="38535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984" name="Google Shape;2984;p16"/>
          <p:cNvSpPr txBox="1">
            <a:spLocks noGrp="1"/>
          </p:cNvSpPr>
          <p:nvPr>
            <p:ph type="title" idx="2" hasCustomPrompt="1"/>
          </p:nvPr>
        </p:nvSpPr>
        <p:spPr>
          <a:xfrm>
            <a:off x="4577275" y="539500"/>
            <a:ext cx="20646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4">
  <p:cSld name="TITLE_AND_BODY_1_1">
    <p:spTree>
      <p:nvGrpSpPr>
        <p:cNvPr id="1" name="Shape 3195"/>
        <p:cNvGrpSpPr/>
        <p:nvPr/>
      </p:nvGrpSpPr>
      <p:grpSpPr>
        <a:xfrm>
          <a:off x="0" y="0"/>
          <a:ext cx="0" cy="0"/>
          <a:chOff x="0" y="0"/>
          <a:chExt cx="0" cy="0"/>
        </a:xfrm>
      </p:grpSpPr>
      <p:sp>
        <p:nvSpPr>
          <p:cNvPr id="3196" name="Google Shape;3196;p18"/>
          <p:cNvSpPr/>
          <p:nvPr/>
        </p:nvSpPr>
        <p:spPr>
          <a:xfrm flipH="1">
            <a:off x="-11" y="0"/>
            <a:ext cx="9144061" cy="2835363"/>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rot="10800000">
            <a:off x="22" y="75825"/>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txBox="1">
            <a:spLocks noGrp="1"/>
          </p:cNvSpPr>
          <p:nvPr>
            <p:ph type="body" idx="1"/>
          </p:nvPr>
        </p:nvSpPr>
        <p:spPr>
          <a:xfrm>
            <a:off x="2463300" y="2354725"/>
            <a:ext cx="4217400" cy="9963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Montserrat"/>
              <a:buChar char="●"/>
              <a:defRPr sz="1600">
                <a:solidFill>
                  <a:srgbClr val="2A1B4C"/>
                </a:solidFill>
              </a:defRPr>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3199" name="Google Shape;3199;p18"/>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1" name="Google Shape;3201;p18"/>
          <p:cNvGrpSpPr/>
          <p:nvPr/>
        </p:nvGrpSpPr>
        <p:grpSpPr>
          <a:xfrm flipH="1">
            <a:off x="6038200" y="3902298"/>
            <a:ext cx="3105827" cy="338727"/>
            <a:chOff x="639050" y="3656375"/>
            <a:chExt cx="516450" cy="56325"/>
          </a:xfrm>
        </p:grpSpPr>
        <p:sp>
          <p:nvSpPr>
            <p:cNvPr id="3202" name="Google Shape;3202;p18"/>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8"/>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8"/>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18"/>
          <p:cNvGrpSpPr/>
          <p:nvPr/>
        </p:nvGrpSpPr>
        <p:grpSpPr>
          <a:xfrm flipH="1">
            <a:off x="-70286" y="3909501"/>
            <a:ext cx="1644569" cy="324303"/>
            <a:chOff x="1351400" y="3727300"/>
            <a:chExt cx="271050" cy="53450"/>
          </a:xfrm>
        </p:grpSpPr>
        <p:sp>
          <p:nvSpPr>
            <p:cNvPr id="3223" name="Google Shape;3223;p18"/>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8"/>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8"/>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8"/>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18"/>
          <p:cNvGrpSpPr/>
          <p:nvPr/>
        </p:nvGrpSpPr>
        <p:grpSpPr>
          <a:xfrm>
            <a:off x="2815762" y="4111957"/>
            <a:ext cx="1056441" cy="412928"/>
            <a:chOff x="1954575" y="3756300"/>
            <a:chExt cx="463575" cy="101250"/>
          </a:xfrm>
        </p:grpSpPr>
        <p:sp>
          <p:nvSpPr>
            <p:cNvPr id="3243" name="Google Shape;3243;p18"/>
            <p:cNvSpPr/>
            <p:nvPr/>
          </p:nvSpPr>
          <p:spPr>
            <a:xfrm>
              <a:off x="2043250" y="3756300"/>
              <a:ext cx="105300" cy="65975"/>
            </a:xfrm>
            <a:custGeom>
              <a:avLst/>
              <a:gdLst/>
              <a:ahLst/>
              <a:cxnLst/>
              <a:rect l="l" t="t" r="r" b="b"/>
              <a:pathLst>
                <a:path w="4212" h="2639" extrusionOk="0">
                  <a:moveTo>
                    <a:pt x="2237" y="0"/>
                  </a:moveTo>
                  <a:cubicBezTo>
                    <a:pt x="1114" y="0"/>
                    <a:pt x="142" y="591"/>
                    <a:pt x="74" y="1317"/>
                  </a:cubicBezTo>
                  <a:cubicBezTo>
                    <a:pt x="1" y="2049"/>
                    <a:pt x="852" y="2639"/>
                    <a:pt x="1976" y="2639"/>
                  </a:cubicBezTo>
                  <a:cubicBezTo>
                    <a:pt x="3104" y="2639"/>
                    <a:pt x="4071" y="2049"/>
                    <a:pt x="4144" y="1317"/>
                  </a:cubicBezTo>
                  <a:cubicBezTo>
                    <a:pt x="4212" y="591"/>
                    <a:pt x="3360" y="0"/>
                    <a:pt x="223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1954575" y="3765050"/>
              <a:ext cx="147750" cy="92500"/>
            </a:xfrm>
            <a:custGeom>
              <a:avLst/>
              <a:gdLst/>
              <a:ahLst/>
              <a:cxnLst/>
              <a:rect l="l" t="t" r="r" b="b"/>
              <a:pathLst>
                <a:path w="5910" h="3700" extrusionOk="0">
                  <a:moveTo>
                    <a:pt x="3135" y="1"/>
                  </a:moveTo>
                  <a:cubicBezTo>
                    <a:pt x="1557" y="1"/>
                    <a:pt x="199" y="831"/>
                    <a:pt x="100" y="1850"/>
                  </a:cubicBezTo>
                  <a:cubicBezTo>
                    <a:pt x="0" y="2874"/>
                    <a:pt x="1197" y="3699"/>
                    <a:pt x="2774" y="3699"/>
                  </a:cubicBezTo>
                  <a:cubicBezTo>
                    <a:pt x="4347" y="3699"/>
                    <a:pt x="5705" y="2874"/>
                    <a:pt x="5810" y="1850"/>
                  </a:cubicBezTo>
                  <a:cubicBezTo>
                    <a:pt x="5909" y="831"/>
                    <a:pt x="4713" y="1"/>
                    <a:pt x="3135"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1961100" y="3765050"/>
              <a:ext cx="115225" cy="43775"/>
            </a:xfrm>
            <a:custGeom>
              <a:avLst/>
              <a:gdLst/>
              <a:ahLst/>
              <a:cxnLst/>
              <a:rect l="l" t="t" r="r" b="b"/>
              <a:pathLst>
                <a:path w="4609" h="1751" extrusionOk="0">
                  <a:moveTo>
                    <a:pt x="2874" y="1"/>
                  </a:moveTo>
                  <a:cubicBezTo>
                    <a:pt x="1568" y="1"/>
                    <a:pt x="413" y="570"/>
                    <a:pt x="0" y="1348"/>
                  </a:cubicBezTo>
                  <a:cubicBezTo>
                    <a:pt x="460" y="1599"/>
                    <a:pt x="1061" y="1751"/>
                    <a:pt x="1735" y="1751"/>
                  </a:cubicBezTo>
                  <a:cubicBezTo>
                    <a:pt x="3041" y="1751"/>
                    <a:pt x="4196" y="1181"/>
                    <a:pt x="4609" y="403"/>
                  </a:cubicBezTo>
                  <a:cubicBezTo>
                    <a:pt x="4149" y="152"/>
                    <a:pt x="3548" y="1"/>
                    <a:pt x="2874"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2116275" y="3767400"/>
              <a:ext cx="128550" cy="82825"/>
            </a:xfrm>
            <a:custGeom>
              <a:avLst/>
              <a:gdLst/>
              <a:ahLst/>
              <a:cxnLst/>
              <a:rect l="l" t="t" r="r" b="b"/>
              <a:pathLst>
                <a:path w="5142" h="3313" extrusionOk="0">
                  <a:moveTo>
                    <a:pt x="2733" y="1"/>
                  </a:moveTo>
                  <a:cubicBezTo>
                    <a:pt x="1364" y="1"/>
                    <a:pt x="178" y="742"/>
                    <a:pt x="89" y="1657"/>
                  </a:cubicBezTo>
                  <a:cubicBezTo>
                    <a:pt x="0" y="2571"/>
                    <a:pt x="1040" y="3313"/>
                    <a:pt x="2409" y="3313"/>
                  </a:cubicBezTo>
                  <a:cubicBezTo>
                    <a:pt x="3778" y="3313"/>
                    <a:pt x="4963" y="2571"/>
                    <a:pt x="5052" y="1657"/>
                  </a:cubicBezTo>
                  <a:cubicBezTo>
                    <a:pt x="5141" y="742"/>
                    <a:pt x="4107" y="1"/>
                    <a:pt x="273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2156100" y="3767400"/>
              <a:ext cx="86100" cy="37900"/>
            </a:xfrm>
            <a:custGeom>
              <a:avLst/>
              <a:gdLst/>
              <a:ahLst/>
              <a:cxnLst/>
              <a:rect l="l" t="t" r="r" b="b"/>
              <a:pathLst>
                <a:path w="3444" h="1516" extrusionOk="0">
                  <a:moveTo>
                    <a:pt x="1140" y="1"/>
                  </a:moveTo>
                  <a:cubicBezTo>
                    <a:pt x="737" y="1"/>
                    <a:pt x="351" y="68"/>
                    <a:pt x="1" y="183"/>
                  </a:cubicBezTo>
                  <a:cubicBezTo>
                    <a:pt x="147" y="941"/>
                    <a:pt x="1098" y="1516"/>
                    <a:pt x="2305" y="1516"/>
                  </a:cubicBezTo>
                  <a:cubicBezTo>
                    <a:pt x="2707" y="1516"/>
                    <a:pt x="3099" y="1453"/>
                    <a:pt x="3444" y="1338"/>
                  </a:cubicBezTo>
                  <a:cubicBezTo>
                    <a:pt x="3297" y="575"/>
                    <a:pt x="2346" y="1"/>
                    <a:pt x="1140"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2022500" y="3783075"/>
              <a:ext cx="227400" cy="74475"/>
            </a:xfrm>
            <a:custGeom>
              <a:avLst/>
              <a:gdLst/>
              <a:ahLst/>
              <a:cxnLst/>
              <a:rect l="l" t="t" r="r" b="b"/>
              <a:pathLst>
                <a:path w="9096" h="2979" extrusionOk="0">
                  <a:moveTo>
                    <a:pt x="4754" y="1"/>
                  </a:moveTo>
                  <a:cubicBezTo>
                    <a:pt x="2288" y="1"/>
                    <a:pt x="157" y="1296"/>
                    <a:pt x="0" y="2895"/>
                  </a:cubicBezTo>
                  <a:cubicBezTo>
                    <a:pt x="0" y="2921"/>
                    <a:pt x="0" y="2952"/>
                    <a:pt x="0" y="2978"/>
                  </a:cubicBezTo>
                  <a:lnTo>
                    <a:pt x="8929" y="2978"/>
                  </a:lnTo>
                  <a:cubicBezTo>
                    <a:pt x="8929" y="2952"/>
                    <a:pt x="8939" y="2921"/>
                    <a:pt x="8939" y="2895"/>
                  </a:cubicBezTo>
                  <a:cubicBezTo>
                    <a:pt x="9096" y="1296"/>
                    <a:pt x="7226" y="1"/>
                    <a:pt x="4754"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2216975" y="3819125"/>
              <a:ext cx="103725" cy="38425"/>
            </a:xfrm>
            <a:custGeom>
              <a:avLst/>
              <a:gdLst/>
              <a:ahLst/>
              <a:cxnLst/>
              <a:rect l="l" t="t" r="r" b="b"/>
              <a:pathLst>
                <a:path w="4149" h="1537" extrusionOk="0">
                  <a:moveTo>
                    <a:pt x="2174" y="0"/>
                  </a:moveTo>
                  <a:cubicBezTo>
                    <a:pt x="1050" y="0"/>
                    <a:pt x="79" y="591"/>
                    <a:pt x="11" y="1317"/>
                  </a:cubicBezTo>
                  <a:cubicBezTo>
                    <a:pt x="0" y="1390"/>
                    <a:pt x="6" y="1463"/>
                    <a:pt x="16" y="1536"/>
                  </a:cubicBezTo>
                  <a:lnTo>
                    <a:pt x="4028" y="1536"/>
                  </a:lnTo>
                  <a:cubicBezTo>
                    <a:pt x="4055" y="1463"/>
                    <a:pt x="4070" y="1390"/>
                    <a:pt x="4081" y="1317"/>
                  </a:cubicBezTo>
                  <a:cubicBezTo>
                    <a:pt x="4149" y="591"/>
                    <a:pt x="3297" y="0"/>
                    <a:pt x="2174"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2059725" y="3783075"/>
              <a:ext cx="172950" cy="41725"/>
            </a:xfrm>
            <a:custGeom>
              <a:avLst/>
              <a:gdLst/>
              <a:ahLst/>
              <a:cxnLst/>
              <a:rect l="l" t="t" r="r" b="b"/>
              <a:pathLst>
                <a:path w="6918" h="1669" extrusionOk="0">
                  <a:moveTo>
                    <a:pt x="3265" y="1"/>
                  </a:moveTo>
                  <a:cubicBezTo>
                    <a:pt x="2022" y="1"/>
                    <a:pt x="862" y="330"/>
                    <a:pt x="0" y="863"/>
                  </a:cubicBezTo>
                  <a:cubicBezTo>
                    <a:pt x="679" y="1139"/>
                    <a:pt x="1593" y="1380"/>
                    <a:pt x="2633" y="1526"/>
                  </a:cubicBezTo>
                  <a:cubicBezTo>
                    <a:pt x="3322" y="1622"/>
                    <a:pt x="3994" y="1668"/>
                    <a:pt x="4609" y="1668"/>
                  </a:cubicBezTo>
                  <a:cubicBezTo>
                    <a:pt x="5561" y="1668"/>
                    <a:pt x="6378" y="1559"/>
                    <a:pt x="6917" y="1359"/>
                  </a:cubicBezTo>
                  <a:cubicBezTo>
                    <a:pt x="6207" y="544"/>
                    <a:pt x="4864" y="1"/>
                    <a:pt x="3265"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2065725" y="3756300"/>
              <a:ext cx="74350" cy="22500"/>
            </a:xfrm>
            <a:custGeom>
              <a:avLst/>
              <a:gdLst/>
              <a:ahLst/>
              <a:cxnLst/>
              <a:rect l="l" t="t" r="r" b="b"/>
              <a:pathLst>
                <a:path w="2974" h="900" extrusionOk="0">
                  <a:moveTo>
                    <a:pt x="1338" y="0"/>
                  </a:moveTo>
                  <a:cubicBezTo>
                    <a:pt x="841" y="0"/>
                    <a:pt x="376" y="115"/>
                    <a:pt x="0" y="309"/>
                  </a:cubicBezTo>
                  <a:cubicBezTo>
                    <a:pt x="329" y="664"/>
                    <a:pt x="930" y="899"/>
                    <a:pt x="1641" y="899"/>
                  </a:cubicBezTo>
                  <a:cubicBezTo>
                    <a:pt x="2137" y="899"/>
                    <a:pt x="2602" y="779"/>
                    <a:pt x="2973" y="591"/>
                  </a:cubicBezTo>
                  <a:cubicBezTo>
                    <a:pt x="2644" y="236"/>
                    <a:pt x="2048" y="0"/>
                    <a:pt x="1338"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2241525" y="3819250"/>
              <a:ext cx="72000" cy="22225"/>
            </a:xfrm>
            <a:custGeom>
              <a:avLst/>
              <a:gdLst/>
              <a:ahLst/>
              <a:cxnLst/>
              <a:rect l="l" t="t" r="r" b="b"/>
              <a:pathLst>
                <a:path w="2880" h="889" extrusionOk="0">
                  <a:moveTo>
                    <a:pt x="1192" y="1"/>
                  </a:moveTo>
                  <a:cubicBezTo>
                    <a:pt x="758" y="1"/>
                    <a:pt x="345" y="90"/>
                    <a:pt x="1" y="236"/>
                  </a:cubicBezTo>
                  <a:cubicBezTo>
                    <a:pt x="314" y="628"/>
                    <a:pt x="941" y="889"/>
                    <a:pt x="1688" y="889"/>
                  </a:cubicBezTo>
                  <a:cubicBezTo>
                    <a:pt x="2122" y="889"/>
                    <a:pt x="2534" y="800"/>
                    <a:pt x="2879" y="649"/>
                  </a:cubicBezTo>
                  <a:cubicBezTo>
                    <a:pt x="2566" y="262"/>
                    <a:pt x="1939" y="1"/>
                    <a:pt x="1192" y="1"/>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2351900" y="3831400"/>
              <a:ext cx="66250" cy="26150"/>
            </a:xfrm>
            <a:custGeom>
              <a:avLst/>
              <a:gdLst/>
              <a:ahLst/>
              <a:cxnLst/>
              <a:rect l="l" t="t" r="r" b="b"/>
              <a:pathLst>
                <a:path w="2650" h="1046" extrusionOk="0">
                  <a:moveTo>
                    <a:pt x="1379" y="1"/>
                  </a:moveTo>
                  <a:cubicBezTo>
                    <a:pt x="659" y="1"/>
                    <a:pt x="52" y="283"/>
                    <a:pt x="16" y="638"/>
                  </a:cubicBezTo>
                  <a:cubicBezTo>
                    <a:pt x="0" y="795"/>
                    <a:pt x="99" y="936"/>
                    <a:pt x="277" y="1045"/>
                  </a:cubicBezTo>
                  <a:lnTo>
                    <a:pt x="2273" y="1045"/>
                  </a:lnTo>
                  <a:cubicBezTo>
                    <a:pt x="2471" y="936"/>
                    <a:pt x="2602" y="795"/>
                    <a:pt x="2618" y="638"/>
                  </a:cubicBezTo>
                  <a:cubicBezTo>
                    <a:pt x="2649" y="283"/>
                    <a:pt x="2095" y="1"/>
                    <a:pt x="1379"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2295600" y="3813500"/>
              <a:ext cx="80350" cy="44050"/>
            </a:xfrm>
            <a:custGeom>
              <a:avLst/>
              <a:gdLst/>
              <a:ahLst/>
              <a:cxnLst/>
              <a:rect l="l" t="t" r="r" b="b"/>
              <a:pathLst>
                <a:path w="3214" h="1762" extrusionOk="0">
                  <a:moveTo>
                    <a:pt x="1698" y="1"/>
                  </a:moveTo>
                  <a:cubicBezTo>
                    <a:pt x="831" y="1"/>
                    <a:pt x="84" y="481"/>
                    <a:pt x="27" y="1072"/>
                  </a:cubicBezTo>
                  <a:cubicBezTo>
                    <a:pt x="0" y="1338"/>
                    <a:pt x="110" y="1573"/>
                    <a:pt x="319" y="1761"/>
                  </a:cubicBezTo>
                  <a:lnTo>
                    <a:pt x="2728" y="1761"/>
                  </a:lnTo>
                  <a:cubicBezTo>
                    <a:pt x="2973" y="1573"/>
                    <a:pt x="3130" y="1338"/>
                    <a:pt x="3156" y="1072"/>
                  </a:cubicBezTo>
                  <a:cubicBezTo>
                    <a:pt x="3214" y="481"/>
                    <a:pt x="2560" y="1"/>
                    <a:pt x="169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2296000" y="3822525"/>
              <a:ext cx="79175" cy="35025"/>
            </a:xfrm>
            <a:custGeom>
              <a:avLst/>
              <a:gdLst/>
              <a:ahLst/>
              <a:cxnLst/>
              <a:rect l="l" t="t" r="r" b="b"/>
              <a:pathLst>
                <a:path w="3167" h="1401" extrusionOk="0">
                  <a:moveTo>
                    <a:pt x="2816" y="0"/>
                  </a:moveTo>
                  <a:cubicBezTo>
                    <a:pt x="2576" y="293"/>
                    <a:pt x="2116" y="554"/>
                    <a:pt x="1526" y="706"/>
                  </a:cubicBezTo>
                  <a:cubicBezTo>
                    <a:pt x="1208" y="784"/>
                    <a:pt x="891" y="823"/>
                    <a:pt x="598" y="823"/>
                  </a:cubicBezTo>
                  <a:cubicBezTo>
                    <a:pt x="386" y="823"/>
                    <a:pt x="185" y="803"/>
                    <a:pt x="5" y="763"/>
                  </a:cubicBezTo>
                  <a:lnTo>
                    <a:pt x="5" y="763"/>
                  </a:lnTo>
                  <a:cubicBezTo>
                    <a:pt x="0" y="1009"/>
                    <a:pt x="110" y="1228"/>
                    <a:pt x="303" y="1400"/>
                  </a:cubicBezTo>
                  <a:lnTo>
                    <a:pt x="2712" y="1400"/>
                  </a:lnTo>
                  <a:cubicBezTo>
                    <a:pt x="2957" y="1212"/>
                    <a:pt x="3114" y="977"/>
                    <a:pt x="3140" y="711"/>
                  </a:cubicBezTo>
                  <a:cubicBezTo>
                    <a:pt x="3166" y="439"/>
                    <a:pt x="3041" y="194"/>
                    <a:pt x="281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6" name="Google Shape;3256;p18"/>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7" name="Google Shape;3257;p18"/>
          <p:cNvGrpSpPr/>
          <p:nvPr/>
        </p:nvGrpSpPr>
        <p:grpSpPr>
          <a:xfrm flipH="1">
            <a:off x="21" y="4442853"/>
            <a:ext cx="9144022" cy="700647"/>
            <a:chOff x="1329075" y="3400650"/>
            <a:chExt cx="2177200" cy="107000"/>
          </a:xfrm>
        </p:grpSpPr>
        <p:sp>
          <p:nvSpPr>
            <p:cNvPr id="3258" name="Google Shape;3258;p18"/>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8"/>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8"/>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8"/>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8"/>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8"/>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8"/>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8"/>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8"/>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8"/>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8"/>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8"/>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8"/>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8"/>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8"/>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8"/>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8"/>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8"/>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8"/>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8"/>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8"/>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8"/>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8"/>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8"/>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8"/>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8"/>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8"/>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8"/>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8"/>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8"/>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8"/>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8"/>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8"/>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4" name="Google Shape;3334;p18"/>
          <p:cNvSpPr txBox="1">
            <a:spLocks noGrp="1"/>
          </p:cNvSpPr>
          <p:nvPr>
            <p:ph type="title"/>
          </p:nvPr>
        </p:nvSpPr>
        <p:spPr>
          <a:xfrm>
            <a:off x="2463301" y="744825"/>
            <a:ext cx="4217400" cy="16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0000">
                <a:solidFill>
                  <a:schemeClr val="dk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DFFF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1pPr>
            <a:lvl2pPr lvl="1"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2pPr>
            <a:lvl3pPr lvl="2"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3pPr>
            <a:lvl4pPr lvl="3"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4pPr>
            <a:lvl5pPr lvl="4"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5pPr>
            <a:lvl6pPr lvl="5"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6pPr>
            <a:lvl7pPr lvl="6"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7pPr>
            <a:lvl8pPr lvl="7"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8pPr>
            <a:lvl9pPr lvl="8"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miko"/>
              <a:buChar char="●"/>
              <a:defRPr sz="1800">
                <a:solidFill>
                  <a:schemeClr val="dk1"/>
                </a:solidFill>
                <a:latin typeface="Amiko"/>
                <a:ea typeface="Amiko"/>
                <a:cs typeface="Amiko"/>
                <a:sym typeface="Amiko"/>
              </a:defRPr>
            </a:lvl1pPr>
            <a:lvl2pPr marL="914400" lvl="1"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2pPr>
            <a:lvl3pPr marL="1371600" lvl="2"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3pPr>
            <a:lvl4pPr marL="1828800" lvl="3"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4pPr>
            <a:lvl5pPr marL="2286000" lvl="4"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5pPr>
            <a:lvl6pPr marL="2743200" lvl="5"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6pPr>
            <a:lvl7pPr marL="3200400" lvl="6"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7pPr>
            <a:lvl8pPr marL="3657600" lvl="7"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8pPr>
            <a:lvl9pPr marL="4114800" lvl="8"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59" r:id="rId5"/>
    <p:sldLayoutId id="2147483660" r:id="rId6"/>
    <p:sldLayoutId id="2147483661" r:id="rId7"/>
    <p:sldLayoutId id="2147483662" r:id="rId8"/>
    <p:sldLayoutId id="2147483664" r:id="rId9"/>
    <p:sldLayoutId id="2147483679" r:id="rId10"/>
    <p:sldLayoutId id="2147483681" r:id="rId11"/>
    <p:sldLayoutId id="2147483683" r:id="rId12"/>
    <p:sldLayoutId id="2147483686" r:id="rId13"/>
    <p:sldLayoutId id="214748368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DFFFC"/>
        </a:solidFill>
        <a:effectLst/>
      </p:bgPr>
    </p:bg>
    <p:spTree>
      <p:nvGrpSpPr>
        <p:cNvPr id="1" name="Shape 9527"/>
        <p:cNvGrpSpPr/>
        <p:nvPr/>
      </p:nvGrpSpPr>
      <p:grpSpPr>
        <a:xfrm>
          <a:off x="0" y="0"/>
          <a:ext cx="0" cy="0"/>
          <a:chOff x="0" y="0"/>
          <a:chExt cx="0" cy="0"/>
        </a:xfrm>
      </p:grpSpPr>
      <p:sp>
        <p:nvSpPr>
          <p:cNvPr id="9551" name="Google Shape;9551;p45"/>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2" name="Google Shape;9552;p45"/>
          <p:cNvGrpSpPr/>
          <p:nvPr/>
        </p:nvGrpSpPr>
        <p:grpSpPr>
          <a:xfrm>
            <a:off x="38652" y="2186000"/>
            <a:ext cx="1196065" cy="2297090"/>
            <a:chOff x="2253800" y="1079125"/>
            <a:chExt cx="237225" cy="455600"/>
          </a:xfrm>
        </p:grpSpPr>
        <p:sp>
          <p:nvSpPr>
            <p:cNvPr id="9553" name="Google Shape;9553;p4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4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4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4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4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4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4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4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4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4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4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4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4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4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4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4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4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4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4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4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4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4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4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4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4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4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4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4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4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4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4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4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4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4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4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4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4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4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4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4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4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4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4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6" name="Google Shape;9686;p45"/>
          <p:cNvGrpSpPr/>
          <p:nvPr/>
        </p:nvGrpSpPr>
        <p:grpSpPr>
          <a:xfrm flipH="1">
            <a:off x="8472675" y="3873915"/>
            <a:ext cx="671375" cy="435296"/>
            <a:chOff x="1078550" y="4248850"/>
            <a:chExt cx="290500" cy="188350"/>
          </a:xfrm>
        </p:grpSpPr>
        <p:sp>
          <p:nvSpPr>
            <p:cNvPr id="9687" name="Google Shape;9687;p45"/>
            <p:cNvSpPr/>
            <p:nvPr/>
          </p:nvSpPr>
          <p:spPr>
            <a:xfrm>
              <a:off x="1078550" y="4256900"/>
              <a:ext cx="288425" cy="180300"/>
            </a:xfrm>
            <a:custGeom>
              <a:avLst/>
              <a:gdLst/>
              <a:ahLst/>
              <a:cxnLst/>
              <a:rect l="l" t="t" r="r" b="b"/>
              <a:pathLst>
                <a:path w="11537" h="7212" extrusionOk="0">
                  <a:moveTo>
                    <a:pt x="5442" y="0"/>
                  </a:moveTo>
                  <a:cubicBezTo>
                    <a:pt x="5376" y="0"/>
                    <a:pt x="5313" y="8"/>
                    <a:pt x="5256" y="28"/>
                  </a:cubicBezTo>
                  <a:cubicBezTo>
                    <a:pt x="5131" y="75"/>
                    <a:pt x="5084" y="169"/>
                    <a:pt x="5053" y="253"/>
                  </a:cubicBezTo>
                  <a:cubicBezTo>
                    <a:pt x="4974" y="430"/>
                    <a:pt x="4901" y="603"/>
                    <a:pt x="4828" y="781"/>
                  </a:cubicBezTo>
                  <a:cubicBezTo>
                    <a:pt x="4699" y="725"/>
                    <a:pt x="4546" y="680"/>
                    <a:pt x="4394" y="680"/>
                  </a:cubicBezTo>
                  <a:cubicBezTo>
                    <a:pt x="4361" y="680"/>
                    <a:pt x="4328" y="682"/>
                    <a:pt x="4295" y="686"/>
                  </a:cubicBezTo>
                  <a:cubicBezTo>
                    <a:pt x="4107" y="718"/>
                    <a:pt x="3971" y="859"/>
                    <a:pt x="4091" y="948"/>
                  </a:cubicBezTo>
                  <a:cubicBezTo>
                    <a:pt x="4053" y="940"/>
                    <a:pt x="4013" y="936"/>
                    <a:pt x="3972" y="936"/>
                  </a:cubicBezTo>
                  <a:cubicBezTo>
                    <a:pt x="3795" y="936"/>
                    <a:pt x="3615" y="1007"/>
                    <a:pt x="3564" y="1110"/>
                  </a:cubicBezTo>
                  <a:cubicBezTo>
                    <a:pt x="3121" y="970"/>
                    <a:pt x="2613" y="883"/>
                    <a:pt x="2111" y="883"/>
                  </a:cubicBezTo>
                  <a:cubicBezTo>
                    <a:pt x="1826" y="883"/>
                    <a:pt x="1543" y="911"/>
                    <a:pt x="1275" y="974"/>
                  </a:cubicBezTo>
                  <a:cubicBezTo>
                    <a:pt x="539" y="1146"/>
                    <a:pt x="1" y="1622"/>
                    <a:pt x="183" y="2071"/>
                  </a:cubicBezTo>
                  <a:cubicBezTo>
                    <a:pt x="162" y="2061"/>
                    <a:pt x="136" y="2050"/>
                    <a:pt x="105" y="2045"/>
                  </a:cubicBezTo>
                  <a:lnTo>
                    <a:pt x="105" y="7212"/>
                  </a:lnTo>
                  <a:lnTo>
                    <a:pt x="11118" y="7212"/>
                  </a:lnTo>
                  <a:cubicBezTo>
                    <a:pt x="11123" y="7181"/>
                    <a:pt x="11118" y="7154"/>
                    <a:pt x="11113" y="7128"/>
                  </a:cubicBezTo>
                  <a:cubicBezTo>
                    <a:pt x="11078" y="7034"/>
                    <a:pt x="10903" y="6963"/>
                    <a:pt x="10751" y="6963"/>
                  </a:cubicBezTo>
                  <a:cubicBezTo>
                    <a:pt x="10702" y="6963"/>
                    <a:pt x="10655" y="6971"/>
                    <a:pt x="10617" y="6987"/>
                  </a:cubicBezTo>
                  <a:cubicBezTo>
                    <a:pt x="10721" y="6904"/>
                    <a:pt x="10695" y="6768"/>
                    <a:pt x="10544" y="6710"/>
                  </a:cubicBezTo>
                  <a:cubicBezTo>
                    <a:pt x="10596" y="6684"/>
                    <a:pt x="10643" y="6663"/>
                    <a:pt x="10685" y="6637"/>
                  </a:cubicBezTo>
                  <a:cubicBezTo>
                    <a:pt x="10700" y="6632"/>
                    <a:pt x="10711" y="6622"/>
                    <a:pt x="10726" y="6616"/>
                  </a:cubicBezTo>
                  <a:cubicBezTo>
                    <a:pt x="10758" y="6601"/>
                    <a:pt x="10784" y="6580"/>
                    <a:pt x="10815" y="6559"/>
                  </a:cubicBezTo>
                  <a:cubicBezTo>
                    <a:pt x="10826" y="6554"/>
                    <a:pt x="10841" y="6543"/>
                    <a:pt x="10852" y="6538"/>
                  </a:cubicBezTo>
                  <a:cubicBezTo>
                    <a:pt x="10883" y="6512"/>
                    <a:pt x="10914" y="6491"/>
                    <a:pt x="10941" y="6470"/>
                  </a:cubicBezTo>
                  <a:cubicBezTo>
                    <a:pt x="10946" y="6465"/>
                    <a:pt x="10956" y="6460"/>
                    <a:pt x="10962" y="6454"/>
                  </a:cubicBezTo>
                  <a:cubicBezTo>
                    <a:pt x="10993" y="6423"/>
                    <a:pt x="11024" y="6397"/>
                    <a:pt x="11056" y="6366"/>
                  </a:cubicBezTo>
                  <a:cubicBezTo>
                    <a:pt x="11066" y="6355"/>
                    <a:pt x="11076" y="6350"/>
                    <a:pt x="11082" y="6339"/>
                  </a:cubicBezTo>
                  <a:cubicBezTo>
                    <a:pt x="11103" y="6318"/>
                    <a:pt x="11123" y="6298"/>
                    <a:pt x="11139" y="6271"/>
                  </a:cubicBezTo>
                  <a:cubicBezTo>
                    <a:pt x="11150" y="6261"/>
                    <a:pt x="11160" y="6251"/>
                    <a:pt x="11170" y="6240"/>
                  </a:cubicBezTo>
                  <a:cubicBezTo>
                    <a:pt x="11186" y="6219"/>
                    <a:pt x="11202" y="6193"/>
                    <a:pt x="11218" y="6172"/>
                  </a:cubicBezTo>
                  <a:cubicBezTo>
                    <a:pt x="11228" y="6162"/>
                    <a:pt x="11233" y="6151"/>
                    <a:pt x="11238" y="6141"/>
                  </a:cubicBezTo>
                  <a:cubicBezTo>
                    <a:pt x="11259" y="6110"/>
                    <a:pt x="11280" y="6078"/>
                    <a:pt x="11296" y="6047"/>
                  </a:cubicBezTo>
                  <a:cubicBezTo>
                    <a:pt x="11306" y="6031"/>
                    <a:pt x="11312" y="6021"/>
                    <a:pt x="11317" y="6005"/>
                  </a:cubicBezTo>
                  <a:cubicBezTo>
                    <a:pt x="11327" y="5984"/>
                    <a:pt x="11338" y="5963"/>
                    <a:pt x="11348" y="5942"/>
                  </a:cubicBezTo>
                  <a:cubicBezTo>
                    <a:pt x="11353" y="5927"/>
                    <a:pt x="11364" y="5911"/>
                    <a:pt x="11369" y="5895"/>
                  </a:cubicBezTo>
                  <a:cubicBezTo>
                    <a:pt x="11379" y="5874"/>
                    <a:pt x="11385" y="5859"/>
                    <a:pt x="11390" y="5838"/>
                  </a:cubicBezTo>
                  <a:cubicBezTo>
                    <a:pt x="11395" y="5822"/>
                    <a:pt x="11406" y="5806"/>
                    <a:pt x="11411" y="5786"/>
                  </a:cubicBezTo>
                  <a:cubicBezTo>
                    <a:pt x="11416" y="5770"/>
                    <a:pt x="11421" y="5754"/>
                    <a:pt x="11427" y="5733"/>
                  </a:cubicBezTo>
                  <a:cubicBezTo>
                    <a:pt x="11437" y="5697"/>
                    <a:pt x="11447" y="5660"/>
                    <a:pt x="11458" y="5624"/>
                  </a:cubicBezTo>
                  <a:cubicBezTo>
                    <a:pt x="11458" y="5613"/>
                    <a:pt x="11463" y="5603"/>
                    <a:pt x="11463" y="5587"/>
                  </a:cubicBezTo>
                  <a:cubicBezTo>
                    <a:pt x="11468" y="5566"/>
                    <a:pt x="11474" y="5540"/>
                    <a:pt x="11479" y="5519"/>
                  </a:cubicBezTo>
                  <a:cubicBezTo>
                    <a:pt x="11484" y="5509"/>
                    <a:pt x="11484" y="5498"/>
                    <a:pt x="11484" y="5488"/>
                  </a:cubicBezTo>
                  <a:cubicBezTo>
                    <a:pt x="11489" y="5462"/>
                    <a:pt x="11494" y="5436"/>
                    <a:pt x="11500" y="5409"/>
                  </a:cubicBezTo>
                  <a:cubicBezTo>
                    <a:pt x="11521" y="5253"/>
                    <a:pt x="11531" y="5101"/>
                    <a:pt x="11536" y="4950"/>
                  </a:cubicBezTo>
                  <a:cubicBezTo>
                    <a:pt x="11536" y="4856"/>
                    <a:pt x="11536" y="4746"/>
                    <a:pt x="11421" y="4678"/>
                  </a:cubicBezTo>
                  <a:cubicBezTo>
                    <a:pt x="11379" y="4653"/>
                    <a:pt x="11317" y="4642"/>
                    <a:pt x="11256" y="4642"/>
                  </a:cubicBezTo>
                  <a:cubicBezTo>
                    <a:pt x="11151" y="4642"/>
                    <a:pt x="11047" y="4676"/>
                    <a:pt x="11050" y="4735"/>
                  </a:cubicBezTo>
                  <a:cubicBezTo>
                    <a:pt x="11027" y="4640"/>
                    <a:pt x="10862" y="4572"/>
                    <a:pt x="10699" y="4572"/>
                  </a:cubicBezTo>
                  <a:cubicBezTo>
                    <a:pt x="10647" y="4572"/>
                    <a:pt x="10596" y="4579"/>
                    <a:pt x="10549" y="4594"/>
                  </a:cubicBezTo>
                  <a:cubicBezTo>
                    <a:pt x="10491" y="4516"/>
                    <a:pt x="10591" y="4432"/>
                    <a:pt x="10632" y="4354"/>
                  </a:cubicBezTo>
                  <a:cubicBezTo>
                    <a:pt x="10668" y="4282"/>
                    <a:pt x="10596" y="4179"/>
                    <a:pt x="10491" y="4179"/>
                  </a:cubicBezTo>
                  <a:cubicBezTo>
                    <a:pt x="10474" y="4179"/>
                    <a:pt x="10457" y="4181"/>
                    <a:pt x="10439" y="4187"/>
                  </a:cubicBezTo>
                  <a:cubicBezTo>
                    <a:pt x="10429" y="3691"/>
                    <a:pt x="10988" y="3173"/>
                    <a:pt x="10627" y="2724"/>
                  </a:cubicBezTo>
                  <a:cubicBezTo>
                    <a:pt x="10575" y="2667"/>
                    <a:pt x="10512" y="2609"/>
                    <a:pt x="10444" y="2557"/>
                  </a:cubicBezTo>
                  <a:cubicBezTo>
                    <a:pt x="10439" y="2557"/>
                    <a:pt x="10434" y="2552"/>
                    <a:pt x="10429" y="2546"/>
                  </a:cubicBezTo>
                  <a:cubicBezTo>
                    <a:pt x="10371" y="2505"/>
                    <a:pt x="10308" y="2468"/>
                    <a:pt x="10241" y="2431"/>
                  </a:cubicBezTo>
                  <a:cubicBezTo>
                    <a:pt x="10235" y="2426"/>
                    <a:pt x="10230" y="2421"/>
                    <a:pt x="10220" y="2416"/>
                  </a:cubicBezTo>
                  <a:cubicBezTo>
                    <a:pt x="10188" y="2400"/>
                    <a:pt x="10157" y="2379"/>
                    <a:pt x="10126" y="2364"/>
                  </a:cubicBezTo>
                  <a:cubicBezTo>
                    <a:pt x="10105" y="2353"/>
                    <a:pt x="10084" y="2343"/>
                    <a:pt x="10063" y="2332"/>
                  </a:cubicBezTo>
                  <a:cubicBezTo>
                    <a:pt x="10063" y="2332"/>
                    <a:pt x="10063" y="2327"/>
                    <a:pt x="10063" y="2327"/>
                  </a:cubicBezTo>
                  <a:cubicBezTo>
                    <a:pt x="9900" y="2243"/>
                    <a:pt x="9715" y="2164"/>
                    <a:pt x="9501" y="2164"/>
                  </a:cubicBezTo>
                  <a:cubicBezTo>
                    <a:pt x="9488" y="2164"/>
                    <a:pt x="9475" y="2164"/>
                    <a:pt x="9462" y="2165"/>
                  </a:cubicBezTo>
                  <a:cubicBezTo>
                    <a:pt x="9436" y="2170"/>
                    <a:pt x="9410" y="2170"/>
                    <a:pt x="9389" y="2175"/>
                  </a:cubicBezTo>
                  <a:lnTo>
                    <a:pt x="9373" y="2175"/>
                  </a:lnTo>
                  <a:cubicBezTo>
                    <a:pt x="9107" y="2217"/>
                    <a:pt x="8940" y="2390"/>
                    <a:pt x="8814" y="2536"/>
                  </a:cubicBezTo>
                  <a:cubicBezTo>
                    <a:pt x="8783" y="2384"/>
                    <a:pt x="8631" y="2243"/>
                    <a:pt x="8407" y="2160"/>
                  </a:cubicBezTo>
                  <a:cubicBezTo>
                    <a:pt x="8511" y="2087"/>
                    <a:pt x="8485" y="1961"/>
                    <a:pt x="8354" y="1899"/>
                  </a:cubicBezTo>
                  <a:cubicBezTo>
                    <a:pt x="8292" y="1867"/>
                    <a:pt x="8208" y="1852"/>
                    <a:pt x="8156" y="1820"/>
                  </a:cubicBezTo>
                  <a:cubicBezTo>
                    <a:pt x="8104" y="1778"/>
                    <a:pt x="8093" y="1726"/>
                    <a:pt x="8083" y="1679"/>
                  </a:cubicBezTo>
                  <a:cubicBezTo>
                    <a:pt x="7989" y="1245"/>
                    <a:pt x="7628" y="838"/>
                    <a:pt x="7095" y="525"/>
                  </a:cubicBezTo>
                  <a:lnTo>
                    <a:pt x="7090" y="525"/>
                  </a:lnTo>
                  <a:cubicBezTo>
                    <a:pt x="6913" y="420"/>
                    <a:pt x="6714" y="326"/>
                    <a:pt x="6500" y="248"/>
                  </a:cubicBezTo>
                  <a:cubicBezTo>
                    <a:pt x="6500" y="242"/>
                    <a:pt x="6495" y="242"/>
                    <a:pt x="6495" y="242"/>
                  </a:cubicBezTo>
                  <a:cubicBezTo>
                    <a:pt x="6437" y="221"/>
                    <a:pt x="6380" y="201"/>
                    <a:pt x="6317" y="180"/>
                  </a:cubicBezTo>
                  <a:cubicBezTo>
                    <a:pt x="6312" y="180"/>
                    <a:pt x="6306" y="180"/>
                    <a:pt x="6296" y="174"/>
                  </a:cubicBezTo>
                  <a:cubicBezTo>
                    <a:pt x="6239" y="159"/>
                    <a:pt x="6181" y="138"/>
                    <a:pt x="6124" y="122"/>
                  </a:cubicBezTo>
                  <a:cubicBezTo>
                    <a:pt x="6113" y="122"/>
                    <a:pt x="6103" y="117"/>
                    <a:pt x="6098" y="117"/>
                  </a:cubicBezTo>
                  <a:cubicBezTo>
                    <a:pt x="6035" y="101"/>
                    <a:pt x="5977" y="86"/>
                    <a:pt x="5915" y="70"/>
                  </a:cubicBezTo>
                  <a:cubicBezTo>
                    <a:pt x="5909" y="70"/>
                    <a:pt x="5899" y="70"/>
                    <a:pt x="5894" y="65"/>
                  </a:cubicBezTo>
                  <a:cubicBezTo>
                    <a:pt x="5831" y="54"/>
                    <a:pt x="5763" y="39"/>
                    <a:pt x="5700" y="28"/>
                  </a:cubicBezTo>
                  <a:cubicBezTo>
                    <a:pt x="5617" y="13"/>
                    <a:pt x="5528" y="0"/>
                    <a:pt x="5442"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45"/>
            <p:cNvSpPr/>
            <p:nvPr/>
          </p:nvSpPr>
          <p:spPr>
            <a:xfrm>
              <a:off x="1149600" y="4256675"/>
              <a:ext cx="32800" cy="18700"/>
            </a:xfrm>
            <a:custGeom>
              <a:avLst/>
              <a:gdLst/>
              <a:ahLst/>
              <a:cxnLst/>
              <a:rect l="l" t="t" r="r" b="b"/>
              <a:pathLst>
                <a:path w="1312" h="748" extrusionOk="0">
                  <a:moveTo>
                    <a:pt x="183" y="1"/>
                  </a:moveTo>
                  <a:cubicBezTo>
                    <a:pt x="183" y="1"/>
                    <a:pt x="0" y="747"/>
                    <a:pt x="440" y="747"/>
                  </a:cubicBezTo>
                  <a:cubicBezTo>
                    <a:pt x="476" y="747"/>
                    <a:pt x="516" y="743"/>
                    <a:pt x="560" y="732"/>
                  </a:cubicBezTo>
                  <a:cubicBezTo>
                    <a:pt x="1312" y="549"/>
                    <a:pt x="184" y="1"/>
                    <a:pt x="183"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45"/>
            <p:cNvSpPr/>
            <p:nvPr/>
          </p:nvSpPr>
          <p:spPr>
            <a:xfrm>
              <a:off x="1162525" y="4248850"/>
              <a:ext cx="34500" cy="18400"/>
            </a:xfrm>
            <a:custGeom>
              <a:avLst/>
              <a:gdLst/>
              <a:ahLst/>
              <a:cxnLst/>
              <a:rect l="l" t="t" r="r" b="b"/>
              <a:pathLst>
                <a:path w="1380" h="736" extrusionOk="0">
                  <a:moveTo>
                    <a:pt x="1051" y="0"/>
                  </a:moveTo>
                  <a:cubicBezTo>
                    <a:pt x="1051" y="0"/>
                    <a:pt x="1" y="638"/>
                    <a:pt x="623" y="726"/>
                  </a:cubicBezTo>
                  <a:cubicBezTo>
                    <a:pt x="670" y="733"/>
                    <a:pt x="713" y="735"/>
                    <a:pt x="753" y="735"/>
                  </a:cubicBezTo>
                  <a:cubicBezTo>
                    <a:pt x="1379" y="735"/>
                    <a:pt x="1051" y="0"/>
                    <a:pt x="1051"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45"/>
            <p:cNvSpPr/>
            <p:nvPr/>
          </p:nvSpPr>
          <p:spPr>
            <a:xfrm>
              <a:off x="1305300" y="4286075"/>
              <a:ext cx="32625" cy="18700"/>
            </a:xfrm>
            <a:custGeom>
              <a:avLst/>
              <a:gdLst/>
              <a:ahLst/>
              <a:cxnLst/>
              <a:rect l="l" t="t" r="r" b="b"/>
              <a:pathLst>
                <a:path w="1305" h="748" extrusionOk="0">
                  <a:moveTo>
                    <a:pt x="878" y="0"/>
                  </a:moveTo>
                  <a:cubicBezTo>
                    <a:pt x="878" y="0"/>
                    <a:pt x="0" y="658"/>
                    <a:pt x="575" y="737"/>
                  </a:cubicBezTo>
                  <a:cubicBezTo>
                    <a:pt x="625" y="744"/>
                    <a:pt x="670" y="747"/>
                    <a:pt x="710" y="747"/>
                  </a:cubicBezTo>
                  <a:cubicBezTo>
                    <a:pt x="1304" y="747"/>
                    <a:pt x="878" y="0"/>
                    <a:pt x="878"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45"/>
            <p:cNvSpPr/>
            <p:nvPr/>
          </p:nvSpPr>
          <p:spPr>
            <a:xfrm>
              <a:off x="1289350" y="4292200"/>
              <a:ext cx="29150" cy="17050"/>
            </a:xfrm>
            <a:custGeom>
              <a:avLst/>
              <a:gdLst/>
              <a:ahLst/>
              <a:cxnLst/>
              <a:rect l="l" t="t" r="r" b="b"/>
              <a:pathLst>
                <a:path w="1166" h="682" extrusionOk="0">
                  <a:moveTo>
                    <a:pt x="1" y="1"/>
                  </a:moveTo>
                  <a:lnTo>
                    <a:pt x="1" y="1"/>
                  </a:lnTo>
                  <a:cubicBezTo>
                    <a:pt x="1" y="1"/>
                    <a:pt x="118" y="681"/>
                    <a:pt x="450" y="681"/>
                  </a:cubicBezTo>
                  <a:cubicBezTo>
                    <a:pt x="496" y="681"/>
                    <a:pt x="547" y="668"/>
                    <a:pt x="602" y="638"/>
                  </a:cubicBezTo>
                  <a:cubicBezTo>
                    <a:pt x="1166" y="325"/>
                    <a:pt x="1" y="1"/>
                    <a:pt x="1"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45"/>
            <p:cNvSpPr/>
            <p:nvPr/>
          </p:nvSpPr>
          <p:spPr>
            <a:xfrm>
              <a:off x="1333475" y="4304875"/>
              <a:ext cx="35575" cy="11450"/>
            </a:xfrm>
            <a:custGeom>
              <a:avLst/>
              <a:gdLst/>
              <a:ahLst/>
              <a:cxnLst/>
              <a:rect l="l" t="t" r="r" b="b"/>
              <a:pathLst>
                <a:path w="1423" h="458" extrusionOk="0">
                  <a:moveTo>
                    <a:pt x="796" y="0"/>
                  </a:moveTo>
                  <a:cubicBezTo>
                    <a:pt x="405" y="0"/>
                    <a:pt x="1" y="48"/>
                    <a:pt x="148" y="262"/>
                  </a:cubicBezTo>
                  <a:cubicBezTo>
                    <a:pt x="246" y="405"/>
                    <a:pt x="380" y="457"/>
                    <a:pt x="523" y="457"/>
                  </a:cubicBezTo>
                  <a:cubicBezTo>
                    <a:pt x="931" y="457"/>
                    <a:pt x="1423" y="32"/>
                    <a:pt x="1423" y="32"/>
                  </a:cubicBezTo>
                  <a:cubicBezTo>
                    <a:pt x="1423" y="32"/>
                    <a:pt x="1114" y="0"/>
                    <a:pt x="796"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Rectangle 278"/>
          <p:cNvSpPr/>
          <p:nvPr/>
        </p:nvSpPr>
        <p:spPr>
          <a:xfrm>
            <a:off x="300327" y="725698"/>
            <a:ext cx="8761473" cy="3395801"/>
          </a:xfrm>
          <a:prstGeom prst="rect">
            <a:avLst/>
          </a:prstGeom>
        </p:spPr>
        <p:txBody>
          <a:bodyPr wrap="square">
            <a:spAutoFit/>
          </a:bodyPr>
          <a:lstStyle/>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VUI MỪNG CHÀO ĐÓN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CÁC EM HỌC S</a:t>
            </a:r>
            <a:r>
              <a:rPr lang="en-US" sz="4400" b="1">
                <a:solidFill>
                  <a:schemeClr val="tx1">
                    <a:lumMod val="50000"/>
                  </a:schemeClr>
                </a:solidFill>
                <a:ea typeface="Calibri" panose="020F0502020204030204" pitchFamily="34" charset="0"/>
                <a:cs typeface="Times New Roman" panose="02020603050405020304" pitchFamily="18" charset="0"/>
              </a:rPr>
              <a:t>INH</a:t>
            </a:r>
            <a:r>
              <a:rPr lang="en-US" sz="4400" b="1">
                <a:solidFill>
                  <a:schemeClr val="tx1">
                    <a:lumMod val="50000"/>
                  </a:schemeClr>
                </a:solidFill>
                <a:latin typeface="+mj-lt"/>
                <a:ea typeface="Calibri" panose="020F0502020204030204" pitchFamily="34" charset="0"/>
                <a:cs typeface="Times New Roman" panose="02020603050405020304" pitchFamily="18" charset="0"/>
              </a:rPr>
              <a:t> TỚI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BUỔI HỌC NGÀY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605400" y="927100"/>
            <a:ext cx="8075384" cy="3835400"/>
          </a:xfrm>
          <a:prstGeom prst="roundRect">
            <a:avLst>
              <a:gd name="adj" fmla="val 1434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vi-VN" sz="1800">
                <a:solidFill>
                  <a:schemeClr val="tx1"/>
                </a:solidFill>
              </a:rPr>
              <a:t>– Nhưng mình với cậu là bạn của nhau cơ mà. Đã là bạn thì bất cứ cái gì kiếm được cũng phải chia cho nhau. Lẽ nào cậu không nghĩ như thế?</a:t>
            </a:r>
          </a:p>
          <a:p>
            <a:pPr>
              <a:lnSpc>
                <a:spcPct val="150000"/>
              </a:lnSpc>
              <a:spcAft>
                <a:spcPts val="600"/>
              </a:spcAft>
            </a:pPr>
            <a:r>
              <a:rPr lang="vi-VN" sz="1800">
                <a:solidFill>
                  <a:schemeClr val="tx1"/>
                </a:solidFill>
              </a:rPr>
              <a:t>Nghe Chích nói, Sẻ rất xấu hổ. Thế mà chính Sẻ đã ăn hết cả một hộp kê đầy.</a:t>
            </a:r>
          </a:p>
          <a:p>
            <a:pPr>
              <a:lnSpc>
                <a:spcPct val="150000"/>
              </a:lnSpc>
              <a:spcAft>
                <a:spcPts val="600"/>
              </a:spcAft>
            </a:pPr>
            <a:r>
              <a:rPr lang="vi-VN" sz="1800">
                <a:solidFill>
                  <a:schemeClr val="tx1"/>
                </a:solidFill>
              </a:rPr>
              <a:t>Sẻ cầm năm hạt kê Chích đưa, ngượng nghịu nói:</a:t>
            </a:r>
          </a:p>
          <a:p>
            <a:pPr>
              <a:lnSpc>
                <a:spcPct val="150000"/>
              </a:lnSpc>
              <a:spcAft>
                <a:spcPts val="600"/>
              </a:spcAft>
            </a:pPr>
            <a:r>
              <a:rPr lang="vi-VN" sz="1800">
                <a:solidFill>
                  <a:schemeClr val="tx1"/>
                </a:solidFill>
              </a:rPr>
              <a:t>– Mình rất cảm ơn cậu, cậu đã cho mình những hạt kê ngon lành này, còn cho mình một bài học quý về tình bạn.</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extLst>
      <p:ext uri="{BB962C8B-B14F-4D97-AF65-F5344CB8AC3E}">
        <p14:creationId xmlns:p14="http://schemas.microsoft.com/office/powerpoint/2010/main" val="16782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43"/>
        <p:cNvGrpSpPr/>
        <p:nvPr/>
      </p:nvGrpSpPr>
      <p:grpSpPr>
        <a:xfrm>
          <a:off x="0" y="0"/>
          <a:ext cx="0" cy="0"/>
          <a:chOff x="0" y="0"/>
          <a:chExt cx="0" cy="0"/>
        </a:xfrm>
      </p:grpSpPr>
      <p:sp>
        <p:nvSpPr>
          <p:cNvPr id="12721" name="Google Shape;12721;p55"/>
          <p:cNvSpPr txBox="1">
            <a:spLocks noGrp="1"/>
          </p:cNvSpPr>
          <p:nvPr>
            <p:ph type="title"/>
          </p:nvPr>
        </p:nvSpPr>
        <p:spPr>
          <a:xfrm>
            <a:off x="2376341" y="2165930"/>
            <a:ext cx="6472539" cy="1286100"/>
          </a:xfrm>
          <a:prstGeom prst="rect">
            <a:avLst/>
          </a:prstGeom>
        </p:spPr>
        <p:txBody>
          <a:bodyPr spcFirstLastPara="1" wrap="square" lIns="91425" tIns="91425" rIns="91425" bIns="91425" anchor="ctr" anchorCtr="0">
            <a:noAutofit/>
          </a:bodyPr>
          <a:lstStyle/>
          <a:p>
            <a:pPr lvl="0">
              <a:lnSpc>
                <a:spcPct val="150000"/>
              </a:lnSpc>
            </a:pPr>
            <a:r>
              <a:rPr lang="en-US" sz="4000" b="1">
                <a:latin typeface="+mj-lt"/>
              </a:rPr>
              <a:t>Dựa vào tranh và câu hỏi gợi ý, kể lại câu chuyện. </a:t>
            </a:r>
          </a:p>
        </p:txBody>
      </p:sp>
      <p:sp>
        <p:nvSpPr>
          <p:cNvPr id="12722" name="Google Shape;12722;p55"/>
          <p:cNvSpPr txBox="1">
            <a:spLocks noGrp="1"/>
          </p:cNvSpPr>
          <p:nvPr>
            <p:ph type="title" idx="2"/>
          </p:nvPr>
        </p:nvSpPr>
        <p:spPr>
          <a:xfrm>
            <a:off x="2427007" y="716053"/>
            <a:ext cx="1941900" cy="12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1">
                <a:solidFill>
                  <a:schemeClr val="bg2">
                    <a:lumMod val="50000"/>
                  </a:schemeClr>
                </a:solidFill>
                <a:latin typeface="+mj-lt"/>
              </a:rPr>
              <a:t>02</a:t>
            </a:r>
            <a:endParaRPr sz="7200" b="1">
              <a:solidFill>
                <a:schemeClr val="bg2">
                  <a:lumMod val="50000"/>
                </a:schemeClr>
              </a:solidFill>
              <a:latin typeface="+mj-lt"/>
            </a:endParaRPr>
          </a:p>
        </p:txBody>
      </p:sp>
      <p:grpSp>
        <p:nvGrpSpPr>
          <p:cNvPr id="12815" name="Google Shape;12815;p55"/>
          <p:cNvGrpSpPr/>
          <p:nvPr/>
        </p:nvGrpSpPr>
        <p:grpSpPr>
          <a:xfrm flipH="1">
            <a:off x="55722" y="457243"/>
            <a:ext cx="2140600" cy="4111061"/>
            <a:chOff x="2253800" y="1079125"/>
            <a:chExt cx="237225" cy="455600"/>
          </a:xfrm>
        </p:grpSpPr>
        <p:sp>
          <p:nvSpPr>
            <p:cNvPr id="12816" name="Google Shape;12816;p5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17" name="Google Shape;12817;p5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18" name="Google Shape;12818;p5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19" name="Google Shape;12819;p5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0" name="Google Shape;12820;p5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1" name="Google Shape;12821;p5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2" name="Google Shape;12822;p5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3" name="Google Shape;12823;p5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4" name="Google Shape;12824;p5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5" name="Google Shape;12825;p5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6" name="Google Shape;12826;p5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7" name="Google Shape;12827;p5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8" name="Google Shape;12828;p5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9" name="Google Shape;12829;p5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0" name="Google Shape;12830;p5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1" name="Google Shape;12831;p5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2" name="Google Shape;12832;p5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3" name="Google Shape;12833;p5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4" name="Google Shape;12834;p5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5" name="Google Shape;12835;p5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6" name="Google Shape;12836;p5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7" name="Google Shape;12837;p5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8" name="Google Shape;12838;p5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9" name="Google Shape;12839;p5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0" name="Google Shape;12840;p5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1" name="Google Shape;12841;p5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2" name="Google Shape;12842;p5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3" name="Google Shape;12843;p5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4" name="Google Shape;12844;p5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5" name="Google Shape;12845;p5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6" name="Google Shape;12846;p5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7" name="Google Shape;12847;p5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8" name="Google Shape;12848;p5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9" name="Google Shape;12849;p5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0" name="Google Shape;12850;p5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1" name="Google Shape;12851;p5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2" name="Google Shape;12852;p5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3" name="Google Shape;12853;p5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4" name="Google Shape;12854;p5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5" name="Google Shape;12855;p5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6" name="Google Shape;12856;p5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7" name="Google Shape;12857;p5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8" name="Google Shape;12858;p5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59" name="Google Shape;12859;p55"/>
          <p:cNvGrpSpPr/>
          <p:nvPr/>
        </p:nvGrpSpPr>
        <p:grpSpPr>
          <a:xfrm>
            <a:off x="7233758" y="345775"/>
            <a:ext cx="1268619" cy="1013328"/>
            <a:chOff x="4068800" y="1168075"/>
            <a:chExt cx="144600" cy="115500"/>
          </a:xfrm>
        </p:grpSpPr>
        <p:sp>
          <p:nvSpPr>
            <p:cNvPr id="12860" name="Google Shape;12860;p55"/>
            <p:cNvSpPr/>
            <p:nvPr/>
          </p:nvSpPr>
          <p:spPr>
            <a:xfrm>
              <a:off x="4181250" y="1168075"/>
              <a:ext cx="32150" cy="15050"/>
            </a:xfrm>
            <a:custGeom>
              <a:avLst/>
              <a:gdLst/>
              <a:ahLst/>
              <a:cxnLst/>
              <a:rect l="l" t="t" r="r" b="b"/>
              <a:pathLst>
                <a:path w="1286" h="602" extrusionOk="0">
                  <a:moveTo>
                    <a:pt x="1286" y="1"/>
                  </a:moveTo>
                  <a:lnTo>
                    <a:pt x="795" y="398"/>
                  </a:lnTo>
                  <a:lnTo>
                    <a:pt x="1" y="481"/>
                  </a:lnTo>
                  <a:lnTo>
                    <a:pt x="957" y="601"/>
                  </a:lnTo>
                  <a:lnTo>
                    <a:pt x="128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1" name="Google Shape;12861;p55"/>
            <p:cNvSpPr/>
            <p:nvPr/>
          </p:nvSpPr>
          <p:spPr>
            <a:xfrm>
              <a:off x="4177325" y="1204375"/>
              <a:ext cx="33475" cy="16100"/>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2" name="Google Shape;12862;p55"/>
            <p:cNvSpPr/>
            <p:nvPr/>
          </p:nvSpPr>
          <p:spPr>
            <a:xfrm>
              <a:off x="4125225" y="1207775"/>
              <a:ext cx="23925" cy="20025"/>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3" name="Google Shape;12863;p55"/>
            <p:cNvSpPr/>
            <p:nvPr/>
          </p:nvSpPr>
          <p:spPr>
            <a:xfrm>
              <a:off x="4068800" y="1211175"/>
              <a:ext cx="23925" cy="13225"/>
            </a:xfrm>
            <a:custGeom>
              <a:avLst/>
              <a:gdLst/>
              <a:ahLst/>
              <a:cxnLst/>
              <a:rect l="l" t="t" r="r" b="b"/>
              <a:pathLst>
                <a:path w="957" h="529" extrusionOk="0">
                  <a:moveTo>
                    <a:pt x="956" y="1"/>
                  </a:moveTo>
                  <a:lnTo>
                    <a:pt x="559" y="335"/>
                  </a:lnTo>
                  <a:lnTo>
                    <a:pt x="0" y="361"/>
                  </a:lnTo>
                  <a:lnTo>
                    <a:pt x="643" y="528"/>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4" name="Google Shape;12864;p55"/>
            <p:cNvSpPr/>
            <p:nvPr/>
          </p:nvSpPr>
          <p:spPr>
            <a:xfrm>
              <a:off x="4076900" y="1247100"/>
              <a:ext cx="26275" cy="14525"/>
            </a:xfrm>
            <a:custGeom>
              <a:avLst/>
              <a:gdLst/>
              <a:ahLst/>
              <a:cxnLst/>
              <a:rect l="l" t="t" r="r" b="b"/>
              <a:pathLst>
                <a:path w="1051" h="581" extrusionOk="0">
                  <a:moveTo>
                    <a:pt x="1050" y="0"/>
                  </a:moveTo>
                  <a:lnTo>
                    <a:pt x="617" y="356"/>
                  </a:lnTo>
                  <a:lnTo>
                    <a:pt x="0" y="340"/>
                  </a:lnTo>
                  <a:lnTo>
                    <a:pt x="711" y="580"/>
                  </a:lnTo>
                  <a:lnTo>
                    <a:pt x="1050"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5" name="Google Shape;12865;p55"/>
            <p:cNvSpPr/>
            <p:nvPr/>
          </p:nvSpPr>
          <p:spPr>
            <a:xfrm>
              <a:off x="4155000" y="1244100"/>
              <a:ext cx="27850" cy="11775"/>
            </a:xfrm>
            <a:custGeom>
              <a:avLst/>
              <a:gdLst/>
              <a:ahLst/>
              <a:cxnLst/>
              <a:rect l="l" t="t" r="r" b="b"/>
              <a:pathLst>
                <a:path w="1114" h="471" extrusionOk="0">
                  <a:moveTo>
                    <a:pt x="1" y="0"/>
                  </a:moveTo>
                  <a:lnTo>
                    <a:pt x="664" y="470"/>
                  </a:lnTo>
                  <a:lnTo>
                    <a:pt x="1113" y="99"/>
                  </a:lnTo>
                  <a:lnTo>
                    <a:pt x="612" y="241"/>
                  </a:lnTo>
                  <a:lnTo>
                    <a:pt x="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6" name="Google Shape;12866;p55"/>
            <p:cNvSpPr/>
            <p:nvPr/>
          </p:nvSpPr>
          <p:spPr>
            <a:xfrm>
              <a:off x="4118550" y="1246575"/>
              <a:ext cx="23550" cy="12425"/>
            </a:xfrm>
            <a:custGeom>
              <a:avLst/>
              <a:gdLst/>
              <a:ahLst/>
              <a:cxnLst/>
              <a:rect l="l" t="t" r="r" b="b"/>
              <a:pathLst>
                <a:path w="942" h="497" extrusionOk="0">
                  <a:moveTo>
                    <a:pt x="941" y="0"/>
                  </a:moveTo>
                  <a:lnTo>
                    <a:pt x="565" y="303"/>
                  </a:lnTo>
                  <a:lnTo>
                    <a:pt x="1" y="293"/>
                  </a:lnTo>
                  <a:lnTo>
                    <a:pt x="664" y="497"/>
                  </a:lnTo>
                  <a:lnTo>
                    <a:pt x="94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7" name="Google Shape;12867;p55"/>
            <p:cNvSpPr/>
            <p:nvPr/>
          </p:nvSpPr>
          <p:spPr>
            <a:xfrm>
              <a:off x="4150950" y="1269175"/>
              <a:ext cx="19875" cy="14400"/>
            </a:xfrm>
            <a:custGeom>
              <a:avLst/>
              <a:gdLst/>
              <a:ahLst/>
              <a:cxnLst/>
              <a:rect l="l" t="t" r="r" b="b"/>
              <a:pathLst>
                <a:path w="795" h="576" extrusionOk="0">
                  <a:moveTo>
                    <a:pt x="795" y="0"/>
                  </a:moveTo>
                  <a:lnTo>
                    <a:pt x="539" y="408"/>
                  </a:lnTo>
                  <a:lnTo>
                    <a:pt x="1" y="575"/>
                  </a:lnTo>
                  <a:lnTo>
                    <a:pt x="690" y="565"/>
                  </a:lnTo>
                  <a:lnTo>
                    <a:pt x="795"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633945" y="464339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046470" y="47431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743670" y="468045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113733" y="455025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164470" y="46804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31976" y="9278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5" name="Picture 4"/>
          <p:cNvPicPr>
            <a:picLocks noChangeAspect="1"/>
          </p:cNvPicPr>
          <p:nvPr/>
        </p:nvPicPr>
        <p:blipFill>
          <a:blip r:embed="rId3"/>
          <a:stretch>
            <a:fillRect/>
          </a:stretch>
        </p:blipFill>
        <p:spPr>
          <a:xfrm>
            <a:off x="446135" y="968603"/>
            <a:ext cx="4793560" cy="3501837"/>
          </a:xfrm>
          <a:prstGeom prst="rect">
            <a:avLst/>
          </a:prstGeom>
        </p:spPr>
      </p:pic>
      <p:sp>
        <p:nvSpPr>
          <p:cNvPr id="3" name="Rounded Rectangle 2"/>
          <p:cNvSpPr/>
          <p:nvPr/>
        </p:nvSpPr>
        <p:spPr>
          <a:xfrm>
            <a:off x="5420139" y="954146"/>
            <a:ext cx="3452206" cy="3510270"/>
          </a:xfrm>
          <a:prstGeom prst="roundRect">
            <a:avLst>
              <a:gd name="adj" fmla="val 89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567781" y="1278120"/>
            <a:ext cx="3140623" cy="2862322"/>
          </a:xfrm>
          <a:prstGeom prst="rect">
            <a:avLst/>
          </a:prstGeom>
        </p:spPr>
        <p:txBody>
          <a:bodyPr wrap="square">
            <a:spAutoFit/>
          </a:bodyPr>
          <a:lstStyle/>
          <a:p>
            <a:pPr algn="just">
              <a:lnSpc>
                <a:spcPct val="150000"/>
              </a:lnSpc>
            </a:pPr>
            <a:r>
              <a:rPr lang="en-US" sz="2000">
                <a:latin typeface="+mn-lt"/>
              </a:rPr>
              <a:t>Sẻ nghĩ nếu mình cho chim chích ăn cùng thi số hạt kẻ còn lại ít quá. Vì thế sẻ đã ăn một mình hết hộp kẻ bà ngoại gửi một cách lãng phí.</a:t>
            </a:r>
          </a:p>
        </p:txBody>
      </p:sp>
    </p:spTree>
    <p:extLst>
      <p:ext uri="{BB962C8B-B14F-4D97-AF65-F5344CB8AC3E}">
        <p14:creationId xmlns:p14="http://schemas.microsoft.com/office/powerpoint/2010/main" val="390880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3030432" y="433534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178325" y="45780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2140157" y="437240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510220" y="424220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296325" y="45153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2593426" y="1137653"/>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546082" y="253467"/>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77" name="Rounded Rectangle 76"/>
          <p:cNvSpPr/>
          <p:nvPr/>
        </p:nvSpPr>
        <p:spPr>
          <a:xfrm>
            <a:off x="476350" y="1251168"/>
            <a:ext cx="3753850" cy="3134264"/>
          </a:xfrm>
          <a:prstGeom prst="roundRect">
            <a:avLst>
              <a:gd name="adj" fmla="val 109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59620" y="1251630"/>
            <a:ext cx="3575833" cy="3076548"/>
          </a:xfrm>
          <a:prstGeom prst="rect">
            <a:avLst/>
          </a:prstGeom>
        </p:spPr>
        <p:txBody>
          <a:bodyPr wrap="square">
            <a:spAutoFit/>
          </a:bodyPr>
          <a:lstStyle/>
          <a:p>
            <a:pPr algn="just">
              <a:lnSpc>
                <a:spcPct val="150000"/>
              </a:lnSpc>
            </a:pPr>
            <a:r>
              <a:rPr lang="vi-VN" sz="2200">
                <a:latin typeface="+mn-lt"/>
              </a:rPr>
              <a:t>Nhìn thấy những hạt kẻ vàng óng vương trên cỏ, chích không ăn vội, nó nhặt từng hạt, đặt vào chiếc lá rồi gói lại thật cẩn thận và bay đi tìm chim sẻ.</a:t>
            </a:r>
          </a:p>
        </p:txBody>
      </p:sp>
      <p:pic>
        <p:nvPicPr>
          <p:cNvPr id="2" name="Picture 1"/>
          <p:cNvPicPr>
            <a:picLocks noChangeAspect="1"/>
          </p:cNvPicPr>
          <p:nvPr/>
        </p:nvPicPr>
        <p:blipFill>
          <a:blip r:embed="rId3"/>
          <a:stretch>
            <a:fillRect/>
          </a:stretch>
        </p:blipFill>
        <p:spPr>
          <a:xfrm>
            <a:off x="4806132" y="1284404"/>
            <a:ext cx="3904739" cy="3096182"/>
          </a:xfrm>
          <a:prstGeom prst="rect">
            <a:avLst/>
          </a:prstGeom>
        </p:spPr>
      </p:pic>
    </p:spTree>
    <p:extLst>
      <p:ext uri="{BB962C8B-B14F-4D97-AF65-F5344CB8AC3E}">
        <p14:creationId xmlns:p14="http://schemas.microsoft.com/office/powerpoint/2010/main" val="291467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animEffect transition="in" filter="fade">
                                      <p:cBhvr>
                                        <p:cTn id="7" dur="500"/>
                                        <p:tgtEl>
                                          <p:spTgt spid="10255"/>
                                        </p:tgtEl>
                                      </p:cBhvr>
                                    </p:animEffect>
                                  </p:childTnLst>
                                </p:cTn>
                              </p:par>
                              <p:par>
                                <p:cTn id="8" presetID="10" presetClass="entr" presetSubtype="0" fill="hold" nodeType="withEffect">
                                  <p:stCondLst>
                                    <p:cond delay="0"/>
                                  </p:stCondLst>
                                  <p:childTnLst>
                                    <p:set>
                                      <p:cBhvr>
                                        <p:cTn id="9" dur="1" fill="hold">
                                          <p:stCondLst>
                                            <p:cond delay="0"/>
                                          </p:stCondLst>
                                        </p:cTn>
                                        <p:tgtEl>
                                          <p:spTgt spid="10269"/>
                                        </p:tgtEl>
                                        <p:attrNameLst>
                                          <p:attrName>style.visibility</p:attrName>
                                        </p:attrNameLst>
                                      </p:cBhvr>
                                      <p:to>
                                        <p:strVal val="visible"/>
                                      </p:to>
                                    </p:set>
                                    <p:animEffect transition="in" filter="fade">
                                      <p:cBhvr>
                                        <p:cTn id="10" dur="500"/>
                                        <p:tgtEl>
                                          <p:spTgt spid="10269"/>
                                        </p:tgtEl>
                                      </p:cBhvr>
                                    </p:animEffect>
                                  </p:childTnLst>
                                </p:cTn>
                              </p:par>
                              <p:par>
                                <p:cTn id="11" presetID="10" presetClass="entr" presetSubtype="0" fill="hold" nodeType="withEffect">
                                  <p:stCondLst>
                                    <p:cond delay="0"/>
                                  </p:stCondLst>
                                  <p:childTnLst>
                                    <p:set>
                                      <p:cBhvr>
                                        <p:cTn id="12" dur="1" fill="hold">
                                          <p:stCondLst>
                                            <p:cond delay="0"/>
                                          </p:stCondLst>
                                        </p:cTn>
                                        <p:tgtEl>
                                          <p:spTgt spid="10283"/>
                                        </p:tgtEl>
                                        <p:attrNameLst>
                                          <p:attrName>style.visibility</p:attrName>
                                        </p:attrNameLst>
                                      </p:cBhvr>
                                      <p:to>
                                        <p:strVal val="visible"/>
                                      </p:to>
                                    </p:set>
                                    <p:animEffect transition="in" filter="fade">
                                      <p:cBhvr>
                                        <p:cTn id="13" dur="500"/>
                                        <p:tgtEl>
                                          <p:spTgt spid="102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25"/>
                                        </p:tgtEl>
                                        <p:attrNameLst>
                                          <p:attrName>style.visibility</p:attrName>
                                        </p:attrNameLst>
                                      </p:cBhvr>
                                      <p:to>
                                        <p:strVal val="visible"/>
                                      </p:to>
                                    </p:set>
                                    <p:animEffect transition="in" filter="fade">
                                      <p:cBhvr>
                                        <p:cTn id="16" dur="500"/>
                                        <p:tgtEl>
                                          <p:spTgt spid="104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5" grpId="0" animBg="1"/>
      <p:bldP spid="77" grpId="0" animBg="1"/>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2456635" y="4178034"/>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869160" y="4277796"/>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1566360" y="4215096"/>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076623" y="3897180"/>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127360" y="4027380"/>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2853676" y="772292"/>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grpSp>
        <p:nvGrpSpPr>
          <p:cNvPr id="77" name="Google Shape;10255;p48"/>
          <p:cNvGrpSpPr/>
          <p:nvPr/>
        </p:nvGrpSpPr>
        <p:grpSpPr>
          <a:xfrm>
            <a:off x="2494735" y="4317734"/>
            <a:ext cx="193225" cy="226625"/>
            <a:chOff x="5519925" y="3937350"/>
            <a:chExt cx="193225" cy="226625"/>
          </a:xfrm>
        </p:grpSpPr>
        <p:sp>
          <p:nvSpPr>
            <p:cNvPr id="78"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0269;p48"/>
          <p:cNvGrpSpPr/>
          <p:nvPr/>
        </p:nvGrpSpPr>
        <p:grpSpPr>
          <a:xfrm>
            <a:off x="907260" y="4417496"/>
            <a:ext cx="193225" cy="226625"/>
            <a:chOff x="5519925" y="3937350"/>
            <a:chExt cx="193225" cy="226625"/>
          </a:xfrm>
        </p:grpSpPr>
        <p:sp>
          <p:nvSpPr>
            <p:cNvPr id="92"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283;p48"/>
          <p:cNvGrpSpPr/>
          <p:nvPr/>
        </p:nvGrpSpPr>
        <p:grpSpPr>
          <a:xfrm>
            <a:off x="1604460" y="4354796"/>
            <a:ext cx="193225" cy="226625"/>
            <a:chOff x="5519925" y="3937350"/>
            <a:chExt cx="193225" cy="226625"/>
          </a:xfrm>
        </p:grpSpPr>
        <p:sp>
          <p:nvSpPr>
            <p:cNvPr id="106"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0425;p48"/>
          <p:cNvSpPr/>
          <p:nvPr/>
        </p:nvSpPr>
        <p:spPr>
          <a:xfrm rot="2952388">
            <a:off x="2799011" y="907028"/>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Rounded Rectangle 119"/>
          <p:cNvSpPr/>
          <p:nvPr/>
        </p:nvSpPr>
        <p:spPr>
          <a:xfrm>
            <a:off x="446498" y="977766"/>
            <a:ext cx="3440939" cy="3391106"/>
          </a:xfrm>
          <a:prstGeom prst="roundRect">
            <a:avLst>
              <a:gd name="adj" fmla="val 109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575227" y="1086759"/>
            <a:ext cx="3130415" cy="3323987"/>
          </a:xfrm>
          <a:prstGeom prst="rect">
            <a:avLst/>
          </a:prstGeom>
        </p:spPr>
        <p:txBody>
          <a:bodyPr wrap="square">
            <a:spAutoFit/>
          </a:bodyPr>
          <a:lstStyle/>
          <a:p>
            <a:pPr algn="just">
              <a:lnSpc>
                <a:spcPct val="150000"/>
              </a:lnSpc>
            </a:pPr>
            <a:r>
              <a:rPr lang="vi-VN" sz="2000">
                <a:latin typeface="+mn-lt"/>
              </a:rPr>
              <a:t>Chim chích nối: “Nhưng mình với cậu là bạn của nhau cơ mà. Đã là bạn thì bất cú cái gì kiếm được cũng phải chia cho nhau. Lẽ nào cậu không nghĩ như thế”.</a:t>
            </a:r>
          </a:p>
        </p:txBody>
      </p:sp>
      <p:pic>
        <p:nvPicPr>
          <p:cNvPr id="3" name="Picture 2"/>
          <p:cNvPicPr>
            <a:picLocks noChangeAspect="1"/>
          </p:cNvPicPr>
          <p:nvPr/>
        </p:nvPicPr>
        <p:blipFill>
          <a:blip r:embed="rId3"/>
          <a:stretch>
            <a:fillRect/>
          </a:stretch>
        </p:blipFill>
        <p:spPr>
          <a:xfrm>
            <a:off x="4263898" y="994515"/>
            <a:ext cx="4598673" cy="3333856"/>
          </a:xfrm>
          <a:prstGeom prst="rect">
            <a:avLst/>
          </a:prstGeom>
        </p:spPr>
      </p:pic>
    </p:spTree>
    <p:extLst>
      <p:ext uri="{BB962C8B-B14F-4D97-AF65-F5344CB8AC3E}">
        <p14:creationId xmlns:p14="http://schemas.microsoft.com/office/powerpoint/2010/main" val="976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animEffect transition="in" filter="fade">
                                      <p:cBhvr>
                                        <p:cTn id="7" dur="500"/>
                                        <p:tgtEl>
                                          <p:spTgt spid="10255"/>
                                        </p:tgtEl>
                                      </p:cBhvr>
                                    </p:animEffect>
                                  </p:childTnLst>
                                </p:cTn>
                              </p:par>
                              <p:par>
                                <p:cTn id="8" presetID="10" presetClass="entr" presetSubtype="0" fill="hold" nodeType="withEffect">
                                  <p:stCondLst>
                                    <p:cond delay="0"/>
                                  </p:stCondLst>
                                  <p:childTnLst>
                                    <p:set>
                                      <p:cBhvr>
                                        <p:cTn id="9" dur="1" fill="hold">
                                          <p:stCondLst>
                                            <p:cond delay="0"/>
                                          </p:stCondLst>
                                        </p:cTn>
                                        <p:tgtEl>
                                          <p:spTgt spid="10269"/>
                                        </p:tgtEl>
                                        <p:attrNameLst>
                                          <p:attrName>style.visibility</p:attrName>
                                        </p:attrNameLst>
                                      </p:cBhvr>
                                      <p:to>
                                        <p:strVal val="visible"/>
                                      </p:to>
                                    </p:set>
                                    <p:animEffect transition="in" filter="fade">
                                      <p:cBhvr>
                                        <p:cTn id="10" dur="500"/>
                                        <p:tgtEl>
                                          <p:spTgt spid="10269"/>
                                        </p:tgtEl>
                                      </p:cBhvr>
                                    </p:animEffect>
                                  </p:childTnLst>
                                </p:cTn>
                              </p:par>
                              <p:par>
                                <p:cTn id="11" presetID="10" presetClass="entr" presetSubtype="0" fill="hold" nodeType="withEffect">
                                  <p:stCondLst>
                                    <p:cond delay="0"/>
                                  </p:stCondLst>
                                  <p:childTnLst>
                                    <p:set>
                                      <p:cBhvr>
                                        <p:cTn id="12" dur="1" fill="hold">
                                          <p:stCondLst>
                                            <p:cond delay="0"/>
                                          </p:stCondLst>
                                        </p:cTn>
                                        <p:tgtEl>
                                          <p:spTgt spid="10283"/>
                                        </p:tgtEl>
                                        <p:attrNameLst>
                                          <p:attrName>style.visibility</p:attrName>
                                        </p:attrNameLst>
                                      </p:cBhvr>
                                      <p:to>
                                        <p:strVal val="visible"/>
                                      </p:to>
                                    </p:set>
                                    <p:animEffect transition="in" filter="fade">
                                      <p:cBhvr>
                                        <p:cTn id="13" dur="500"/>
                                        <p:tgtEl>
                                          <p:spTgt spid="10283"/>
                                        </p:tgtEl>
                                      </p:cBhvr>
                                    </p:animEffect>
                                  </p:childTnLst>
                                </p:cTn>
                              </p:par>
                              <p:par>
                                <p:cTn id="14" presetID="10" presetClass="entr" presetSubtype="0" fill="hold" nodeType="withEffect">
                                  <p:stCondLst>
                                    <p:cond delay="0"/>
                                  </p:stCondLst>
                                  <p:childTnLst>
                                    <p:set>
                                      <p:cBhvr>
                                        <p:cTn id="15" dur="1" fill="hold">
                                          <p:stCondLst>
                                            <p:cond delay="0"/>
                                          </p:stCondLst>
                                        </p:cTn>
                                        <p:tgtEl>
                                          <p:spTgt spid="10297"/>
                                        </p:tgtEl>
                                        <p:attrNameLst>
                                          <p:attrName>style.visibility</p:attrName>
                                        </p:attrNameLst>
                                      </p:cBhvr>
                                      <p:to>
                                        <p:strVal val="visible"/>
                                      </p:to>
                                    </p:set>
                                    <p:animEffect transition="in" filter="fade">
                                      <p:cBhvr>
                                        <p:cTn id="16" dur="500"/>
                                        <p:tgtEl>
                                          <p:spTgt spid="10297"/>
                                        </p:tgtEl>
                                      </p:cBhvr>
                                    </p:animEffect>
                                  </p:childTnLst>
                                </p:cTn>
                              </p:par>
                              <p:par>
                                <p:cTn id="17" presetID="10" presetClass="entr" presetSubtype="0" fill="hold" nodeType="withEffect">
                                  <p:stCondLst>
                                    <p:cond delay="0"/>
                                  </p:stCondLst>
                                  <p:childTnLst>
                                    <p:set>
                                      <p:cBhvr>
                                        <p:cTn id="18" dur="1" fill="hold">
                                          <p:stCondLst>
                                            <p:cond delay="0"/>
                                          </p:stCondLst>
                                        </p:cTn>
                                        <p:tgtEl>
                                          <p:spTgt spid="10311"/>
                                        </p:tgtEl>
                                        <p:attrNameLst>
                                          <p:attrName>style.visibility</p:attrName>
                                        </p:attrNameLst>
                                      </p:cBhvr>
                                      <p:to>
                                        <p:strVal val="visible"/>
                                      </p:to>
                                    </p:set>
                                    <p:animEffect transition="in" filter="fade">
                                      <p:cBhvr>
                                        <p:cTn id="19" dur="500"/>
                                        <p:tgtEl>
                                          <p:spTgt spid="103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425"/>
                                        </p:tgtEl>
                                        <p:attrNameLst>
                                          <p:attrName>style.visibility</p:attrName>
                                        </p:attrNameLst>
                                      </p:cBhvr>
                                      <p:to>
                                        <p:strVal val="visible"/>
                                      </p:to>
                                    </p:set>
                                    <p:animEffect transition="in" filter="fade">
                                      <p:cBhvr>
                                        <p:cTn id="22" dur="500"/>
                                        <p:tgtEl>
                                          <p:spTgt spid="10425"/>
                                        </p:tgtEl>
                                      </p:cBhvr>
                                    </p:animEffect>
                                  </p:childTnLst>
                                </p:cTn>
                              </p:par>
                              <p:par>
                                <p:cTn id="23" presetID="10"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5" grpId="0" animBg="1"/>
      <p:bldP spid="119" grpId="0" animBg="1"/>
      <p:bldP spid="120" grpId="0" animBg="1"/>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875846" y="4198310"/>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8323119" y="452391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985571" y="4235372"/>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355634" y="4105172"/>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406371" y="4235372"/>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31976" y="9278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grpSp>
        <p:nvGrpSpPr>
          <p:cNvPr id="77" name="Google Shape;10255;p48"/>
          <p:cNvGrpSpPr/>
          <p:nvPr/>
        </p:nvGrpSpPr>
        <p:grpSpPr>
          <a:xfrm>
            <a:off x="6799145" y="4104760"/>
            <a:ext cx="193225" cy="226625"/>
            <a:chOff x="5519925" y="3937350"/>
            <a:chExt cx="193225" cy="226625"/>
          </a:xfrm>
        </p:grpSpPr>
        <p:sp>
          <p:nvSpPr>
            <p:cNvPr id="78"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0269;p48"/>
          <p:cNvGrpSpPr/>
          <p:nvPr/>
        </p:nvGrpSpPr>
        <p:grpSpPr>
          <a:xfrm>
            <a:off x="5211670" y="4204522"/>
            <a:ext cx="193225" cy="226625"/>
            <a:chOff x="5519925" y="3937350"/>
            <a:chExt cx="193225" cy="226625"/>
          </a:xfrm>
        </p:grpSpPr>
        <p:sp>
          <p:nvSpPr>
            <p:cNvPr id="92"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283;p48"/>
          <p:cNvGrpSpPr/>
          <p:nvPr/>
        </p:nvGrpSpPr>
        <p:grpSpPr>
          <a:xfrm>
            <a:off x="5908870" y="4141822"/>
            <a:ext cx="193225" cy="226625"/>
            <a:chOff x="5519925" y="3937350"/>
            <a:chExt cx="193225" cy="226625"/>
          </a:xfrm>
        </p:grpSpPr>
        <p:sp>
          <p:nvSpPr>
            <p:cNvPr id="106"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0297;p48"/>
          <p:cNvGrpSpPr/>
          <p:nvPr/>
        </p:nvGrpSpPr>
        <p:grpSpPr>
          <a:xfrm>
            <a:off x="8419133" y="3823906"/>
            <a:ext cx="193225" cy="226625"/>
            <a:chOff x="5519925" y="3937350"/>
            <a:chExt cx="193225" cy="226625"/>
          </a:xfrm>
        </p:grpSpPr>
        <p:sp>
          <p:nvSpPr>
            <p:cNvPr id="120"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0311;p48"/>
          <p:cNvGrpSpPr/>
          <p:nvPr/>
        </p:nvGrpSpPr>
        <p:grpSpPr>
          <a:xfrm>
            <a:off x="6469870" y="3954106"/>
            <a:ext cx="193225" cy="226625"/>
            <a:chOff x="5519925" y="3937350"/>
            <a:chExt cx="193225" cy="226625"/>
          </a:xfrm>
        </p:grpSpPr>
        <p:sp>
          <p:nvSpPr>
            <p:cNvPr id="134"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0255;p48"/>
          <p:cNvGrpSpPr/>
          <p:nvPr/>
        </p:nvGrpSpPr>
        <p:grpSpPr>
          <a:xfrm>
            <a:off x="3976596" y="4495638"/>
            <a:ext cx="193225" cy="226625"/>
            <a:chOff x="5519925" y="3937350"/>
            <a:chExt cx="193225" cy="226625"/>
          </a:xfrm>
        </p:grpSpPr>
        <p:sp>
          <p:nvSpPr>
            <p:cNvPr id="148"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0269;p48"/>
          <p:cNvGrpSpPr/>
          <p:nvPr/>
        </p:nvGrpSpPr>
        <p:grpSpPr>
          <a:xfrm>
            <a:off x="1013464" y="4395840"/>
            <a:ext cx="193225" cy="226625"/>
            <a:chOff x="5519925" y="3937350"/>
            <a:chExt cx="193225" cy="226625"/>
          </a:xfrm>
        </p:grpSpPr>
        <p:sp>
          <p:nvSpPr>
            <p:cNvPr id="162"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0283;p48"/>
          <p:cNvGrpSpPr/>
          <p:nvPr/>
        </p:nvGrpSpPr>
        <p:grpSpPr>
          <a:xfrm>
            <a:off x="5946970" y="4281522"/>
            <a:ext cx="193225" cy="226625"/>
            <a:chOff x="5519925" y="3937350"/>
            <a:chExt cx="193225" cy="226625"/>
          </a:xfrm>
        </p:grpSpPr>
        <p:sp>
          <p:nvSpPr>
            <p:cNvPr id="176"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Rounded Rectangle 189"/>
          <p:cNvSpPr/>
          <p:nvPr/>
        </p:nvSpPr>
        <p:spPr>
          <a:xfrm>
            <a:off x="5224745" y="1209125"/>
            <a:ext cx="3553550" cy="3039638"/>
          </a:xfrm>
          <a:prstGeom prst="roundRect">
            <a:avLst>
              <a:gd name="adj" fmla="val 109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5481596" y="1284391"/>
            <a:ext cx="3140527" cy="2862322"/>
          </a:xfrm>
          <a:prstGeom prst="rect">
            <a:avLst/>
          </a:prstGeom>
        </p:spPr>
        <p:txBody>
          <a:bodyPr wrap="square">
            <a:spAutoFit/>
          </a:bodyPr>
          <a:lstStyle/>
          <a:p>
            <a:pPr algn="just">
              <a:lnSpc>
                <a:spcPct val="150000"/>
              </a:lnSpc>
            </a:pPr>
            <a:r>
              <a:rPr lang="vi-VN" sz="2000">
                <a:latin typeface="+mn-lt"/>
              </a:rPr>
              <a:t>Vì sẻ thấy mình ích kỉ, chỉ biết nghĩ đến bản thân; Vì sẻ thấy chim chích thật tốt bụng, luôn quan tâm đến bạn bè. Trong khi đó mình thật ích kỉ,..</a:t>
            </a:r>
          </a:p>
        </p:txBody>
      </p:sp>
      <p:pic>
        <p:nvPicPr>
          <p:cNvPr id="2" name="Picture 1"/>
          <p:cNvPicPr>
            <a:picLocks noChangeAspect="1"/>
          </p:cNvPicPr>
          <p:nvPr/>
        </p:nvPicPr>
        <p:blipFill>
          <a:blip r:embed="rId3"/>
          <a:stretch>
            <a:fillRect/>
          </a:stretch>
        </p:blipFill>
        <p:spPr>
          <a:xfrm>
            <a:off x="727682" y="1207339"/>
            <a:ext cx="4203158" cy="3052058"/>
          </a:xfrm>
          <a:prstGeom prst="rect">
            <a:avLst/>
          </a:prstGeom>
        </p:spPr>
      </p:pic>
    </p:spTree>
    <p:extLst>
      <p:ext uri="{BB962C8B-B14F-4D97-AF65-F5344CB8AC3E}">
        <p14:creationId xmlns:p14="http://schemas.microsoft.com/office/powerpoint/2010/main" val="10486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animEffect transition="in" filter="fade">
                                      <p:cBhvr>
                                        <p:cTn id="7" dur="500"/>
                                        <p:tgtEl>
                                          <p:spTgt spid="102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fade">
                                      <p:cBhvr>
                                        <p:cTn id="10" dur="500"/>
                                        <p:tgtEl>
                                          <p:spTgt spid="1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fade">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71"/>
        <p:cNvGrpSpPr/>
        <p:nvPr/>
      </p:nvGrpSpPr>
      <p:grpSpPr>
        <a:xfrm>
          <a:off x="0" y="0"/>
          <a:ext cx="0" cy="0"/>
          <a:chOff x="0" y="0"/>
          <a:chExt cx="0" cy="0"/>
        </a:xfrm>
      </p:grpSpPr>
      <p:sp>
        <p:nvSpPr>
          <p:cNvPr id="111" name="Rectangle 110"/>
          <p:cNvSpPr/>
          <p:nvPr/>
        </p:nvSpPr>
        <p:spPr>
          <a:xfrm>
            <a:off x="2361237" y="142252"/>
            <a:ext cx="4458663" cy="646331"/>
          </a:xfrm>
          <a:prstGeom prst="rect">
            <a:avLst/>
          </a:prstGeom>
        </p:spPr>
        <p:txBody>
          <a:bodyPr wrap="square">
            <a:spAutoFit/>
          </a:bodyPr>
          <a:lstStyle/>
          <a:p>
            <a:pPr algn="ctr"/>
            <a:r>
              <a:rPr lang="en-US" sz="3600" b="1">
                <a:solidFill>
                  <a:schemeClr val="bg1">
                    <a:lumMod val="10000"/>
                  </a:schemeClr>
                </a:solidFill>
                <a:latin typeface="Arial" panose="020B0604020202020204" pitchFamily="34" charset="0"/>
                <a:cs typeface="Arial" panose="020B0604020202020204" pitchFamily="34" charset="0"/>
              </a:rPr>
              <a:t>TRẢ LỜI CÂU HỎI</a:t>
            </a:r>
          </a:p>
        </p:txBody>
      </p:sp>
      <p:sp>
        <p:nvSpPr>
          <p:cNvPr id="9" name="Rectangle 8"/>
          <p:cNvSpPr/>
          <p:nvPr/>
        </p:nvSpPr>
        <p:spPr>
          <a:xfrm>
            <a:off x="344205" y="825194"/>
            <a:ext cx="8598743" cy="461665"/>
          </a:xfrm>
          <a:prstGeom prst="rect">
            <a:avLst/>
          </a:prstGeom>
        </p:spPr>
        <p:txBody>
          <a:bodyPr wrap="square">
            <a:spAutoFit/>
          </a:bodyPr>
          <a:lstStyle/>
          <a:p>
            <a:pPr algn="ctr"/>
            <a:r>
              <a:rPr lang="vi-VN" sz="2400" b="1">
                <a:latin typeface="+mn-lt"/>
                <a:ea typeface="+mn-ea"/>
                <a:cs typeface="Arial" panose="020B0604020202020204" pitchFamily="34" charset="0"/>
              </a:rPr>
              <a:t>Theo em, chim chích là nhân vật thể nào? </a:t>
            </a:r>
            <a:endParaRPr lang="en-US" sz="2400" b="1">
              <a:latin typeface="+mn-lt"/>
              <a:ea typeface="+mn-ea"/>
              <a:cs typeface="Arial" panose="020B0604020202020204" pitchFamily="34" charset="0"/>
            </a:endParaRPr>
          </a:p>
        </p:txBody>
      </p:sp>
      <p:sp>
        <p:nvSpPr>
          <p:cNvPr id="113" name="Rounded Rectangle 112"/>
          <p:cNvSpPr/>
          <p:nvPr/>
        </p:nvSpPr>
        <p:spPr>
          <a:xfrm>
            <a:off x="571500" y="1937301"/>
            <a:ext cx="5113683" cy="2862321"/>
          </a:xfrm>
          <a:prstGeom prst="roundRect">
            <a:avLst>
              <a:gd name="adj" fmla="val 10783"/>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053592" y="1188570"/>
            <a:ext cx="2197446" cy="577850"/>
          </a:xfrm>
          <a:prstGeom prst="rect">
            <a:avLst/>
          </a:prstGeom>
        </p:spPr>
        <p:txBody>
          <a:bodyPr wrap="square">
            <a:spAutoFit/>
          </a:bodyPr>
          <a:lstStyle/>
          <a:p>
            <a:pPr algn="ctr">
              <a:lnSpc>
                <a:spcPct val="150000"/>
              </a:lnSpc>
            </a:pPr>
            <a:r>
              <a:rPr lang="en-US" sz="2400" b="1" u="sng">
                <a:solidFill>
                  <a:schemeClr val="bg1">
                    <a:lumMod val="10000"/>
                  </a:schemeClr>
                </a:solidFill>
                <a:latin typeface="+mn-lt"/>
                <a:ea typeface="Grandstander Black"/>
                <a:cs typeface="Grandstander Black"/>
                <a:sym typeface="Grandstander Black"/>
              </a:rPr>
              <a:t>Tham khảo:</a:t>
            </a:r>
          </a:p>
        </p:txBody>
      </p:sp>
      <p:sp>
        <p:nvSpPr>
          <p:cNvPr id="115" name="Rectangle 114"/>
          <p:cNvSpPr/>
          <p:nvPr/>
        </p:nvSpPr>
        <p:spPr>
          <a:xfrm>
            <a:off x="728870" y="1937301"/>
            <a:ext cx="4810539" cy="2862322"/>
          </a:xfrm>
          <a:prstGeom prst="rect">
            <a:avLst/>
          </a:prstGeom>
        </p:spPr>
        <p:txBody>
          <a:bodyPr wrap="square">
            <a:spAutoFit/>
          </a:bodyPr>
          <a:lstStyle/>
          <a:p>
            <a:pPr algn="just">
              <a:lnSpc>
                <a:spcPct val="150000"/>
              </a:lnSpc>
            </a:pPr>
            <a:r>
              <a:rPr lang="vi-VN" sz="2000">
                <a:latin typeface="+mn-lt"/>
                <a:ea typeface="+mn-ea"/>
                <a:cs typeface="Arial" panose="020B0604020202020204" pitchFamily="34" charset="0"/>
              </a:rPr>
              <a:t>Chim chích thật hào phóng và tốt bụng. Mặc dù số hạt kế không nhiều, chỉ có 10 hạt, và chích thì cũng rất mê món hạt kê như sẻ nhưng chích biết nghĩ đến bạn, sẵn sàng chia sẻ "món khoái khẩu” của minh với bạn.</a:t>
            </a:r>
          </a:p>
        </p:txBody>
      </p:sp>
      <p:pic>
        <p:nvPicPr>
          <p:cNvPr id="7" name="Picture 6"/>
          <p:cNvPicPr>
            <a:picLocks noChangeAspect="1"/>
          </p:cNvPicPr>
          <p:nvPr/>
        </p:nvPicPr>
        <p:blipFill rotWithShape="1">
          <a:blip r:embed="rId3"/>
          <a:srcRect t="5757" r="42161"/>
          <a:stretch/>
        </p:blipFill>
        <p:spPr>
          <a:xfrm flipH="1">
            <a:off x="6033336" y="1870166"/>
            <a:ext cx="2678173" cy="2929456"/>
          </a:xfrm>
          <a:prstGeom prst="rect">
            <a:avLst/>
          </a:prstGeom>
        </p:spPr>
      </p:pic>
    </p:spTree>
    <p:extLst>
      <p:ext uri="{BB962C8B-B14F-4D97-AF65-F5344CB8AC3E}">
        <p14:creationId xmlns:p14="http://schemas.microsoft.com/office/powerpoint/2010/main" val="166630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p:bldP spid="1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22;p35"/>
          <p:cNvSpPr/>
          <p:nvPr/>
        </p:nvSpPr>
        <p:spPr>
          <a:xfrm>
            <a:off x="7148672" y="496752"/>
            <a:ext cx="238914"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 name="Rectangle 3"/>
          <p:cNvSpPr/>
          <p:nvPr/>
        </p:nvSpPr>
        <p:spPr>
          <a:xfrm>
            <a:off x="2364535" y="32989"/>
            <a:ext cx="4647426" cy="82067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600" b="1">
                <a:solidFill>
                  <a:schemeClr val="bg2">
                    <a:lumMod val="50000"/>
                  </a:schemeClr>
                </a:solidFill>
                <a:cs typeface="Arial" panose="020B0604020202020204" pitchFamily="34" charset="0"/>
              </a:rPr>
              <a:t>GIỌNG ĐIỆU KHI KỂ</a:t>
            </a:r>
            <a:endParaRPr lang="en-US" sz="3600" b="1">
              <a:solidFill>
                <a:schemeClr val="bg2">
                  <a:lumMod val="50000"/>
                </a:schemeClr>
              </a:solidFill>
              <a:cs typeface="Arial" panose="020B0604020202020204" pitchFamily="34" charset="0"/>
            </a:endParaRPr>
          </a:p>
        </p:txBody>
      </p:sp>
      <p:sp>
        <p:nvSpPr>
          <p:cNvPr id="5" name="TextBox 128">
            <a:extLst>
              <a:ext uri="{FF2B5EF4-FFF2-40B4-BE49-F238E27FC236}">
                <a16:creationId xmlns:a16="http://schemas.microsoft.com/office/drawing/2014/main" id="{0605E903-F187-8D9D-7F46-B96D3A68E1A3}"/>
              </a:ext>
            </a:extLst>
          </p:cNvPr>
          <p:cNvSpPr txBox="1"/>
          <p:nvPr/>
        </p:nvSpPr>
        <p:spPr>
          <a:xfrm>
            <a:off x="-1" y="740734"/>
            <a:ext cx="9144001" cy="5778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a:lnSpc>
                <a:spcPct val="150000"/>
              </a:lnSpc>
              <a:spcBef>
                <a:spcPct val="0"/>
              </a:spcBef>
            </a:pPr>
            <a:r>
              <a:rPr lang="en-US" sz="2400" b="1">
                <a:solidFill>
                  <a:schemeClr val="accent5">
                    <a:lumMod val="50000"/>
                  </a:schemeClr>
                </a:solidFill>
                <a:latin typeface="Arial" panose="020B0604020202020204" pitchFamily="34" charset="0"/>
                <a:cs typeface="Arial" panose="020B0604020202020204" pitchFamily="34" charset="0"/>
              </a:rPr>
              <a:t>LƯU Ý:</a:t>
            </a:r>
            <a:endParaRPr lang="en-US" sz="2400" b="1" dirty="0">
              <a:solidFill>
                <a:schemeClr val="accent5">
                  <a:lumMod val="50000"/>
                </a:schemeClr>
              </a:solidFill>
              <a:latin typeface="Arial" panose="020B0604020202020204" pitchFamily="34" charset="0"/>
              <a:cs typeface="Arial" panose="020B0604020202020204" pitchFamily="34" charset="0"/>
            </a:endParaRPr>
          </a:p>
        </p:txBody>
      </p:sp>
      <p:sp>
        <p:nvSpPr>
          <p:cNvPr id="8" name="Rounded Rectangle 7"/>
          <p:cNvSpPr/>
          <p:nvPr/>
        </p:nvSpPr>
        <p:spPr>
          <a:xfrm>
            <a:off x="328194" y="1561408"/>
            <a:ext cx="6337650" cy="2825062"/>
          </a:xfrm>
          <a:prstGeom prst="roundRect">
            <a:avLst>
              <a:gd name="adj" fmla="val 11580"/>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lumMod val="10000"/>
                </a:schemeClr>
              </a:solidFill>
            </a:endParaRPr>
          </a:p>
        </p:txBody>
      </p:sp>
      <p:sp>
        <p:nvSpPr>
          <p:cNvPr id="9" name="TextBox 74">
            <a:extLst>
              <a:ext uri="{FF2B5EF4-FFF2-40B4-BE49-F238E27FC236}">
                <a16:creationId xmlns:a16="http://schemas.microsoft.com/office/drawing/2014/main" id="{8671BA59-C2B6-848C-E08B-A5ACB240C20C}"/>
              </a:ext>
            </a:extLst>
          </p:cNvPr>
          <p:cNvSpPr txBox="1"/>
          <p:nvPr/>
        </p:nvSpPr>
        <p:spPr>
          <a:xfrm>
            <a:off x="401081" y="1697286"/>
            <a:ext cx="6191876" cy="249754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50000"/>
              </a:lnSpc>
              <a:spcAft>
                <a:spcPts val="600"/>
              </a:spcAft>
              <a:tabLst>
                <a:tab pos="201295" algn="l"/>
              </a:tabLst>
            </a:pPr>
            <a:r>
              <a:rPr lang="vi-VN" sz="2000" b="1">
                <a:latin typeface="Arial" panose="020B0604020202020204" pitchFamily="34" charset="0"/>
                <a:ea typeface="Calibri" panose="020F0502020204030204" pitchFamily="34" charset="0"/>
                <a:cs typeface="Arial" panose="020B0604020202020204" pitchFamily="34" charset="0"/>
              </a:rPr>
              <a:t>Giọng của người dẫn chuyện: </a:t>
            </a:r>
            <a:r>
              <a:rPr lang="vi-VN" sz="2000">
                <a:latin typeface="Arial" panose="020B0604020202020204" pitchFamily="34" charset="0"/>
                <a:ea typeface="Calibri" panose="020F0502020204030204" pitchFamily="34" charset="0"/>
                <a:cs typeface="Arial" panose="020B0604020202020204" pitchFamily="34" charset="0"/>
              </a:rPr>
              <a:t>rõ ràng, truyền cảm.</a:t>
            </a:r>
          </a:p>
          <a:p>
            <a:pPr lvl="0" algn="just">
              <a:lnSpc>
                <a:spcPct val="150000"/>
              </a:lnSpc>
              <a:spcAft>
                <a:spcPts val="600"/>
              </a:spcAft>
              <a:tabLst>
                <a:tab pos="201295" algn="l"/>
              </a:tabLst>
            </a:pPr>
            <a:r>
              <a:rPr lang="vi-VN" sz="2000" b="1">
                <a:latin typeface="Arial" panose="020B0604020202020204" pitchFamily="34" charset="0"/>
                <a:ea typeface="Calibri" panose="020F0502020204030204" pitchFamily="34" charset="0"/>
                <a:cs typeface="Arial" panose="020B0604020202020204" pitchFamily="34" charset="0"/>
              </a:rPr>
              <a:t>Giọng của nhân vật chim chích</a:t>
            </a:r>
            <a:r>
              <a:rPr lang="en-US" sz="2000" b="1">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vui tươi, hồ hởi.</a:t>
            </a:r>
          </a:p>
          <a:p>
            <a:pPr lvl="0" algn="just">
              <a:lnSpc>
                <a:spcPct val="150000"/>
              </a:lnSpc>
              <a:spcAft>
                <a:spcPts val="600"/>
              </a:spcAft>
              <a:tabLst>
                <a:tab pos="201295" algn="l"/>
              </a:tabLst>
            </a:pPr>
            <a:r>
              <a:rPr lang="vi-VN" sz="2000" b="1">
                <a:latin typeface="Arial" panose="020B0604020202020204" pitchFamily="34" charset="0"/>
                <a:ea typeface="Calibri" panose="020F0502020204030204" pitchFamily="34" charset="0"/>
                <a:cs typeface="Arial" panose="020B0604020202020204" pitchFamily="34" charset="0"/>
              </a:rPr>
              <a:t>Giọng của nhân vật chim sẻ: </a:t>
            </a:r>
            <a:r>
              <a:rPr lang="vi-VN" sz="2000">
                <a:latin typeface="Arial" panose="020B0604020202020204" pitchFamily="34" charset="0"/>
                <a:ea typeface="Calibri" panose="020F0502020204030204" pitchFamily="34" charset="0"/>
                <a:cs typeface="Arial" panose="020B0604020202020204" pitchFamily="34" charset="0"/>
              </a:rPr>
              <a:t>từ lạnh lùng (khi từ chối lời mời của chim chích) sang hối hận (khi nhận ra sự ích kỉ của bản thân).</a:t>
            </a:r>
          </a:p>
        </p:txBody>
      </p:sp>
    </p:spTree>
    <p:extLst>
      <p:ext uri="{BB962C8B-B14F-4D97-AF65-F5344CB8AC3E}">
        <p14:creationId xmlns:p14="http://schemas.microsoft.com/office/powerpoint/2010/main" val="47048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08"/>
        <p:cNvGrpSpPr/>
        <p:nvPr/>
      </p:nvGrpSpPr>
      <p:grpSpPr>
        <a:xfrm>
          <a:off x="0" y="0"/>
          <a:ext cx="0" cy="0"/>
          <a:chOff x="0" y="0"/>
          <a:chExt cx="0" cy="0"/>
        </a:xfrm>
      </p:grpSpPr>
      <p:grpSp>
        <p:nvGrpSpPr>
          <p:cNvPr id="13609" name="Google Shape;13609;p60"/>
          <p:cNvGrpSpPr/>
          <p:nvPr/>
        </p:nvGrpSpPr>
        <p:grpSpPr>
          <a:xfrm flipH="1">
            <a:off x="7272922" y="331793"/>
            <a:ext cx="2140600" cy="4111061"/>
            <a:chOff x="2253800" y="1079125"/>
            <a:chExt cx="237225" cy="455600"/>
          </a:xfrm>
        </p:grpSpPr>
        <p:sp>
          <p:nvSpPr>
            <p:cNvPr id="13610" name="Google Shape;13610;p6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1" name="Google Shape;13611;p6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2" name="Google Shape;13612;p6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3" name="Google Shape;13613;p6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4" name="Google Shape;13614;p6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5" name="Google Shape;13615;p6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6" name="Google Shape;13616;p6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7" name="Google Shape;13617;p6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8" name="Google Shape;13618;p6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9" name="Google Shape;13619;p6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0" name="Google Shape;13620;p6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1" name="Google Shape;13621;p6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2" name="Google Shape;13622;p6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3" name="Google Shape;13623;p6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4" name="Google Shape;13624;p6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5" name="Google Shape;13625;p6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6" name="Google Shape;13626;p6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7" name="Google Shape;13627;p6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8" name="Google Shape;13628;p6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9" name="Google Shape;13629;p6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0" name="Google Shape;13630;p6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1" name="Google Shape;13631;p6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2" name="Google Shape;13632;p6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3" name="Google Shape;13633;p6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4" name="Google Shape;13634;p6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5" name="Google Shape;13635;p6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6" name="Google Shape;13636;p6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7" name="Google Shape;13637;p6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8" name="Google Shape;13638;p6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9" name="Google Shape;13639;p6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0" name="Google Shape;13640;p6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1" name="Google Shape;13641;p6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2" name="Google Shape;13642;p6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3" name="Google Shape;13643;p6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4" name="Google Shape;13644;p6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5" name="Google Shape;13645;p6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6" name="Google Shape;13646;p6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7" name="Google Shape;13647;p6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8" name="Google Shape;13648;p6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9" name="Google Shape;13649;p6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0" name="Google Shape;13650;p6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1" name="Google Shape;13651;p6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2" name="Google Shape;13652;p6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3653" name="Google Shape;13653;p60"/>
          <p:cNvSpPr txBox="1">
            <a:spLocks noGrp="1"/>
          </p:cNvSpPr>
          <p:nvPr>
            <p:ph type="title"/>
          </p:nvPr>
        </p:nvSpPr>
        <p:spPr>
          <a:xfrm>
            <a:off x="1542290" y="1624211"/>
            <a:ext cx="5893763" cy="1286100"/>
          </a:xfrm>
          <a:prstGeom prst="rect">
            <a:avLst/>
          </a:prstGeom>
        </p:spPr>
        <p:txBody>
          <a:bodyPr spcFirstLastPara="1" wrap="square" lIns="91425" tIns="91425" rIns="91425" bIns="91425" anchor="ctr" anchorCtr="0">
            <a:noAutofit/>
          </a:bodyPr>
          <a:lstStyle/>
          <a:p>
            <a:pPr lvl="0" algn="ctr">
              <a:lnSpc>
                <a:spcPct val="150000"/>
              </a:lnSpc>
            </a:pPr>
            <a:r>
              <a:rPr lang="en-US" sz="4400" b="1">
                <a:latin typeface="+mj-lt"/>
              </a:rPr>
              <a:t>Tóm tắt câu chuyện.</a:t>
            </a:r>
          </a:p>
        </p:txBody>
      </p:sp>
      <p:sp>
        <p:nvSpPr>
          <p:cNvPr id="13654" name="Google Shape;13654;p60"/>
          <p:cNvSpPr txBox="1">
            <a:spLocks noGrp="1"/>
          </p:cNvSpPr>
          <p:nvPr>
            <p:ph type="title" idx="2"/>
          </p:nvPr>
        </p:nvSpPr>
        <p:spPr>
          <a:xfrm>
            <a:off x="3121953" y="415896"/>
            <a:ext cx="1941900" cy="1286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7200" b="1">
                <a:solidFill>
                  <a:schemeClr val="bg2">
                    <a:lumMod val="50000"/>
                  </a:schemeClr>
                </a:solidFill>
                <a:latin typeface="+mj-lt"/>
              </a:rPr>
              <a:t>03</a:t>
            </a:r>
            <a:endParaRPr sz="7200" b="1">
              <a:solidFill>
                <a:schemeClr val="bg2">
                  <a:lumMod val="50000"/>
                </a:schemeClr>
              </a:solidFill>
              <a:latin typeface="+mj-lt"/>
            </a:endParaRPr>
          </a:p>
        </p:txBody>
      </p:sp>
      <p:grpSp>
        <p:nvGrpSpPr>
          <p:cNvPr id="13656" name="Google Shape;13656;p60"/>
          <p:cNvGrpSpPr/>
          <p:nvPr/>
        </p:nvGrpSpPr>
        <p:grpSpPr>
          <a:xfrm flipH="1">
            <a:off x="-746853" y="240468"/>
            <a:ext cx="2140600" cy="4111061"/>
            <a:chOff x="2253800" y="1079125"/>
            <a:chExt cx="237225" cy="455600"/>
          </a:xfrm>
        </p:grpSpPr>
        <p:sp>
          <p:nvSpPr>
            <p:cNvPr id="13657" name="Google Shape;13657;p6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8" name="Google Shape;13658;p6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9" name="Google Shape;13659;p6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0" name="Google Shape;13660;p6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1" name="Google Shape;13661;p6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2" name="Google Shape;13662;p6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3" name="Google Shape;13663;p6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4" name="Google Shape;13664;p6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5" name="Google Shape;13665;p6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6" name="Google Shape;13666;p6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7" name="Google Shape;13667;p6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8" name="Google Shape;13668;p6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9" name="Google Shape;13669;p6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0" name="Google Shape;13670;p6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1" name="Google Shape;13671;p6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2" name="Google Shape;13672;p6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3" name="Google Shape;13673;p6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4" name="Google Shape;13674;p6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5" name="Google Shape;13675;p6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6" name="Google Shape;13676;p6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7" name="Google Shape;13677;p6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8" name="Google Shape;13678;p6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9" name="Google Shape;13679;p6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0" name="Google Shape;13680;p6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1" name="Google Shape;13681;p6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2" name="Google Shape;13682;p6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3" name="Google Shape;13683;p6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4" name="Google Shape;13684;p6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5" name="Google Shape;13685;p6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6" name="Google Shape;13686;p6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7" name="Google Shape;13687;p6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8" name="Google Shape;13688;p6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9" name="Google Shape;13689;p6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0" name="Google Shape;13690;p6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1" name="Google Shape;13691;p6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2" name="Google Shape;13692;p6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3" name="Google Shape;13693;p6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4" name="Google Shape;13694;p6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5" name="Google Shape;13695;p6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6" name="Google Shape;13696;p6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7" name="Google Shape;13697;p6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8" name="Google Shape;13698;p6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9" name="Google Shape;13699;p6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3700" name="Google Shape;13700;p60"/>
          <p:cNvSpPr/>
          <p:nvPr/>
        </p:nvSpPr>
        <p:spPr>
          <a:xfrm rot="-2952388" flipH="1">
            <a:off x="3289168" y="38134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01" name="Google Shape;13701;p60"/>
          <p:cNvSpPr/>
          <p:nvPr/>
        </p:nvSpPr>
        <p:spPr>
          <a:xfrm rot="-1065495" flipH="1">
            <a:off x="3810643" y="680194"/>
            <a:ext cx="212233"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02" name="Google Shape;13702;p60"/>
          <p:cNvSpPr/>
          <p:nvPr/>
        </p:nvSpPr>
        <p:spPr>
          <a:xfrm>
            <a:off x="7155373" y="4226657"/>
            <a:ext cx="1942" cy="3811"/>
          </a:xfrm>
          <a:custGeom>
            <a:avLst/>
            <a:gdLst/>
            <a:ahLst/>
            <a:cxnLst/>
            <a:rect l="l" t="t" r="r" b="b"/>
            <a:pathLst>
              <a:path w="53" h="104" extrusionOk="0">
                <a:moveTo>
                  <a:pt x="52" y="0"/>
                </a:moveTo>
                <a:cubicBezTo>
                  <a:pt x="26" y="26"/>
                  <a:pt x="0" y="78"/>
                  <a:pt x="0" y="104"/>
                </a:cubicBezTo>
                <a:cubicBezTo>
                  <a:pt x="0" y="104"/>
                  <a:pt x="0" y="104"/>
                  <a:pt x="26" y="78"/>
                </a:cubicBezTo>
                <a:cubicBezTo>
                  <a:pt x="26" y="52"/>
                  <a:pt x="52" y="26"/>
                  <a:pt x="52" y="0"/>
                </a:cubicBezTo>
                <a:close/>
              </a:path>
            </a:pathLst>
          </a:custGeom>
          <a:solidFill>
            <a:srgbClr val="CA9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14021" name="Google Shape;14021;p60"/>
          <p:cNvGrpSpPr/>
          <p:nvPr/>
        </p:nvGrpSpPr>
        <p:grpSpPr>
          <a:xfrm flipH="1">
            <a:off x="21" y="4442853"/>
            <a:ext cx="9144022" cy="700647"/>
            <a:chOff x="1329075" y="3400650"/>
            <a:chExt cx="2177200" cy="107000"/>
          </a:xfrm>
        </p:grpSpPr>
        <p:sp>
          <p:nvSpPr>
            <p:cNvPr id="14022" name="Google Shape;14022;p60"/>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3" name="Google Shape;14023;p60"/>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4" name="Google Shape;14024;p60"/>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5" name="Google Shape;14025;p60"/>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6" name="Google Shape;14026;p60"/>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7" name="Google Shape;14027;p60"/>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8" name="Google Shape;14028;p60"/>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9" name="Google Shape;14029;p60"/>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0" name="Google Shape;14030;p60"/>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1" name="Google Shape;14031;p60"/>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2" name="Google Shape;14032;p60"/>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3" name="Google Shape;14033;p60"/>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4" name="Google Shape;14034;p60"/>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5" name="Google Shape;14035;p60"/>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6" name="Google Shape;14036;p60"/>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7" name="Google Shape;14037;p60"/>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8" name="Google Shape;14038;p60"/>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9" name="Google Shape;14039;p60"/>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0" name="Google Shape;14040;p60"/>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1" name="Google Shape;14041;p60"/>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2" name="Google Shape;14042;p60"/>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3" name="Google Shape;14043;p60"/>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4" name="Google Shape;14044;p60"/>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5" name="Google Shape;14045;p60"/>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6" name="Google Shape;14046;p60"/>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7" name="Google Shape;14047;p60"/>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8" name="Google Shape;14048;p60"/>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9" name="Google Shape;14049;p60"/>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0" name="Google Shape;14050;p60"/>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1" name="Google Shape;14051;p60"/>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2" name="Google Shape;14052;p60"/>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3" name="Google Shape;14053;p60"/>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4" name="Google Shape;14054;p60"/>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5" name="Google Shape;14055;p60"/>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6" name="Google Shape;14056;p60"/>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7" name="Google Shape;14057;p60"/>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8" name="Google Shape;14058;p60"/>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9" name="Google Shape;14059;p60"/>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0" name="Google Shape;14060;p60"/>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1" name="Google Shape;14061;p60"/>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2" name="Google Shape;14062;p60"/>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3" name="Google Shape;14063;p60"/>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4" name="Google Shape;14064;p60"/>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5" name="Google Shape;14065;p60"/>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6" name="Google Shape;14066;p60"/>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7" name="Google Shape;14067;p60"/>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8" name="Google Shape;14068;p60"/>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9" name="Google Shape;14069;p60"/>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0" name="Google Shape;14070;p60"/>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1" name="Google Shape;14071;p60"/>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2" name="Google Shape;14072;p60"/>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3" name="Google Shape;14073;p60"/>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4" name="Google Shape;14074;p60"/>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5" name="Google Shape;14075;p60"/>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6" name="Google Shape;14076;p60"/>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7" name="Google Shape;14077;p60"/>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8" name="Google Shape;14078;p60"/>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9" name="Google Shape;14079;p60"/>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0" name="Google Shape;14080;p60"/>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1" name="Google Shape;14081;p60"/>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2" name="Google Shape;14082;p60"/>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3" name="Google Shape;14083;p60"/>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4" name="Google Shape;14084;p60"/>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5" name="Google Shape;14085;p60"/>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6" name="Google Shape;14086;p60"/>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7" name="Google Shape;14087;p60"/>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8" name="Google Shape;14088;p60"/>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9" name="Google Shape;14089;p60"/>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0" name="Google Shape;14090;p60"/>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1" name="Google Shape;14091;p60"/>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2" name="Google Shape;14092;p60"/>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3" name="Google Shape;14093;p60"/>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4" name="Google Shape;14094;p60"/>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5" name="Google Shape;14095;p60"/>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6" name="Google Shape;14096;p60"/>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7" name="Google Shape;14097;p60"/>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73761" y="3602453"/>
            <a:ext cx="8272674" cy="11683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3761" y="1086678"/>
            <a:ext cx="8272674" cy="20533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653;p60"/>
          <p:cNvSpPr txBox="1">
            <a:spLocks noGrp="1"/>
          </p:cNvSpPr>
          <p:nvPr>
            <p:ph type="title"/>
          </p:nvPr>
        </p:nvSpPr>
        <p:spPr>
          <a:xfrm>
            <a:off x="1595298" y="0"/>
            <a:ext cx="5893763" cy="708172"/>
          </a:xfrm>
          <a:prstGeom prst="rect">
            <a:avLst/>
          </a:prstGeom>
        </p:spPr>
        <p:txBody>
          <a:bodyPr spcFirstLastPara="1" wrap="square" lIns="91425" tIns="91425" rIns="91425" bIns="91425" anchor="ctr" anchorCtr="0">
            <a:noAutofit/>
          </a:bodyPr>
          <a:lstStyle/>
          <a:p>
            <a:pPr lvl="0" algn="ctr">
              <a:lnSpc>
                <a:spcPct val="150000"/>
              </a:lnSpc>
            </a:pPr>
            <a:r>
              <a:rPr lang="en-US" sz="3600" b="1">
                <a:solidFill>
                  <a:schemeClr val="bg2">
                    <a:lumMod val="50000"/>
                  </a:schemeClr>
                </a:solidFill>
                <a:latin typeface="Arial"/>
                <a:ea typeface="Arial"/>
                <a:cs typeface="Arial" panose="020B0604020202020204" pitchFamily="34" charset="0"/>
                <a:sym typeface="Arial"/>
              </a:rPr>
              <a:t>TÓM TẮT CÂU CHUYỆN.</a:t>
            </a:r>
          </a:p>
        </p:txBody>
      </p:sp>
      <p:sp>
        <p:nvSpPr>
          <p:cNvPr id="9" name="Rectangle 8"/>
          <p:cNvSpPr/>
          <p:nvPr/>
        </p:nvSpPr>
        <p:spPr>
          <a:xfrm>
            <a:off x="0" y="848140"/>
            <a:ext cx="3525078" cy="477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t>Bước 1: Làm việc cá nhân</a:t>
            </a:r>
            <a:endParaRPr lang="en-US" sz="2000" b="1"/>
          </a:p>
        </p:txBody>
      </p:sp>
      <p:sp>
        <p:nvSpPr>
          <p:cNvPr id="10" name="Rectangle 9"/>
          <p:cNvSpPr/>
          <p:nvPr/>
        </p:nvSpPr>
        <p:spPr>
          <a:xfrm>
            <a:off x="609600" y="1325217"/>
            <a:ext cx="8136835" cy="1703030"/>
          </a:xfrm>
          <a:prstGeom prst="rect">
            <a:avLst/>
          </a:prstGeom>
        </p:spPr>
        <p:txBody>
          <a:bodyPr wrap="square">
            <a:spAutoFit/>
          </a:bodyPr>
          <a:lstStyle/>
          <a:p>
            <a:pPr marL="342900" indent="-342900">
              <a:lnSpc>
                <a:spcPct val="150000"/>
              </a:lnSpc>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Dựa vào tranh minh hoạ và câu hỏi gợi ý dưới tranh, những ghi chép ở bài tập 1, tóm tắt lại câu chuyện. </a:t>
            </a:r>
            <a:endParaRPr lang="en-US" sz="1800">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Mỗi HS có thể viết ra giấy, vỡ hoặc có thể vẽ sơ đồ nội dung tóm tắt, chuẩn bị ý kiến để phát biểu trong nhóm.</a:t>
            </a:r>
            <a:endParaRPr lang="en-US" sz="18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0" y="3280038"/>
            <a:ext cx="3525078" cy="477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t>Bước</a:t>
            </a:r>
            <a:r>
              <a:rPr lang="en-US" sz="2000" b="1"/>
              <a:t> 2</a:t>
            </a:r>
            <a:r>
              <a:rPr lang="vi-VN" sz="2000" b="1"/>
              <a:t>: Làm việc </a:t>
            </a:r>
            <a:r>
              <a:rPr lang="en-US" sz="2000" b="1"/>
              <a:t>nhóm</a:t>
            </a:r>
          </a:p>
        </p:txBody>
      </p:sp>
      <p:sp>
        <p:nvSpPr>
          <p:cNvPr id="12" name="Rectangle 11"/>
          <p:cNvSpPr/>
          <p:nvPr/>
        </p:nvSpPr>
        <p:spPr>
          <a:xfrm>
            <a:off x="609600" y="3808177"/>
            <a:ext cx="8136835" cy="872034"/>
          </a:xfrm>
          <a:prstGeom prst="rect">
            <a:avLst/>
          </a:prstGeom>
        </p:spPr>
        <p:txBody>
          <a:bodyPr wrap="square">
            <a:spAutoFit/>
          </a:bodyPr>
          <a:lstStyle/>
          <a:p>
            <a:pPr marL="342900" indent="-342900">
              <a:lnSpc>
                <a:spcPct val="150000"/>
              </a:lnSpc>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HS trao đổi kết quả tóm tắt với các thành viên trong nhóm. </a:t>
            </a:r>
            <a:endParaRPr lang="en-US" sz="1800">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Cả nhóm thảo luận để phát hiện chi tiết thừa hoặc thiếu. </a:t>
            </a:r>
            <a:endParaRPr lang="en-US" sz="1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04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9" grpId="0" animBg="1"/>
      <p:bldP spid="10"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59"/>
        <p:cNvGrpSpPr/>
        <p:nvPr/>
      </p:nvGrpSpPr>
      <p:grpSpPr>
        <a:xfrm>
          <a:off x="0" y="0"/>
          <a:ext cx="0" cy="0"/>
          <a:chOff x="0" y="0"/>
          <a:chExt cx="0" cy="0"/>
        </a:xfrm>
      </p:grpSpPr>
      <p:grpSp>
        <p:nvGrpSpPr>
          <p:cNvPr id="9873" name="Google Shape;9873;p47"/>
          <p:cNvGrpSpPr/>
          <p:nvPr/>
        </p:nvGrpSpPr>
        <p:grpSpPr>
          <a:xfrm>
            <a:off x="7382500" y="3456893"/>
            <a:ext cx="1140253" cy="700640"/>
            <a:chOff x="975100" y="2392700"/>
            <a:chExt cx="838175" cy="515025"/>
          </a:xfrm>
        </p:grpSpPr>
        <p:sp>
          <p:nvSpPr>
            <p:cNvPr id="9874" name="Google Shape;9874;p47"/>
            <p:cNvSpPr/>
            <p:nvPr/>
          </p:nvSpPr>
          <p:spPr>
            <a:xfrm>
              <a:off x="975100" y="2849450"/>
              <a:ext cx="46400" cy="58275"/>
            </a:xfrm>
            <a:custGeom>
              <a:avLst/>
              <a:gdLst/>
              <a:ahLst/>
              <a:cxnLst/>
              <a:rect l="l" t="t" r="r" b="b"/>
              <a:pathLst>
                <a:path w="1856" h="2331" extrusionOk="0">
                  <a:moveTo>
                    <a:pt x="199" y="1"/>
                  </a:moveTo>
                  <a:lnTo>
                    <a:pt x="1" y="2331"/>
                  </a:lnTo>
                  <a:lnTo>
                    <a:pt x="1855" y="2331"/>
                  </a:lnTo>
                  <a:lnTo>
                    <a:pt x="1855" y="1"/>
                  </a:lnTo>
                  <a:close/>
                </a:path>
              </a:pathLst>
            </a:custGeom>
            <a:solidFill>
              <a:srgbClr val="62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47"/>
            <p:cNvSpPr/>
            <p:nvPr/>
          </p:nvSpPr>
          <p:spPr>
            <a:xfrm>
              <a:off x="981375" y="2392700"/>
              <a:ext cx="238925" cy="124100"/>
            </a:xfrm>
            <a:custGeom>
              <a:avLst/>
              <a:gdLst/>
              <a:ahLst/>
              <a:cxnLst/>
              <a:rect l="l" t="t" r="r" b="b"/>
              <a:pathLst>
                <a:path w="9557" h="4964" extrusionOk="0">
                  <a:moveTo>
                    <a:pt x="4159" y="1"/>
                  </a:moveTo>
                  <a:lnTo>
                    <a:pt x="0" y="4791"/>
                  </a:lnTo>
                  <a:lnTo>
                    <a:pt x="63" y="4964"/>
                  </a:lnTo>
                  <a:lnTo>
                    <a:pt x="5460" y="4964"/>
                  </a:lnTo>
                  <a:lnTo>
                    <a:pt x="9556" y="1"/>
                  </a:lnTo>
                  <a:close/>
                </a:path>
              </a:pathLst>
            </a:custGeom>
            <a:solidFill>
              <a:srgbClr val="C1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47"/>
            <p:cNvSpPr/>
            <p:nvPr/>
          </p:nvSpPr>
          <p:spPr>
            <a:xfrm>
              <a:off x="1011800" y="2393750"/>
              <a:ext cx="375925" cy="513975"/>
            </a:xfrm>
            <a:custGeom>
              <a:avLst/>
              <a:gdLst/>
              <a:ahLst/>
              <a:cxnLst/>
              <a:rect l="l" t="t" r="r" b="b"/>
              <a:pathLst>
                <a:path w="15037" h="20559" extrusionOk="0">
                  <a:moveTo>
                    <a:pt x="3642" y="0"/>
                  </a:moveTo>
                  <a:lnTo>
                    <a:pt x="1" y="4368"/>
                  </a:lnTo>
                  <a:lnTo>
                    <a:pt x="1" y="20559"/>
                  </a:lnTo>
                  <a:lnTo>
                    <a:pt x="15037" y="20559"/>
                  </a:lnTo>
                  <a:lnTo>
                    <a:pt x="15037" y="11050"/>
                  </a:lnTo>
                  <a:lnTo>
                    <a:pt x="3642"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47"/>
            <p:cNvSpPr/>
            <p:nvPr/>
          </p:nvSpPr>
          <p:spPr>
            <a:xfrm>
              <a:off x="1011800" y="2595550"/>
              <a:ext cx="375925" cy="312175"/>
            </a:xfrm>
            <a:custGeom>
              <a:avLst/>
              <a:gdLst/>
              <a:ahLst/>
              <a:cxnLst/>
              <a:rect l="l" t="t" r="r" b="b"/>
              <a:pathLst>
                <a:path w="15037" h="12487" extrusionOk="0">
                  <a:moveTo>
                    <a:pt x="1" y="0"/>
                  </a:moveTo>
                  <a:lnTo>
                    <a:pt x="1" y="12487"/>
                  </a:lnTo>
                  <a:lnTo>
                    <a:pt x="15037" y="12487"/>
                  </a:lnTo>
                  <a:lnTo>
                    <a:pt x="15037" y="6682"/>
                  </a:lnTo>
                  <a:lnTo>
                    <a:pt x="1" y="0"/>
                  </a:lnTo>
                  <a:close/>
                </a:path>
              </a:pathLst>
            </a:custGeom>
            <a:solidFill>
              <a:srgbClr val="CC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47"/>
            <p:cNvSpPr/>
            <p:nvPr/>
          </p:nvSpPr>
          <p:spPr>
            <a:xfrm>
              <a:off x="1029825" y="2478775"/>
              <a:ext cx="2250" cy="428950"/>
            </a:xfrm>
            <a:custGeom>
              <a:avLst/>
              <a:gdLst/>
              <a:ahLst/>
              <a:cxnLst/>
              <a:rect l="l" t="t" r="r" b="b"/>
              <a:pathLst>
                <a:path w="90" h="17158" extrusionOk="0">
                  <a:moveTo>
                    <a:pt x="90" y="1"/>
                  </a:moveTo>
                  <a:lnTo>
                    <a:pt x="1" y="105"/>
                  </a:lnTo>
                  <a:lnTo>
                    <a:pt x="1" y="17158"/>
                  </a:lnTo>
                  <a:lnTo>
                    <a:pt x="90" y="17158"/>
                  </a:lnTo>
                  <a:lnTo>
                    <a:pt x="9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47"/>
            <p:cNvSpPr/>
            <p:nvPr/>
          </p:nvSpPr>
          <p:spPr>
            <a:xfrm>
              <a:off x="1057125" y="2446000"/>
              <a:ext cx="2250" cy="461725"/>
            </a:xfrm>
            <a:custGeom>
              <a:avLst/>
              <a:gdLst/>
              <a:ahLst/>
              <a:cxnLst/>
              <a:rect l="l" t="t" r="r" b="b"/>
              <a:pathLst>
                <a:path w="90" h="18469" extrusionOk="0">
                  <a:moveTo>
                    <a:pt x="90" y="0"/>
                  </a:moveTo>
                  <a:lnTo>
                    <a:pt x="1" y="105"/>
                  </a:lnTo>
                  <a:lnTo>
                    <a:pt x="1" y="18469"/>
                  </a:lnTo>
                  <a:lnTo>
                    <a:pt x="90" y="18469"/>
                  </a:lnTo>
                  <a:lnTo>
                    <a:pt x="90"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47"/>
            <p:cNvSpPr/>
            <p:nvPr/>
          </p:nvSpPr>
          <p:spPr>
            <a:xfrm>
              <a:off x="1084550" y="2413075"/>
              <a:ext cx="2250" cy="494650"/>
            </a:xfrm>
            <a:custGeom>
              <a:avLst/>
              <a:gdLst/>
              <a:ahLst/>
              <a:cxnLst/>
              <a:rect l="l" t="t" r="r" b="b"/>
              <a:pathLst>
                <a:path w="90" h="19786" extrusionOk="0">
                  <a:moveTo>
                    <a:pt x="90" y="1"/>
                  </a:moveTo>
                  <a:lnTo>
                    <a:pt x="1" y="110"/>
                  </a:lnTo>
                  <a:lnTo>
                    <a:pt x="1" y="19786"/>
                  </a:lnTo>
                  <a:lnTo>
                    <a:pt x="90" y="19786"/>
                  </a:lnTo>
                  <a:lnTo>
                    <a:pt x="9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47"/>
            <p:cNvSpPr/>
            <p:nvPr/>
          </p:nvSpPr>
          <p:spPr>
            <a:xfrm>
              <a:off x="1111850" y="2402500"/>
              <a:ext cx="2250" cy="505225"/>
            </a:xfrm>
            <a:custGeom>
              <a:avLst/>
              <a:gdLst/>
              <a:ahLst/>
              <a:cxnLst/>
              <a:rect l="l" t="t" r="r" b="b"/>
              <a:pathLst>
                <a:path w="90" h="20209" extrusionOk="0">
                  <a:moveTo>
                    <a:pt x="1" y="0"/>
                  </a:moveTo>
                  <a:lnTo>
                    <a:pt x="1" y="20209"/>
                  </a:lnTo>
                  <a:lnTo>
                    <a:pt x="90" y="20209"/>
                  </a:lnTo>
                  <a:lnTo>
                    <a:pt x="90" y="84"/>
                  </a:lnTo>
                  <a:lnTo>
                    <a:pt x="1"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47"/>
            <p:cNvSpPr/>
            <p:nvPr/>
          </p:nvSpPr>
          <p:spPr>
            <a:xfrm>
              <a:off x="1139275" y="2429000"/>
              <a:ext cx="2250" cy="478725"/>
            </a:xfrm>
            <a:custGeom>
              <a:avLst/>
              <a:gdLst/>
              <a:ahLst/>
              <a:cxnLst/>
              <a:rect l="l" t="t" r="r" b="b"/>
              <a:pathLst>
                <a:path w="90" h="19149" extrusionOk="0">
                  <a:moveTo>
                    <a:pt x="1" y="1"/>
                  </a:moveTo>
                  <a:lnTo>
                    <a:pt x="1" y="19149"/>
                  </a:lnTo>
                  <a:lnTo>
                    <a:pt x="90" y="19149"/>
                  </a:lnTo>
                  <a:lnTo>
                    <a:pt x="90" y="90"/>
                  </a:lnTo>
                  <a:lnTo>
                    <a:pt x="1"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47"/>
            <p:cNvSpPr/>
            <p:nvPr/>
          </p:nvSpPr>
          <p:spPr>
            <a:xfrm>
              <a:off x="1166575" y="2455525"/>
              <a:ext cx="2250" cy="452200"/>
            </a:xfrm>
            <a:custGeom>
              <a:avLst/>
              <a:gdLst/>
              <a:ahLst/>
              <a:cxnLst/>
              <a:rect l="l" t="t" r="r" b="b"/>
              <a:pathLst>
                <a:path w="90" h="18088" extrusionOk="0">
                  <a:moveTo>
                    <a:pt x="1" y="1"/>
                  </a:moveTo>
                  <a:lnTo>
                    <a:pt x="1" y="18088"/>
                  </a:lnTo>
                  <a:lnTo>
                    <a:pt x="90" y="18088"/>
                  </a:lnTo>
                  <a:lnTo>
                    <a:pt x="90" y="89"/>
                  </a:lnTo>
                  <a:lnTo>
                    <a:pt x="1"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47"/>
            <p:cNvSpPr/>
            <p:nvPr/>
          </p:nvSpPr>
          <p:spPr>
            <a:xfrm>
              <a:off x="1194000" y="2482175"/>
              <a:ext cx="2250" cy="425550"/>
            </a:xfrm>
            <a:custGeom>
              <a:avLst/>
              <a:gdLst/>
              <a:ahLst/>
              <a:cxnLst/>
              <a:rect l="l" t="t" r="r" b="b"/>
              <a:pathLst>
                <a:path w="90" h="17022" extrusionOk="0">
                  <a:moveTo>
                    <a:pt x="1" y="0"/>
                  </a:moveTo>
                  <a:lnTo>
                    <a:pt x="1" y="17022"/>
                  </a:lnTo>
                  <a:lnTo>
                    <a:pt x="90" y="17022"/>
                  </a:lnTo>
                  <a:lnTo>
                    <a:pt x="90" y="84"/>
                  </a:lnTo>
                  <a:lnTo>
                    <a:pt x="1"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47"/>
            <p:cNvSpPr/>
            <p:nvPr/>
          </p:nvSpPr>
          <p:spPr>
            <a:xfrm>
              <a:off x="1221300" y="2508675"/>
              <a:ext cx="2250" cy="399050"/>
            </a:xfrm>
            <a:custGeom>
              <a:avLst/>
              <a:gdLst/>
              <a:ahLst/>
              <a:cxnLst/>
              <a:rect l="l" t="t" r="r" b="b"/>
              <a:pathLst>
                <a:path w="90" h="15962" extrusionOk="0">
                  <a:moveTo>
                    <a:pt x="1" y="1"/>
                  </a:moveTo>
                  <a:lnTo>
                    <a:pt x="1" y="15962"/>
                  </a:lnTo>
                  <a:lnTo>
                    <a:pt x="90" y="15962"/>
                  </a:lnTo>
                  <a:lnTo>
                    <a:pt x="90" y="85"/>
                  </a:lnTo>
                  <a:lnTo>
                    <a:pt x="1"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47"/>
            <p:cNvSpPr/>
            <p:nvPr/>
          </p:nvSpPr>
          <p:spPr>
            <a:xfrm>
              <a:off x="1248750" y="2535200"/>
              <a:ext cx="2225" cy="372525"/>
            </a:xfrm>
            <a:custGeom>
              <a:avLst/>
              <a:gdLst/>
              <a:ahLst/>
              <a:cxnLst/>
              <a:rect l="l" t="t" r="r" b="b"/>
              <a:pathLst>
                <a:path w="89" h="14901" extrusionOk="0">
                  <a:moveTo>
                    <a:pt x="0" y="1"/>
                  </a:moveTo>
                  <a:lnTo>
                    <a:pt x="0" y="14901"/>
                  </a:lnTo>
                  <a:lnTo>
                    <a:pt x="89" y="14901"/>
                  </a:lnTo>
                  <a:lnTo>
                    <a:pt x="89" y="89"/>
                  </a:lnTo>
                  <a:lnTo>
                    <a:pt x="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47"/>
            <p:cNvSpPr/>
            <p:nvPr/>
          </p:nvSpPr>
          <p:spPr>
            <a:xfrm>
              <a:off x="1276025" y="2561725"/>
              <a:ext cx="2250" cy="346000"/>
            </a:xfrm>
            <a:custGeom>
              <a:avLst/>
              <a:gdLst/>
              <a:ahLst/>
              <a:cxnLst/>
              <a:rect l="l" t="t" r="r" b="b"/>
              <a:pathLst>
                <a:path w="90" h="13840" extrusionOk="0">
                  <a:moveTo>
                    <a:pt x="1" y="0"/>
                  </a:moveTo>
                  <a:lnTo>
                    <a:pt x="1" y="13840"/>
                  </a:lnTo>
                  <a:lnTo>
                    <a:pt x="90" y="13840"/>
                  </a:lnTo>
                  <a:lnTo>
                    <a:pt x="90" y="89"/>
                  </a:lnTo>
                  <a:lnTo>
                    <a:pt x="1"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47"/>
            <p:cNvSpPr/>
            <p:nvPr/>
          </p:nvSpPr>
          <p:spPr>
            <a:xfrm>
              <a:off x="1303475" y="2588225"/>
              <a:ext cx="2225" cy="319500"/>
            </a:xfrm>
            <a:custGeom>
              <a:avLst/>
              <a:gdLst/>
              <a:ahLst/>
              <a:cxnLst/>
              <a:rect l="l" t="t" r="r" b="b"/>
              <a:pathLst>
                <a:path w="89" h="12780" extrusionOk="0">
                  <a:moveTo>
                    <a:pt x="0" y="1"/>
                  </a:moveTo>
                  <a:lnTo>
                    <a:pt x="0" y="12780"/>
                  </a:lnTo>
                  <a:lnTo>
                    <a:pt x="89" y="12780"/>
                  </a:lnTo>
                  <a:lnTo>
                    <a:pt x="89" y="89"/>
                  </a:lnTo>
                  <a:lnTo>
                    <a:pt x="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47"/>
            <p:cNvSpPr/>
            <p:nvPr/>
          </p:nvSpPr>
          <p:spPr>
            <a:xfrm>
              <a:off x="1330775" y="2614875"/>
              <a:ext cx="2225" cy="292850"/>
            </a:xfrm>
            <a:custGeom>
              <a:avLst/>
              <a:gdLst/>
              <a:ahLst/>
              <a:cxnLst/>
              <a:rect l="l" t="t" r="r" b="b"/>
              <a:pathLst>
                <a:path w="89" h="11714" extrusionOk="0">
                  <a:moveTo>
                    <a:pt x="0" y="0"/>
                  </a:moveTo>
                  <a:lnTo>
                    <a:pt x="0" y="11714"/>
                  </a:lnTo>
                  <a:lnTo>
                    <a:pt x="89" y="11714"/>
                  </a:lnTo>
                  <a:lnTo>
                    <a:pt x="89" y="84"/>
                  </a:lnTo>
                  <a:lnTo>
                    <a:pt x="0"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47"/>
            <p:cNvSpPr/>
            <p:nvPr/>
          </p:nvSpPr>
          <p:spPr>
            <a:xfrm>
              <a:off x="1358200" y="2641400"/>
              <a:ext cx="2225" cy="266325"/>
            </a:xfrm>
            <a:custGeom>
              <a:avLst/>
              <a:gdLst/>
              <a:ahLst/>
              <a:cxnLst/>
              <a:rect l="l" t="t" r="r" b="b"/>
              <a:pathLst>
                <a:path w="89" h="10653" extrusionOk="0">
                  <a:moveTo>
                    <a:pt x="0" y="0"/>
                  </a:moveTo>
                  <a:lnTo>
                    <a:pt x="0" y="10653"/>
                  </a:lnTo>
                  <a:lnTo>
                    <a:pt x="89" y="10653"/>
                  </a:lnTo>
                  <a:lnTo>
                    <a:pt x="89" y="89"/>
                  </a:lnTo>
                  <a:lnTo>
                    <a:pt x="0"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47"/>
            <p:cNvSpPr/>
            <p:nvPr/>
          </p:nvSpPr>
          <p:spPr>
            <a:xfrm>
              <a:off x="1384450" y="2668950"/>
              <a:ext cx="363125" cy="238775"/>
            </a:xfrm>
            <a:custGeom>
              <a:avLst/>
              <a:gdLst/>
              <a:ahLst/>
              <a:cxnLst/>
              <a:rect l="l" t="t" r="r" b="b"/>
              <a:pathLst>
                <a:path w="14525" h="9551" extrusionOk="0">
                  <a:moveTo>
                    <a:pt x="0" y="0"/>
                  </a:moveTo>
                  <a:lnTo>
                    <a:pt x="0" y="9551"/>
                  </a:lnTo>
                  <a:lnTo>
                    <a:pt x="14524" y="9551"/>
                  </a:lnTo>
                  <a:lnTo>
                    <a:pt x="14524" y="0"/>
                  </a:lnTo>
                  <a:close/>
                </a:path>
              </a:pathLst>
            </a:custGeom>
            <a:solidFill>
              <a:srgbClr val="EE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47"/>
            <p:cNvSpPr/>
            <p:nvPr/>
          </p:nvSpPr>
          <p:spPr>
            <a:xfrm>
              <a:off x="1384450" y="2746675"/>
              <a:ext cx="363125" cy="161050"/>
            </a:xfrm>
            <a:custGeom>
              <a:avLst/>
              <a:gdLst/>
              <a:ahLst/>
              <a:cxnLst/>
              <a:rect l="l" t="t" r="r" b="b"/>
              <a:pathLst>
                <a:path w="14525" h="6442" extrusionOk="0">
                  <a:moveTo>
                    <a:pt x="14524" y="0"/>
                  </a:moveTo>
                  <a:lnTo>
                    <a:pt x="0" y="4728"/>
                  </a:lnTo>
                  <a:lnTo>
                    <a:pt x="0" y="6442"/>
                  </a:lnTo>
                  <a:lnTo>
                    <a:pt x="14524" y="6442"/>
                  </a:lnTo>
                  <a:lnTo>
                    <a:pt x="14524" y="0"/>
                  </a:lnTo>
                  <a:close/>
                </a:path>
              </a:pathLst>
            </a:custGeom>
            <a:solidFill>
              <a:srgbClr val="F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47"/>
            <p:cNvSpPr/>
            <p:nvPr/>
          </p:nvSpPr>
          <p:spPr>
            <a:xfrm>
              <a:off x="141122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47"/>
            <p:cNvSpPr/>
            <p:nvPr/>
          </p:nvSpPr>
          <p:spPr>
            <a:xfrm>
              <a:off x="143747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47"/>
            <p:cNvSpPr/>
            <p:nvPr/>
          </p:nvSpPr>
          <p:spPr>
            <a:xfrm>
              <a:off x="1463725" y="2668950"/>
              <a:ext cx="2250" cy="238775"/>
            </a:xfrm>
            <a:custGeom>
              <a:avLst/>
              <a:gdLst/>
              <a:ahLst/>
              <a:cxnLst/>
              <a:rect l="l" t="t" r="r" b="b"/>
              <a:pathLst>
                <a:path w="90" h="9551" extrusionOk="0">
                  <a:moveTo>
                    <a:pt x="1" y="0"/>
                  </a:moveTo>
                  <a:lnTo>
                    <a:pt x="1"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47"/>
            <p:cNvSpPr/>
            <p:nvPr/>
          </p:nvSpPr>
          <p:spPr>
            <a:xfrm>
              <a:off x="1489975" y="2668950"/>
              <a:ext cx="2125" cy="238775"/>
            </a:xfrm>
            <a:custGeom>
              <a:avLst/>
              <a:gdLst/>
              <a:ahLst/>
              <a:cxnLst/>
              <a:rect l="l" t="t" r="r" b="b"/>
              <a:pathLst>
                <a:path w="85" h="9551" extrusionOk="0">
                  <a:moveTo>
                    <a:pt x="1" y="0"/>
                  </a:moveTo>
                  <a:lnTo>
                    <a:pt x="1"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47"/>
            <p:cNvSpPr/>
            <p:nvPr/>
          </p:nvSpPr>
          <p:spPr>
            <a:xfrm>
              <a:off x="1516225" y="2668950"/>
              <a:ext cx="2125" cy="238775"/>
            </a:xfrm>
            <a:custGeom>
              <a:avLst/>
              <a:gdLst/>
              <a:ahLst/>
              <a:cxnLst/>
              <a:rect l="l" t="t" r="r" b="b"/>
              <a:pathLst>
                <a:path w="85" h="9551" extrusionOk="0">
                  <a:moveTo>
                    <a:pt x="1" y="0"/>
                  </a:moveTo>
                  <a:lnTo>
                    <a:pt x="1"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47"/>
            <p:cNvSpPr/>
            <p:nvPr/>
          </p:nvSpPr>
          <p:spPr>
            <a:xfrm>
              <a:off x="1542475" y="2668950"/>
              <a:ext cx="2125" cy="238775"/>
            </a:xfrm>
            <a:custGeom>
              <a:avLst/>
              <a:gdLst/>
              <a:ahLst/>
              <a:cxnLst/>
              <a:rect l="l" t="t" r="r" b="b"/>
              <a:pathLst>
                <a:path w="85" h="9551" extrusionOk="0">
                  <a:moveTo>
                    <a:pt x="1" y="0"/>
                  </a:moveTo>
                  <a:lnTo>
                    <a:pt x="1" y="9551"/>
                  </a:lnTo>
                  <a:lnTo>
                    <a:pt x="85" y="9551"/>
                  </a:lnTo>
                  <a:lnTo>
                    <a:pt x="85"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47"/>
            <p:cNvSpPr/>
            <p:nvPr/>
          </p:nvSpPr>
          <p:spPr>
            <a:xfrm>
              <a:off x="1568750" y="2668950"/>
              <a:ext cx="2100" cy="238775"/>
            </a:xfrm>
            <a:custGeom>
              <a:avLst/>
              <a:gdLst/>
              <a:ahLst/>
              <a:cxnLst/>
              <a:rect l="l" t="t" r="r" b="b"/>
              <a:pathLst>
                <a:path w="84" h="9551" extrusionOk="0">
                  <a:moveTo>
                    <a:pt x="0" y="0"/>
                  </a:moveTo>
                  <a:lnTo>
                    <a:pt x="0"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47"/>
            <p:cNvSpPr/>
            <p:nvPr/>
          </p:nvSpPr>
          <p:spPr>
            <a:xfrm>
              <a:off x="1595000" y="2668950"/>
              <a:ext cx="2100" cy="238775"/>
            </a:xfrm>
            <a:custGeom>
              <a:avLst/>
              <a:gdLst/>
              <a:ahLst/>
              <a:cxnLst/>
              <a:rect l="l" t="t" r="r" b="b"/>
              <a:pathLst>
                <a:path w="84" h="9551" extrusionOk="0">
                  <a:moveTo>
                    <a:pt x="0" y="0"/>
                  </a:moveTo>
                  <a:lnTo>
                    <a:pt x="0"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47"/>
            <p:cNvSpPr/>
            <p:nvPr/>
          </p:nvSpPr>
          <p:spPr>
            <a:xfrm>
              <a:off x="1621125" y="2668950"/>
              <a:ext cx="2225" cy="238775"/>
            </a:xfrm>
            <a:custGeom>
              <a:avLst/>
              <a:gdLst/>
              <a:ahLst/>
              <a:cxnLst/>
              <a:rect l="l" t="t" r="r" b="b"/>
              <a:pathLst>
                <a:path w="89"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47"/>
            <p:cNvSpPr/>
            <p:nvPr/>
          </p:nvSpPr>
          <p:spPr>
            <a:xfrm>
              <a:off x="164737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47"/>
            <p:cNvSpPr/>
            <p:nvPr/>
          </p:nvSpPr>
          <p:spPr>
            <a:xfrm>
              <a:off x="167362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47"/>
            <p:cNvSpPr/>
            <p:nvPr/>
          </p:nvSpPr>
          <p:spPr>
            <a:xfrm>
              <a:off x="1699875" y="2668950"/>
              <a:ext cx="2125" cy="238775"/>
            </a:xfrm>
            <a:custGeom>
              <a:avLst/>
              <a:gdLst/>
              <a:ahLst/>
              <a:cxnLst/>
              <a:rect l="l" t="t" r="r" b="b"/>
              <a:pathLst>
                <a:path w="85" h="9551" extrusionOk="0">
                  <a:moveTo>
                    <a:pt x="0" y="0"/>
                  </a:moveTo>
                  <a:lnTo>
                    <a:pt x="0"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47"/>
            <p:cNvSpPr/>
            <p:nvPr/>
          </p:nvSpPr>
          <p:spPr>
            <a:xfrm>
              <a:off x="1726125" y="2668950"/>
              <a:ext cx="2125" cy="238775"/>
            </a:xfrm>
            <a:custGeom>
              <a:avLst/>
              <a:gdLst/>
              <a:ahLst/>
              <a:cxnLst/>
              <a:rect l="l" t="t" r="r" b="b"/>
              <a:pathLst>
                <a:path w="85" h="9551" extrusionOk="0">
                  <a:moveTo>
                    <a:pt x="1" y="0"/>
                  </a:moveTo>
                  <a:lnTo>
                    <a:pt x="1"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47"/>
            <p:cNvSpPr/>
            <p:nvPr/>
          </p:nvSpPr>
          <p:spPr>
            <a:xfrm>
              <a:off x="1383650" y="2668950"/>
              <a:ext cx="363925" cy="52000"/>
            </a:xfrm>
            <a:custGeom>
              <a:avLst/>
              <a:gdLst/>
              <a:ahLst/>
              <a:cxnLst/>
              <a:rect l="l" t="t" r="r" b="b"/>
              <a:pathLst>
                <a:path w="14557" h="2080" extrusionOk="0">
                  <a:moveTo>
                    <a:pt x="1" y="0"/>
                  </a:moveTo>
                  <a:lnTo>
                    <a:pt x="32" y="2080"/>
                  </a:lnTo>
                  <a:lnTo>
                    <a:pt x="14556" y="2080"/>
                  </a:lnTo>
                  <a:lnTo>
                    <a:pt x="14556"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47"/>
            <p:cNvSpPr/>
            <p:nvPr/>
          </p:nvSpPr>
          <p:spPr>
            <a:xfrm>
              <a:off x="1096575" y="2392700"/>
              <a:ext cx="716700" cy="279800"/>
            </a:xfrm>
            <a:custGeom>
              <a:avLst/>
              <a:gdLst/>
              <a:ahLst/>
              <a:cxnLst/>
              <a:rect l="l" t="t" r="r" b="b"/>
              <a:pathLst>
                <a:path w="28668" h="11192" extrusionOk="0">
                  <a:moveTo>
                    <a:pt x="0" y="1"/>
                  </a:moveTo>
                  <a:lnTo>
                    <a:pt x="11500" y="11191"/>
                  </a:lnTo>
                  <a:lnTo>
                    <a:pt x="28667" y="11061"/>
                  </a:lnTo>
                  <a:lnTo>
                    <a:pt x="18244" y="1"/>
                  </a:lnTo>
                  <a:close/>
                </a:path>
              </a:pathLst>
            </a:custGeom>
            <a:solidFill>
              <a:srgbClr val="DDD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47"/>
            <p:cNvSpPr/>
            <p:nvPr/>
          </p:nvSpPr>
          <p:spPr>
            <a:xfrm>
              <a:off x="1256450" y="2392700"/>
              <a:ext cx="396825" cy="279800"/>
            </a:xfrm>
            <a:custGeom>
              <a:avLst/>
              <a:gdLst/>
              <a:ahLst/>
              <a:cxnLst/>
              <a:rect l="l" t="t" r="r" b="b"/>
              <a:pathLst>
                <a:path w="15873" h="11192" extrusionOk="0">
                  <a:moveTo>
                    <a:pt x="0" y="1"/>
                  </a:moveTo>
                  <a:lnTo>
                    <a:pt x="6369" y="11191"/>
                  </a:lnTo>
                  <a:lnTo>
                    <a:pt x="15872" y="11061"/>
                  </a:lnTo>
                  <a:lnTo>
                    <a:pt x="10104" y="1"/>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47"/>
            <p:cNvSpPr/>
            <p:nvPr/>
          </p:nvSpPr>
          <p:spPr>
            <a:xfrm>
              <a:off x="1091100" y="2392700"/>
              <a:ext cx="722175" cy="282925"/>
            </a:xfrm>
            <a:custGeom>
              <a:avLst/>
              <a:gdLst/>
              <a:ahLst/>
              <a:cxnLst/>
              <a:rect l="l" t="t" r="r" b="b"/>
              <a:pathLst>
                <a:path w="28887" h="11317" extrusionOk="0">
                  <a:moveTo>
                    <a:pt x="0" y="1"/>
                  </a:moveTo>
                  <a:lnTo>
                    <a:pt x="11661" y="11317"/>
                  </a:lnTo>
                  <a:lnTo>
                    <a:pt x="28839" y="11317"/>
                  </a:lnTo>
                  <a:lnTo>
                    <a:pt x="28886" y="11061"/>
                  </a:lnTo>
                  <a:lnTo>
                    <a:pt x="11750" y="11061"/>
                  </a:lnTo>
                  <a:lnTo>
                    <a:pt x="350" y="1"/>
                  </a:lnTo>
                  <a:close/>
                </a:path>
              </a:pathLst>
            </a:custGeom>
            <a:solidFill>
              <a:srgbClr val="C1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47"/>
            <p:cNvSpPr/>
            <p:nvPr/>
          </p:nvSpPr>
          <p:spPr>
            <a:xfrm>
              <a:off x="1061050" y="2661250"/>
              <a:ext cx="250800" cy="244925"/>
            </a:xfrm>
            <a:custGeom>
              <a:avLst/>
              <a:gdLst/>
              <a:ahLst/>
              <a:cxnLst/>
              <a:rect l="l" t="t" r="r" b="b"/>
              <a:pathLst>
                <a:path w="10032" h="9797" extrusionOk="0">
                  <a:moveTo>
                    <a:pt x="0" y="0"/>
                  </a:moveTo>
                  <a:lnTo>
                    <a:pt x="0" y="9796"/>
                  </a:lnTo>
                  <a:lnTo>
                    <a:pt x="10031" y="9796"/>
                  </a:lnTo>
                  <a:lnTo>
                    <a:pt x="10031" y="0"/>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47"/>
            <p:cNvSpPr/>
            <p:nvPr/>
          </p:nvSpPr>
          <p:spPr>
            <a:xfrm>
              <a:off x="1172975" y="2661250"/>
              <a:ext cx="26800" cy="244925"/>
            </a:xfrm>
            <a:custGeom>
              <a:avLst/>
              <a:gdLst/>
              <a:ahLst/>
              <a:cxnLst/>
              <a:rect l="l" t="t" r="r" b="b"/>
              <a:pathLst>
                <a:path w="1072" h="9797" extrusionOk="0">
                  <a:moveTo>
                    <a:pt x="1" y="0"/>
                  </a:moveTo>
                  <a:lnTo>
                    <a:pt x="1" y="9796"/>
                  </a:lnTo>
                  <a:lnTo>
                    <a:pt x="1072" y="9796"/>
                  </a:lnTo>
                  <a:lnTo>
                    <a:pt x="1072"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47"/>
            <p:cNvSpPr/>
            <p:nvPr/>
          </p:nvSpPr>
          <p:spPr>
            <a:xfrm>
              <a:off x="1168550" y="2661900"/>
              <a:ext cx="4725" cy="244275"/>
            </a:xfrm>
            <a:custGeom>
              <a:avLst/>
              <a:gdLst/>
              <a:ahLst/>
              <a:cxnLst/>
              <a:rect l="l" t="t" r="r" b="b"/>
              <a:pathLst>
                <a:path w="189" h="9771" extrusionOk="0">
                  <a:moveTo>
                    <a:pt x="0" y="0"/>
                  </a:moveTo>
                  <a:lnTo>
                    <a:pt x="0" y="9770"/>
                  </a:lnTo>
                  <a:lnTo>
                    <a:pt x="188" y="9770"/>
                  </a:lnTo>
                  <a:lnTo>
                    <a:pt x="188"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47"/>
            <p:cNvSpPr/>
            <p:nvPr/>
          </p:nvSpPr>
          <p:spPr>
            <a:xfrm>
              <a:off x="1304500" y="2661900"/>
              <a:ext cx="3425" cy="244275"/>
            </a:xfrm>
            <a:custGeom>
              <a:avLst/>
              <a:gdLst/>
              <a:ahLst/>
              <a:cxnLst/>
              <a:rect l="l" t="t" r="r" b="b"/>
              <a:pathLst>
                <a:path w="137" h="9771" extrusionOk="0">
                  <a:moveTo>
                    <a:pt x="1" y="0"/>
                  </a:moveTo>
                  <a:lnTo>
                    <a:pt x="1" y="9770"/>
                  </a:lnTo>
                  <a:lnTo>
                    <a:pt x="137" y="9770"/>
                  </a:lnTo>
                  <a:lnTo>
                    <a:pt x="137"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47"/>
            <p:cNvSpPr/>
            <p:nvPr/>
          </p:nvSpPr>
          <p:spPr>
            <a:xfrm>
              <a:off x="1211900" y="2661900"/>
              <a:ext cx="2375" cy="244275"/>
            </a:xfrm>
            <a:custGeom>
              <a:avLst/>
              <a:gdLst/>
              <a:ahLst/>
              <a:cxnLst/>
              <a:rect l="l" t="t" r="r" b="b"/>
              <a:pathLst>
                <a:path w="95" h="9771" extrusionOk="0">
                  <a:moveTo>
                    <a:pt x="1" y="0"/>
                  </a:moveTo>
                  <a:lnTo>
                    <a:pt x="1" y="9770"/>
                  </a:lnTo>
                  <a:lnTo>
                    <a:pt x="95" y="9770"/>
                  </a:lnTo>
                  <a:lnTo>
                    <a:pt x="95"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47"/>
            <p:cNvSpPr/>
            <p:nvPr/>
          </p:nvSpPr>
          <p:spPr>
            <a:xfrm>
              <a:off x="1228375" y="2661900"/>
              <a:ext cx="2375" cy="244275"/>
            </a:xfrm>
            <a:custGeom>
              <a:avLst/>
              <a:gdLst/>
              <a:ahLst/>
              <a:cxnLst/>
              <a:rect l="l" t="t" r="r" b="b"/>
              <a:pathLst>
                <a:path w="95" h="9771" extrusionOk="0">
                  <a:moveTo>
                    <a:pt x="0" y="0"/>
                  </a:moveTo>
                  <a:lnTo>
                    <a:pt x="0" y="9770"/>
                  </a:lnTo>
                  <a:lnTo>
                    <a:pt x="94" y="9770"/>
                  </a:lnTo>
                  <a:lnTo>
                    <a:pt x="94"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47"/>
            <p:cNvSpPr/>
            <p:nvPr/>
          </p:nvSpPr>
          <p:spPr>
            <a:xfrm>
              <a:off x="1244950" y="2661900"/>
              <a:ext cx="2250" cy="244275"/>
            </a:xfrm>
            <a:custGeom>
              <a:avLst/>
              <a:gdLst/>
              <a:ahLst/>
              <a:cxnLst/>
              <a:rect l="l" t="t" r="r" b="b"/>
              <a:pathLst>
                <a:path w="90" h="9771" extrusionOk="0">
                  <a:moveTo>
                    <a:pt x="1" y="0"/>
                  </a:moveTo>
                  <a:lnTo>
                    <a:pt x="1"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47"/>
            <p:cNvSpPr/>
            <p:nvPr/>
          </p:nvSpPr>
          <p:spPr>
            <a:xfrm>
              <a:off x="1261400" y="2661900"/>
              <a:ext cx="2375" cy="244275"/>
            </a:xfrm>
            <a:custGeom>
              <a:avLst/>
              <a:gdLst/>
              <a:ahLst/>
              <a:cxnLst/>
              <a:rect l="l" t="t" r="r" b="b"/>
              <a:pathLst>
                <a:path w="95" h="9771" extrusionOk="0">
                  <a:moveTo>
                    <a:pt x="1" y="0"/>
                  </a:moveTo>
                  <a:lnTo>
                    <a:pt x="1" y="9770"/>
                  </a:lnTo>
                  <a:lnTo>
                    <a:pt x="95" y="9770"/>
                  </a:lnTo>
                  <a:lnTo>
                    <a:pt x="95"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47"/>
            <p:cNvSpPr/>
            <p:nvPr/>
          </p:nvSpPr>
          <p:spPr>
            <a:xfrm>
              <a:off x="1277875" y="2661900"/>
              <a:ext cx="2375" cy="244275"/>
            </a:xfrm>
            <a:custGeom>
              <a:avLst/>
              <a:gdLst/>
              <a:ahLst/>
              <a:cxnLst/>
              <a:rect l="l" t="t" r="r" b="b"/>
              <a:pathLst>
                <a:path w="95" h="9771" extrusionOk="0">
                  <a:moveTo>
                    <a:pt x="0" y="0"/>
                  </a:moveTo>
                  <a:lnTo>
                    <a:pt x="0" y="9770"/>
                  </a:lnTo>
                  <a:lnTo>
                    <a:pt x="94" y="9770"/>
                  </a:lnTo>
                  <a:lnTo>
                    <a:pt x="94"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47"/>
            <p:cNvSpPr/>
            <p:nvPr/>
          </p:nvSpPr>
          <p:spPr>
            <a:xfrm>
              <a:off x="1294325" y="2661900"/>
              <a:ext cx="2375" cy="244275"/>
            </a:xfrm>
            <a:custGeom>
              <a:avLst/>
              <a:gdLst/>
              <a:ahLst/>
              <a:cxnLst/>
              <a:rect l="l" t="t" r="r" b="b"/>
              <a:pathLst>
                <a:path w="95" h="9771" extrusionOk="0">
                  <a:moveTo>
                    <a:pt x="0" y="0"/>
                  </a:moveTo>
                  <a:lnTo>
                    <a:pt x="0" y="9770"/>
                  </a:lnTo>
                  <a:lnTo>
                    <a:pt x="94" y="9770"/>
                  </a:lnTo>
                  <a:lnTo>
                    <a:pt x="94"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47"/>
            <p:cNvSpPr/>
            <p:nvPr/>
          </p:nvSpPr>
          <p:spPr>
            <a:xfrm>
              <a:off x="1073450" y="2661900"/>
              <a:ext cx="2250" cy="244275"/>
            </a:xfrm>
            <a:custGeom>
              <a:avLst/>
              <a:gdLst/>
              <a:ahLst/>
              <a:cxnLst/>
              <a:rect l="l" t="t" r="r" b="b"/>
              <a:pathLst>
                <a:path w="90" h="9771" extrusionOk="0">
                  <a:moveTo>
                    <a:pt x="1" y="0"/>
                  </a:moveTo>
                  <a:lnTo>
                    <a:pt x="1" y="9770"/>
                  </a:lnTo>
                  <a:lnTo>
                    <a:pt x="90" y="9770"/>
                  </a:lnTo>
                  <a:lnTo>
                    <a:pt x="90"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47"/>
            <p:cNvSpPr/>
            <p:nvPr/>
          </p:nvSpPr>
          <p:spPr>
            <a:xfrm>
              <a:off x="1089000" y="2661900"/>
              <a:ext cx="2250" cy="244275"/>
            </a:xfrm>
            <a:custGeom>
              <a:avLst/>
              <a:gdLst/>
              <a:ahLst/>
              <a:cxnLst/>
              <a:rect l="l" t="t" r="r" b="b"/>
              <a:pathLst>
                <a:path w="90" h="9771" extrusionOk="0">
                  <a:moveTo>
                    <a:pt x="0" y="0"/>
                  </a:moveTo>
                  <a:lnTo>
                    <a:pt x="0"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47"/>
            <p:cNvSpPr/>
            <p:nvPr/>
          </p:nvSpPr>
          <p:spPr>
            <a:xfrm>
              <a:off x="1104550" y="2661900"/>
              <a:ext cx="2225" cy="244275"/>
            </a:xfrm>
            <a:custGeom>
              <a:avLst/>
              <a:gdLst/>
              <a:ahLst/>
              <a:cxnLst/>
              <a:rect l="l" t="t" r="r" b="b"/>
              <a:pathLst>
                <a:path w="89" h="9771" extrusionOk="0">
                  <a:moveTo>
                    <a:pt x="0" y="0"/>
                  </a:moveTo>
                  <a:lnTo>
                    <a:pt x="0"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47"/>
            <p:cNvSpPr/>
            <p:nvPr/>
          </p:nvSpPr>
          <p:spPr>
            <a:xfrm>
              <a:off x="1120225" y="2661900"/>
              <a:ext cx="2225" cy="244275"/>
            </a:xfrm>
            <a:custGeom>
              <a:avLst/>
              <a:gdLst/>
              <a:ahLst/>
              <a:cxnLst/>
              <a:rect l="l" t="t" r="r" b="b"/>
              <a:pathLst>
                <a:path w="89" h="9771" extrusionOk="0">
                  <a:moveTo>
                    <a:pt x="0" y="0"/>
                  </a:moveTo>
                  <a:lnTo>
                    <a:pt x="0"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47"/>
            <p:cNvSpPr/>
            <p:nvPr/>
          </p:nvSpPr>
          <p:spPr>
            <a:xfrm>
              <a:off x="1135750" y="2661900"/>
              <a:ext cx="2250" cy="244275"/>
            </a:xfrm>
            <a:custGeom>
              <a:avLst/>
              <a:gdLst/>
              <a:ahLst/>
              <a:cxnLst/>
              <a:rect l="l" t="t" r="r" b="b"/>
              <a:pathLst>
                <a:path w="90" h="9771" extrusionOk="0">
                  <a:moveTo>
                    <a:pt x="1" y="0"/>
                  </a:moveTo>
                  <a:lnTo>
                    <a:pt x="1" y="9770"/>
                  </a:lnTo>
                  <a:lnTo>
                    <a:pt x="90" y="9770"/>
                  </a:lnTo>
                  <a:lnTo>
                    <a:pt x="90"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47"/>
            <p:cNvSpPr/>
            <p:nvPr/>
          </p:nvSpPr>
          <p:spPr>
            <a:xfrm>
              <a:off x="1151425" y="2661900"/>
              <a:ext cx="2250" cy="244275"/>
            </a:xfrm>
            <a:custGeom>
              <a:avLst/>
              <a:gdLst/>
              <a:ahLst/>
              <a:cxnLst/>
              <a:rect l="l" t="t" r="r" b="b"/>
              <a:pathLst>
                <a:path w="90" h="9771" extrusionOk="0">
                  <a:moveTo>
                    <a:pt x="1" y="0"/>
                  </a:moveTo>
                  <a:lnTo>
                    <a:pt x="1" y="9770"/>
                  </a:lnTo>
                  <a:lnTo>
                    <a:pt x="90" y="9770"/>
                  </a:lnTo>
                  <a:lnTo>
                    <a:pt x="90"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47"/>
            <p:cNvSpPr/>
            <p:nvPr/>
          </p:nvSpPr>
          <p:spPr>
            <a:xfrm>
              <a:off x="1524200" y="2799425"/>
              <a:ext cx="50300" cy="108300"/>
            </a:xfrm>
            <a:custGeom>
              <a:avLst/>
              <a:gdLst/>
              <a:ahLst/>
              <a:cxnLst/>
              <a:rect l="l" t="t" r="r" b="b"/>
              <a:pathLst>
                <a:path w="2012" h="4332" extrusionOk="0">
                  <a:moveTo>
                    <a:pt x="1" y="1"/>
                  </a:moveTo>
                  <a:lnTo>
                    <a:pt x="1" y="4332"/>
                  </a:lnTo>
                  <a:lnTo>
                    <a:pt x="2012" y="4332"/>
                  </a:lnTo>
                  <a:lnTo>
                    <a:pt x="2012"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47"/>
            <p:cNvSpPr/>
            <p:nvPr/>
          </p:nvSpPr>
          <p:spPr>
            <a:xfrm>
              <a:off x="1591725" y="2799425"/>
              <a:ext cx="50175" cy="20275"/>
            </a:xfrm>
            <a:custGeom>
              <a:avLst/>
              <a:gdLst/>
              <a:ahLst/>
              <a:cxnLst/>
              <a:rect l="l" t="t" r="r" b="b"/>
              <a:pathLst>
                <a:path w="2007" h="811" extrusionOk="0">
                  <a:moveTo>
                    <a:pt x="1" y="1"/>
                  </a:moveTo>
                  <a:lnTo>
                    <a:pt x="1" y="811"/>
                  </a:lnTo>
                  <a:lnTo>
                    <a:pt x="2007" y="811"/>
                  </a:lnTo>
                  <a:lnTo>
                    <a:pt x="2007" y="1"/>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47"/>
            <p:cNvSpPr/>
            <p:nvPr/>
          </p:nvSpPr>
          <p:spPr>
            <a:xfrm>
              <a:off x="1672050" y="2799425"/>
              <a:ext cx="50175" cy="20275"/>
            </a:xfrm>
            <a:custGeom>
              <a:avLst/>
              <a:gdLst/>
              <a:ahLst/>
              <a:cxnLst/>
              <a:rect l="l" t="t" r="r" b="b"/>
              <a:pathLst>
                <a:path w="2007" h="811" extrusionOk="0">
                  <a:moveTo>
                    <a:pt x="1" y="1"/>
                  </a:moveTo>
                  <a:lnTo>
                    <a:pt x="1" y="811"/>
                  </a:lnTo>
                  <a:lnTo>
                    <a:pt x="2007" y="811"/>
                  </a:lnTo>
                  <a:lnTo>
                    <a:pt x="2007" y="1"/>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47"/>
            <p:cNvSpPr/>
            <p:nvPr/>
          </p:nvSpPr>
          <p:spPr>
            <a:xfrm>
              <a:off x="1183175" y="2428875"/>
              <a:ext cx="536700" cy="210575"/>
            </a:xfrm>
            <a:custGeom>
              <a:avLst/>
              <a:gdLst/>
              <a:ahLst/>
              <a:cxnLst/>
              <a:rect l="l" t="t" r="r" b="b"/>
              <a:pathLst>
                <a:path w="21468" h="8423" extrusionOk="0">
                  <a:moveTo>
                    <a:pt x="0" y="1"/>
                  </a:moveTo>
                  <a:lnTo>
                    <a:pt x="8683" y="8423"/>
                  </a:lnTo>
                  <a:lnTo>
                    <a:pt x="21468" y="8423"/>
                  </a:lnTo>
                  <a:lnTo>
                    <a:pt x="13746" y="1"/>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47"/>
            <p:cNvSpPr/>
            <p:nvPr/>
          </p:nvSpPr>
          <p:spPr>
            <a:xfrm>
              <a:off x="1193875" y="2433200"/>
              <a:ext cx="517525" cy="203125"/>
            </a:xfrm>
            <a:custGeom>
              <a:avLst/>
              <a:gdLst/>
              <a:ahLst/>
              <a:cxnLst/>
              <a:rect l="l" t="t" r="r" b="b"/>
              <a:pathLst>
                <a:path w="20701" h="8125" extrusionOk="0">
                  <a:moveTo>
                    <a:pt x="1" y="0"/>
                  </a:moveTo>
                  <a:lnTo>
                    <a:pt x="8370" y="8124"/>
                  </a:lnTo>
                  <a:lnTo>
                    <a:pt x="20700" y="8124"/>
                  </a:lnTo>
                  <a:lnTo>
                    <a:pt x="13250" y="0"/>
                  </a:lnTo>
                  <a:close/>
                </a:path>
              </a:pathLst>
            </a:custGeom>
            <a:solidFill>
              <a:srgbClr val="1F4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47"/>
            <p:cNvSpPr/>
            <p:nvPr/>
          </p:nvSpPr>
          <p:spPr>
            <a:xfrm>
              <a:off x="1197275" y="2436450"/>
              <a:ext cx="508900" cy="199750"/>
            </a:xfrm>
            <a:custGeom>
              <a:avLst/>
              <a:gdLst/>
              <a:ahLst/>
              <a:cxnLst/>
              <a:rect l="l" t="t" r="r" b="b"/>
              <a:pathLst>
                <a:path w="20356" h="7990" extrusionOk="0">
                  <a:moveTo>
                    <a:pt x="1" y="1"/>
                  </a:moveTo>
                  <a:lnTo>
                    <a:pt x="8234" y="7989"/>
                  </a:lnTo>
                  <a:lnTo>
                    <a:pt x="20355" y="7989"/>
                  </a:lnTo>
                  <a:lnTo>
                    <a:pt x="13031" y="1"/>
                  </a:lnTo>
                  <a:close/>
                </a:path>
              </a:pathLst>
            </a:custGeom>
            <a:solidFill>
              <a:srgbClr val="41A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47"/>
            <p:cNvSpPr/>
            <p:nvPr/>
          </p:nvSpPr>
          <p:spPr>
            <a:xfrm>
              <a:off x="1412525" y="2437100"/>
              <a:ext cx="167200" cy="199225"/>
            </a:xfrm>
            <a:custGeom>
              <a:avLst/>
              <a:gdLst/>
              <a:ahLst/>
              <a:cxnLst/>
              <a:rect l="l" t="t" r="r" b="b"/>
              <a:pathLst>
                <a:path w="6688" h="7969" extrusionOk="0">
                  <a:moveTo>
                    <a:pt x="1" y="1"/>
                  </a:moveTo>
                  <a:lnTo>
                    <a:pt x="2164" y="7968"/>
                  </a:lnTo>
                  <a:lnTo>
                    <a:pt x="6688" y="7968"/>
                  </a:lnTo>
                  <a:lnTo>
                    <a:pt x="4117" y="1"/>
                  </a:lnTo>
                  <a:close/>
                </a:path>
              </a:pathLst>
            </a:custGeom>
            <a:solidFill>
              <a:srgbClr val="56C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47"/>
            <p:cNvSpPr/>
            <p:nvPr/>
          </p:nvSpPr>
          <p:spPr>
            <a:xfrm>
              <a:off x="1370725" y="2437100"/>
              <a:ext cx="69775" cy="199225"/>
            </a:xfrm>
            <a:custGeom>
              <a:avLst/>
              <a:gdLst/>
              <a:ahLst/>
              <a:cxnLst/>
              <a:rect l="l" t="t" r="r" b="b"/>
              <a:pathLst>
                <a:path w="2791" h="7969" extrusionOk="0">
                  <a:moveTo>
                    <a:pt x="1" y="1"/>
                  </a:moveTo>
                  <a:lnTo>
                    <a:pt x="1370" y="7968"/>
                  </a:lnTo>
                  <a:lnTo>
                    <a:pt x="2791" y="7968"/>
                  </a:lnTo>
                  <a:lnTo>
                    <a:pt x="1014" y="1"/>
                  </a:lnTo>
                  <a:close/>
                </a:path>
              </a:pathLst>
            </a:custGeom>
            <a:solidFill>
              <a:srgbClr val="56C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47"/>
            <p:cNvSpPr/>
            <p:nvPr/>
          </p:nvSpPr>
          <p:spPr>
            <a:xfrm>
              <a:off x="1260500" y="2432025"/>
              <a:ext cx="199850" cy="205350"/>
            </a:xfrm>
            <a:custGeom>
              <a:avLst/>
              <a:gdLst/>
              <a:ahLst/>
              <a:cxnLst/>
              <a:rect l="l" t="t" r="r" b="b"/>
              <a:pathLst>
                <a:path w="7994" h="8214" extrusionOk="0">
                  <a:moveTo>
                    <a:pt x="0" y="0"/>
                  </a:moveTo>
                  <a:lnTo>
                    <a:pt x="7811" y="8213"/>
                  </a:lnTo>
                  <a:lnTo>
                    <a:pt x="7994" y="8213"/>
                  </a:lnTo>
                  <a:lnTo>
                    <a:pt x="183"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47"/>
            <p:cNvSpPr/>
            <p:nvPr/>
          </p:nvSpPr>
          <p:spPr>
            <a:xfrm>
              <a:off x="1325925" y="2432025"/>
              <a:ext cx="199875" cy="205350"/>
            </a:xfrm>
            <a:custGeom>
              <a:avLst/>
              <a:gdLst/>
              <a:ahLst/>
              <a:cxnLst/>
              <a:rect l="l" t="t" r="r" b="b"/>
              <a:pathLst>
                <a:path w="7995" h="8214" extrusionOk="0">
                  <a:moveTo>
                    <a:pt x="1" y="0"/>
                  </a:moveTo>
                  <a:lnTo>
                    <a:pt x="7811" y="8213"/>
                  </a:lnTo>
                  <a:lnTo>
                    <a:pt x="7994" y="8213"/>
                  </a:lnTo>
                  <a:lnTo>
                    <a:pt x="184"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47"/>
            <p:cNvSpPr/>
            <p:nvPr/>
          </p:nvSpPr>
          <p:spPr>
            <a:xfrm>
              <a:off x="1391375" y="2432025"/>
              <a:ext cx="199850" cy="205350"/>
            </a:xfrm>
            <a:custGeom>
              <a:avLst/>
              <a:gdLst/>
              <a:ahLst/>
              <a:cxnLst/>
              <a:rect l="l" t="t" r="r" b="b"/>
              <a:pathLst>
                <a:path w="7994" h="8214" extrusionOk="0">
                  <a:moveTo>
                    <a:pt x="0" y="0"/>
                  </a:moveTo>
                  <a:lnTo>
                    <a:pt x="7811" y="8213"/>
                  </a:lnTo>
                  <a:lnTo>
                    <a:pt x="7994" y="8213"/>
                  </a:lnTo>
                  <a:lnTo>
                    <a:pt x="183"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47"/>
            <p:cNvSpPr/>
            <p:nvPr/>
          </p:nvSpPr>
          <p:spPr>
            <a:xfrm>
              <a:off x="1456800" y="2432025"/>
              <a:ext cx="199875" cy="205350"/>
            </a:xfrm>
            <a:custGeom>
              <a:avLst/>
              <a:gdLst/>
              <a:ahLst/>
              <a:cxnLst/>
              <a:rect l="l" t="t" r="r" b="b"/>
              <a:pathLst>
                <a:path w="7995" h="8214" extrusionOk="0">
                  <a:moveTo>
                    <a:pt x="1" y="0"/>
                  </a:moveTo>
                  <a:lnTo>
                    <a:pt x="7811" y="8213"/>
                  </a:lnTo>
                  <a:lnTo>
                    <a:pt x="7994" y="8213"/>
                  </a:lnTo>
                  <a:lnTo>
                    <a:pt x="184"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47"/>
            <p:cNvSpPr/>
            <p:nvPr/>
          </p:nvSpPr>
          <p:spPr>
            <a:xfrm>
              <a:off x="1250175" y="2491575"/>
              <a:ext cx="334650" cy="3675"/>
            </a:xfrm>
            <a:custGeom>
              <a:avLst/>
              <a:gdLst/>
              <a:ahLst/>
              <a:cxnLst/>
              <a:rect l="l" t="t" r="r" b="b"/>
              <a:pathLst>
                <a:path w="13386" h="147" extrusionOk="0">
                  <a:moveTo>
                    <a:pt x="1" y="1"/>
                  </a:moveTo>
                  <a:lnTo>
                    <a:pt x="152" y="147"/>
                  </a:lnTo>
                  <a:lnTo>
                    <a:pt x="13386" y="147"/>
                  </a:lnTo>
                  <a:lnTo>
                    <a:pt x="13250" y="1"/>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47"/>
            <p:cNvSpPr/>
            <p:nvPr/>
          </p:nvSpPr>
          <p:spPr>
            <a:xfrm>
              <a:off x="1323450" y="2561725"/>
              <a:ext cx="328250" cy="3675"/>
            </a:xfrm>
            <a:custGeom>
              <a:avLst/>
              <a:gdLst/>
              <a:ahLst/>
              <a:cxnLst/>
              <a:rect l="l" t="t" r="r" b="b"/>
              <a:pathLst>
                <a:path w="13130" h="147" extrusionOk="0">
                  <a:moveTo>
                    <a:pt x="0" y="0"/>
                  </a:moveTo>
                  <a:lnTo>
                    <a:pt x="152" y="146"/>
                  </a:lnTo>
                  <a:lnTo>
                    <a:pt x="13130" y="146"/>
                  </a:lnTo>
                  <a:lnTo>
                    <a:pt x="12994"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47"/>
            <p:cNvSpPr/>
            <p:nvPr/>
          </p:nvSpPr>
          <p:spPr>
            <a:xfrm>
              <a:off x="1524975" y="2802050"/>
              <a:ext cx="44975" cy="105675"/>
            </a:xfrm>
            <a:custGeom>
              <a:avLst/>
              <a:gdLst/>
              <a:ahLst/>
              <a:cxnLst/>
              <a:rect l="l" t="t" r="r" b="b"/>
              <a:pathLst>
                <a:path w="1799" h="4227" extrusionOk="0">
                  <a:moveTo>
                    <a:pt x="1" y="0"/>
                  </a:moveTo>
                  <a:lnTo>
                    <a:pt x="1" y="4227"/>
                  </a:lnTo>
                  <a:lnTo>
                    <a:pt x="1798" y="4227"/>
                  </a:lnTo>
                  <a:lnTo>
                    <a:pt x="1798" y="0"/>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47"/>
            <p:cNvSpPr/>
            <p:nvPr/>
          </p:nvSpPr>
          <p:spPr>
            <a:xfrm>
              <a:off x="1524975" y="2822425"/>
              <a:ext cx="44975" cy="54625"/>
            </a:xfrm>
            <a:custGeom>
              <a:avLst/>
              <a:gdLst/>
              <a:ahLst/>
              <a:cxnLst/>
              <a:rect l="l" t="t" r="r" b="b"/>
              <a:pathLst>
                <a:path w="1799" h="2185" extrusionOk="0">
                  <a:moveTo>
                    <a:pt x="1798" y="0"/>
                  </a:moveTo>
                  <a:lnTo>
                    <a:pt x="1" y="491"/>
                  </a:lnTo>
                  <a:lnTo>
                    <a:pt x="1" y="2184"/>
                  </a:lnTo>
                  <a:lnTo>
                    <a:pt x="1798" y="1688"/>
                  </a:lnTo>
                  <a:lnTo>
                    <a:pt x="1798" y="0"/>
                  </a:lnTo>
                  <a:close/>
                </a:path>
              </a:pathLst>
            </a:custGeom>
            <a:solidFill>
              <a:srgbClr val="E2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47"/>
            <p:cNvSpPr/>
            <p:nvPr/>
          </p:nvSpPr>
          <p:spPr>
            <a:xfrm>
              <a:off x="1594475" y="2802175"/>
              <a:ext cx="44700" cy="14650"/>
            </a:xfrm>
            <a:custGeom>
              <a:avLst/>
              <a:gdLst/>
              <a:ahLst/>
              <a:cxnLst/>
              <a:rect l="l" t="t" r="r" b="b"/>
              <a:pathLst>
                <a:path w="1788" h="586" extrusionOk="0">
                  <a:moveTo>
                    <a:pt x="0" y="0"/>
                  </a:moveTo>
                  <a:lnTo>
                    <a:pt x="0" y="586"/>
                  </a:lnTo>
                  <a:lnTo>
                    <a:pt x="1787" y="586"/>
                  </a:lnTo>
                  <a:lnTo>
                    <a:pt x="1787" y="0"/>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47"/>
            <p:cNvSpPr/>
            <p:nvPr/>
          </p:nvSpPr>
          <p:spPr>
            <a:xfrm>
              <a:off x="1077250" y="2550875"/>
              <a:ext cx="38550" cy="14650"/>
            </a:xfrm>
            <a:custGeom>
              <a:avLst/>
              <a:gdLst/>
              <a:ahLst/>
              <a:cxnLst/>
              <a:rect l="l" t="t" r="r" b="b"/>
              <a:pathLst>
                <a:path w="1542" h="586" extrusionOk="0">
                  <a:moveTo>
                    <a:pt x="0" y="0"/>
                  </a:moveTo>
                  <a:lnTo>
                    <a:pt x="0" y="586"/>
                  </a:lnTo>
                  <a:lnTo>
                    <a:pt x="1541" y="586"/>
                  </a:lnTo>
                  <a:lnTo>
                    <a:pt x="1541"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47"/>
            <p:cNvSpPr/>
            <p:nvPr/>
          </p:nvSpPr>
          <p:spPr>
            <a:xfrm>
              <a:off x="1140975" y="2550875"/>
              <a:ext cx="38425" cy="14650"/>
            </a:xfrm>
            <a:custGeom>
              <a:avLst/>
              <a:gdLst/>
              <a:ahLst/>
              <a:cxnLst/>
              <a:rect l="l" t="t" r="r" b="b"/>
              <a:pathLst>
                <a:path w="1537" h="586" extrusionOk="0">
                  <a:moveTo>
                    <a:pt x="1" y="0"/>
                  </a:moveTo>
                  <a:lnTo>
                    <a:pt x="1" y="586"/>
                  </a:lnTo>
                  <a:lnTo>
                    <a:pt x="1537" y="586"/>
                  </a:lnTo>
                  <a:lnTo>
                    <a:pt x="1537"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47"/>
            <p:cNvSpPr/>
            <p:nvPr/>
          </p:nvSpPr>
          <p:spPr>
            <a:xfrm>
              <a:off x="1675050" y="2802575"/>
              <a:ext cx="44175" cy="13850"/>
            </a:xfrm>
            <a:custGeom>
              <a:avLst/>
              <a:gdLst/>
              <a:ahLst/>
              <a:cxnLst/>
              <a:rect l="l" t="t" r="r" b="b"/>
              <a:pathLst>
                <a:path w="1767" h="554" extrusionOk="0">
                  <a:moveTo>
                    <a:pt x="1" y="0"/>
                  </a:moveTo>
                  <a:lnTo>
                    <a:pt x="1" y="554"/>
                  </a:lnTo>
                  <a:lnTo>
                    <a:pt x="1767" y="554"/>
                  </a:lnTo>
                  <a:lnTo>
                    <a:pt x="1767" y="0"/>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47"/>
            <p:cNvSpPr/>
            <p:nvPr/>
          </p:nvSpPr>
          <p:spPr>
            <a:xfrm>
              <a:off x="1061050" y="2659675"/>
              <a:ext cx="250800" cy="5000"/>
            </a:xfrm>
            <a:custGeom>
              <a:avLst/>
              <a:gdLst/>
              <a:ahLst/>
              <a:cxnLst/>
              <a:rect l="l" t="t" r="r" b="b"/>
              <a:pathLst>
                <a:path w="10032" h="200" extrusionOk="0">
                  <a:moveTo>
                    <a:pt x="0" y="0"/>
                  </a:moveTo>
                  <a:lnTo>
                    <a:pt x="0" y="199"/>
                  </a:lnTo>
                  <a:lnTo>
                    <a:pt x="10031" y="199"/>
                  </a:lnTo>
                  <a:lnTo>
                    <a:pt x="10031"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47"/>
            <p:cNvSpPr/>
            <p:nvPr/>
          </p:nvSpPr>
          <p:spPr>
            <a:xfrm>
              <a:off x="1308175" y="2753325"/>
              <a:ext cx="4975" cy="96950"/>
            </a:xfrm>
            <a:custGeom>
              <a:avLst/>
              <a:gdLst/>
              <a:ahLst/>
              <a:cxnLst/>
              <a:rect l="l" t="t" r="r" b="b"/>
              <a:pathLst>
                <a:path w="199" h="3878" extrusionOk="0">
                  <a:moveTo>
                    <a:pt x="0" y="0"/>
                  </a:moveTo>
                  <a:lnTo>
                    <a:pt x="0" y="3877"/>
                  </a:lnTo>
                  <a:lnTo>
                    <a:pt x="199" y="3877"/>
                  </a:lnTo>
                  <a:lnTo>
                    <a:pt x="199"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47"/>
            <p:cNvSpPr/>
            <p:nvPr/>
          </p:nvSpPr>
          <p:spPr>
            <a:xfrm>
              <a:off x="1308175" y="2864075"/>
              <a:ext cx="4975" cy="42100"/>
            </a:xfrm>
            <a:custGeom>
              <a:avLst/>
              <a:gdLst/>
              <a:ahLst/>
              <a:cxnLst/>
              <a:rect l="l" t="t" r="r" b="b"/>
              <a:pathLst>
                <a:path w="199" h="1684" extrusionOk="0">
                  <a:moveTo>
                    <a:pt x="0" y="1"/>
                  </a:moveTo>
                  <a:lnTo>
                    <a:pt x="0" y="1683"/>
                  </a:lnTo>
                  <a:lnTo>
                    <a:pt x="199" y="1683"/>
                  </a:lnTo>
                  <a:lnTo>
                    <a:pt x="199"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47"/>
            <p:cNvSpPr/>
            <p:nvPr/>
          </p:nvSpPr>
          <p:spPr>
            <a:xfrm>
              <a:off x="1308175" y="2706425"/>
              <a:ext cx="4975" cy="34525"/>
            </a:xfrm>
            <a:custGeom>
              <a:avLst/>
              <a:gdLst/>
              <a:ahLst/>
              <a:cxnLst/>
              <a:rect l="l" t="t" r="r" b="b"/>
              <a:pathLst>
                <a:path w="199" h="1381" extrusionOk="0">
                  <a:moveTo>
                    <a:pt x="0" y="1"/>
                  </a:moveTo>
                  <a:lnTo>
                    <a:pt x="0" y="1380"/>
                  </a:lnTo>
                  <a:lnTo>
                    <a:pt x="199" y="1380"/>
                  </a:lnTo>
                  <a:lnTo>
                    <a:pt x="199"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47"/>
            <p:cNvSpPr/>
            <p:nvPr/>
          </p:nvSpPr>
          <p:spPr>
            <a:xfrm>
              <a:off x="1308175" y="2658500"/>
              <a:ext cx="4975" cy="34625"/>
            </a:xfrm>
            <a:custGeom>
              <a:avLst/>
              <a:gdLst/>
              <a:ahLst/>
              <a:cxnLst/>
              <a:rect l="l" t="t" r="r" b="b"/>
              <a:pathLst>
                <a:path w="199" h="1385" extrusionOk="0">
                  <a:moveTo>
                    <a:pt x="0" y="0"/>
                  </a:moveTo>
                  <a:lnTo>
                    <a:pt x="0" y="1385"/>
                  </a:lnTo>
                  <a:lnTo>
                    <a:pt x="199" y="1385"/>
                  </a:lnTo>
                  <a:lnTo>
                    <a:pt x="199"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47"/>
            <p:cNvSpPr/>
            <p:nvPr/>
          </p:nvSpPr>
          <p:spPr>
            <a:xfrm>
              <a:off x="1059475" y="2753325"/>
              <a:ext cx="5125" cy="96950"/>
            </a:xfrm>
            <a:custGeom>
              <a:avLst/>
              <a:gdLst/>
              <a:ahLst/>
              <a:cxnLst/>
              <a:rect l="l" t="t" r="r" b="b"/>
              <a:pathLst>
                <a:path w="205" h="3878" extrusionOk="0">
                  <a:moveTo>
                    <a:pt x="1" y="0"/>
                  </a:moveTo>
                  <a:lnTo>
                    <a:pt x="1" y="3877"/>
                  </a:lnTo>
                  <a:lnTo>
                    <a:pt x="204" y="3877"/>
                  </a:lnTo>
                  <a:lnTo>
                    <a:pt x="204"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47"/>
            <p:cNvSpPr/>
            <p:nvPr/>
          </p:nvSpPr>
          <p:spPr>
            <a:xfrm>
              <a:off x="1059475" y="2864075"/>
              <a:ext cx="5125" cy="42100"/>
            </a:xfrm>
            <a:custGeom>
              <a:avLst/>
              <a:gdLst/>
              <a:ahLst/>
              <a:cxnLst/>
              <a:rect l="l" t="t" r="r" b="b"/>
              <a:pathLst>
                <a:path w="205" h="1684" extrusionOk="0">
                  <a:moveTo>
                    <a:pt x="1" y="1"/>
                  </a:moveTo>
                  <a:lnTo>
                    <a:pt x="1" y="1683"/>
                  </a:lnTo>
                  <a:lnTo>
                    <a:pt x="204" y="1683"/>
                  </a:lnTo>
                  <a:lnTo>
                    <a:pt x="204"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47"/>
            <p:cNvSpPr/>
            <p:nvPr/>
          </p:nvSpPr>
          <p:spPr>
            <a:xfrm>
              <a:off x="1059475" y="2706425"/>
              <a:ext cx="5125" cy="34525"/>
            </a:xfrm>
            <a:custGeom>
              <a:avLst/>
              <a:gdLst/>
              <a:ahLst/>
              <a:cxnLst/>
              <a:rect l="l" t="t" r="r" b="b"/>
              <a:pathLst>
                <a:path w="205" h="1381" extrusionOk="0">
                  <a:moveTo>
                    <a:pt x="1" y="1"/>
                  </a:moveTo>
                  <a:lnTo>
                    <a:pt x="1" y="1380"/>
                  </a:lnTo>
                  <a:lnTo>
                    <a:pt x="204" y="1380"/>
                  </a:lnTo>
                  <a:lnTo>
                    <a:pt x="204"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47"/>
            <p:cNvSpPr/>
            <p:nvPr/>
          </p:nvSpPr>
          <p:spPr>
            <a:xfrm>
              <a:off x="1059475" y="2658500"/>
              <a:ext cx="5125" cy="34625"/>
            </a:xfrm>
            <a:custGeom>
              <a:avLst/>
              <a:gdLst/>
              <a:ahLst/>
              <a:cxnLst/>
              <a:rect l="l" t="t" r="r" b="b"/>
              <a:pathLst>
                <a:path w="205" h="1385" extrusionOk="0">
                  <a:moveTo>
                    <a:pt x="1" y="0"/>
                  </a:moveTo>
                  <a:lnTo>
                    <a:pt x="1" y="1385"/>
                  </a:lnTo>
                  <a:lnTo>
                    <a:pt x="204" y="1385"/>
                  </a:lnTo>
                  <a:lnTo>
                    <a:pt x="204"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47"/>
            <p:cNvSpPr/>
            <p:nvPr/>
          </p:nvSpPr>
          <p:spPr>
            <a:xfrm>
              <a:off x="1054650" y="2654850"/>
              <a:ext cx="263475" cy="252875"/>
            </a:xfrm>
            <a:custGeom>
              <a:avLst/>
              <a:gdLst/>
              <a:ahLst/>
              <a:cxnLst/>
              <a:rect l="l" t="t" r="r" b="b"/>
              <a:pathLst>
                <a:path w="10539" h="10115" extrusionOk="0">
                  <a:moveTo>
                    <a:pt x="10287" y="209"/>
                  </a:moveTo>
                  <a:lnTo>
                    <a:pt x="10287" y="10000"/>
                  </a:lnTo>
                  <a:lnTo>
                    <a:pt x="256" y="10000"/>
                  </a:lnTo>
                  <a:lnTo>
                    <a:pt x="256" y="209"/>
                  </a:lnTo>
                  <a:close/>
                  <a:moveTo>
                    <a:pt x="0" y="0"/>
                  </a:moveTo>
                  <a:lnTo>
                    <a:pt x="0" y="10115"/>
                  </a:lnTo>
                  <a:lnTo>
                    <a:pt x="10538" y="10115"/>
                  </a:lnTo>
                  <a:lnTo>
                    <a:pt x="10538" y="0"/>
                  </a:lnTo>
                  <a:close/>
                </a:path>
              </a:pathLst>
            </a:custGeom>
            <a:solidFill>
              <a:srgbClr val="D7C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47"/>
            <p:cNvSpPr/>
            <p:nvPr/>
          </p:nvSpPr>
          <p:spPr>
            <a:xfrm>
              <a:off x="1146350" y="2554000"/>
              <a:ext cx="33050" cy="11525"/>
            </a:xfrm>
            <a:custGeom>
              <a:avLst/>
              <a:gdLst/>
              <a:ahLst/>
              <a:cxnLst/>
              <a:rect l="l" t="t" r="r" b="b"/>
              <a:pathLst>
                <a:path w="1322" h="461" extrusionOk="0">
                  <a:moveTo>
                    <a:pt x="0" y="1"/>
                  </a:moveTo>
                  <a:lnTo>
                    <a:pt x="0" y="461"/>
                  </a:lnTo>
                  <a:lnTo>
                    <a:pt x="1322" y="461"/>
                  </a:lnTo>
                  <a:lnTo>
                    <a:pt x="1322"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47"/>
            <p:cNvSpPr/>
            <p:nvPr/>
          </p:nvSpPr>
          <p:spPr>
            <a:xfrm>
              <a:off x="1082600" y="2554000"/>
              <a:ext cx="33200" cy="11525"/>
            </a:xfrm>
            <a:custGeom>
              <a:avLst/>
              <a:gdLst/>
              <a:ahLst/>
              <a:cxnLst/>
              <a:rect l="l" t="t" r="r" b="b"/>
              <a:pathLst>
                <a:path w="1328" h="461" extrusionOk="0">
                  <a:moveTo>
                    <a:pt x="0" y="1"/>
                  </a:moveTo>
                  <a:lnTo>
                    <a:pt x="0" y="461"/>
                  </a:lnTo>
                  <a:lnTo>
                    <a:pt x="1327" y="461"/>
                  </a:lnTo>
                  <a:lnTo>
                    <a:pt x="1327"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47"/>
            <p:cNvSpPr/>
            <p:nvPr/>
          </p:nvSpPr>
          <p:spPr>
            <a:xfrm>
              <a:off x="1537250" y="2819675"/>
              <a:ext cx="20400" cy="8000"/>
            </a:xfrm>
            <a:custGeom>
              <a:avLst/>
              <a:gdLst/>
              <a:ahLst/>
              <a:cxnLst/>
              <a:rect l="l" t="t" r="r" b="b"/>
              <a:pathLst>
                <a:path w="816" h="320" extrusionOk="0">
                  <a:moveTo>
                    <a:pt x="1" y="1"/>
                  </a:moveTo>
                  <a:lnTo>
                    <a:pt x="1" y="319"/>
                  </a:lnTo>
                  <a:lnTo>
                    <a:pt x="816" y="319"/>
                  </a:lnTo>
                  <a:lnTo>
                    <a:pt x="816"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47"/>
            <p:cNvSpPr/>
            <p:nvPr/>
          </p:nvSpPr>
          <p:spPr>
            <a:xfrm>
              <a:off x="1522100" y="2813925"/>
              <a:ext cx="2650" cy="8000"/>
            </a:xfrm>
            <a:custGeom>
              <a:avLst/>
              <a:gdLst/>
              <a:ahLst/>
              <a:cxnLst/>
              <a:rect l="l" t="t" r="r" b="b"/>
              <a:pathLst>
                <a:path w="106" h="320" extrusionOk="0">
                  <a:moveTo>
                    <a:pt x="1" y="1"/>
                  </a:moveTo>
                  <a:lnTo>
                    <a:pt x="1" y="319"/>
                  </a:lnTo>
                  <a:lnTo>
                    <a:pt x="105" y="319"/>
                  </a:lnTo>
                  <a:lnTo>
                    <a:pt x="105"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47"/>
            <p:cNvSpPr/>
            <p:nvPr/>
          </p:nvSpPr>
          <p:spPr>
            <a:xfrm>
              <a:off x="1522100" y="2881975"/>
              <a:ext cx="2650" cy="8000"/>
            </a:xfrm>
            <a:custGeom>
              <a:avLst/>
              <a:gdLst/>
              <a:ahLst/>
              <a:cxnLst/>
              <a:rect l="l" t="t" r="r" b="b"/>
              <a:pathLst>
                <a:path w="106" h="320" extrusionOk="0">
                  <a:moveTo>
                    <a:pt x="1" y="1"/>
                  </a:moveTo>
                  <a:lnTo>
                    <a:pt x="1" y="319"/>
                  </a:lnTo>
                  <a:lnTo>
                    <a:pt x="105" y="319"/>
                  </a:lnTo>
                  <a:lnTo>
                    <a:pt x="105"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47"/>
            <p:cNvSpPr/>
            <p:nvPr/>
          </p:nvSpPr>
          <p:spPr>
            <a:xfrm>
              <a:off x="1523425" y="2884075"/>
              <a:ext cx="1975" cy="3925"/>
            </a:xfrm>
            <a:custGeom>
              <a:avLst/>
              <a:gdLst/>
              <a:ahLst/>
              <a:cxnLst/>
              <a:rect l="l" t="t" r="r" b="b"/>
              <a:pathLst>
                <a:path w="79" h="157" extrusionOk="0">
                  <a:moveTo>
                    <a:pt x="0" y="0"/>
                  </a:moveTo>
                  <a:lnTo>
                    <a:pt x="0" y="157"/>
                  </a:lnTo>
                  <a:lnTo>
                    <a:pt x="79" y="157"/>
                  </a:lnTo>
                  <a:lnTo>
                    <a:pt x="79" y="0"/>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47"/>
            <p:cNvSpPr/>
            <p:nvPr/>
          </p:nvSpPr>
          <p:spPr>
            <a:xfrm>
              <a:off x="1523425" y="2816025"/>
              <a:ext cx="1975" cy="3925"/>
            </a:xfrm>
            <a:custGeom>
              <a:avLst/>
              <a:gdLst/>
              <a:ahLst/>
              <a:cxnLst/>
              <a:rect l="l" t="t" r="r" b="b"/>
              <a:pathLst>
                <a:path w="79" h="157" extrusionOk="0">
                  <a:moveTo>
                    <a:pt x="0" y="0"/>
                  </a:moveTo>
                  <a:lnTo>
                    <a:pt x="0" y="157"/>
                  </a:lnTo>
                  <a:lnTo>
                    <a:pt x="79" y="157"/>
                  </a:lnTo>
                  <a:lnTo>
                    <a:pt x="79" y="0"/>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3" name="Google Shape;9963;p47"/>
          <p:cNvGrpSpPr/>
          <p:nvPr/>
        </p:nvGrpSpPr>
        <p:grpSpPr>
          <a:xfrm>
            <a:off x="6988381" y="3823013"/>
            <a:ext cx="197900" cy="329975"/>
            <a:chOff x="3417050" y="1074025"/>
            <a:chExt cx="197900" cy="329975"/>
          </a:xfrm>
        </p:grpSpPr>
        <p:sp>
          <p:nvSpPr>
            <p:cNvPr id="9964" name="Google Shape;9964;p47"/>
            <p:cNvSpPr/>
            <p:nvPr/>
          </p:nvSpPr>
          <p:spPr>
            <a:xfrm>
              <a:off x="3417050" y="1081250"/>
              <a:ext cx="197900" cy="208050"/>
            </a:xfrm>
            <a:custGeom>
              <a:avLst/>
              <a:gdLst/>
              <a:ahLst/>
              <a:cxnLst/>
              <a:rect l="l" t="t" r="r" b="b"/>
              <a:pathLst>
                <a:path w="7916" h="8322" extrusionOk="0">
                  <a:moveTo>
                    <a:pt x="3803" y="1"/>
                  </a:moveTo>
                  <a:cubicBezTo>
                    <a:pt x="3714" y="1"/>
                    <a:pt x="3634" y="27"/>
                    <a:pt x="3579" y="99"/>
                  </a:cubicBezTo>
                  <a:cubicBezTo>
                    <a:pt x="3537" y="156"/>
                    <a:pt x="3516" y="229"/>
                    <a:pt x="3474" y="287"/>
                  </a:cubicBezTo>
                  <a:cubicBezTo>
                    <a:pt x="3375" y="422"/>
                    <a:pt x="3171" y="422"/>
                    <a:pt x="3041" y="527"/>
                  </a:cubicBezTo>
                  <a:cubicBezTo>
                    <a:pt x="2973" y="584"/>
                    <a:pt x="2931" y="668"/>
                    <a:pt x="2853" y="710"/>
                  </a:cubicBezTo>
                  <a:cubicBezTo>
                    <a:pt x="2774" y="757"/>
                    <a:pt x="2675" y="752"/>
                    <a:pt x="2591" y="788"/>
                  </a:cubicBezTo>
                  <a:cubicBezTo>
                    <a:pt x="2508" y="825"/>
                    <a:pt x="2445" y="945"/>
                    <a:pt x="2513" y="1013"/>
                  </a:cubicBezTo>
                  <a:cubicBezTo>
                    <a:pt x="2431" y="985"/>
                    <a:pt x="2347" y="973"/>
                    <a:pt x="2262" y="973"/>
                  </a:cubicBezTo>
                  <a:cubicBezTo>
                    <a:pt x="2023" y="973"/>
                    <a:pt x="1784" y="1074"/>
                    <a:pt x="1599" y="1232"/>
                  </a:cubicBezTo>
                  <a:cubicBezTo>
                    <a:pt x="1353" y="1446"/>
                    <a:pt x="1196" y="1755"/>
                    <a:pt x="1087" y="2073"/>
                  </a:cubicBezTo>
                  <a:cubicBezTo>
                    <a:pt x="1055" y="2173"/>
                    <a:pt x="1024" y="2272"/>
                    <a:pt x="1040" y="2376"/>
                  </a:cubicBezTo>
                  <a:cubicBezTo>
                    <a:pt x="1061" y="2497"/>
                    <a:pt x="1144" y="2596"/>
                    <a:pt x="1176" y="2716"/>
                  </a:cubicBezTo>
                  <a:cubicBezTo>
                    <a:pt x="1205" y="2828"/>
                    <a:pt x="1144" y="2980"/>
                    <a:pt x="1043" y="2980"/>
                  </a:cubicBezTo>
                  <a:cubicBezTo>
                    <a:pt x="1035" y="2980"/>
                    <a:pt x="1027" y="2979"/>
                    <a:pt x="1019" y="2977"/>
                  </a:cubicBezTo>
                  <a:cubicBezTo>
                    <a:pt x="968" y="2914"/>
                    <a:pt x="893" y="2886"/>
                    <a:pt x="815" y="2886"/>
                  </a:cubicBezTo>
                  <a:cubicBezTo>
                    <a:pt x="758" y="2886"/>
                    <a:pt x="699" y="2901"/>
                    <a:pt x="648" y="2930"/>
                  </a:cubicBezTo>
                  <a:cubicBezTo>
                    <a:pt x="528" y="2993"/>
                    <a:pt x="449" y="3113"/>
                    <a:pt x="376" y="3228"/>
                  </a:cubicBezTo>
                  <a:cubicBezTo>
                    <a:pt x="167" y="3562"/>
                    <a:pt x="0" y="4001"/>
                    <a:pt x="199" y="4351"/>
                  </a:cubicBezTo>
                  <a:cubicBezTo>
                    <a:pt x="251" y="4440"/>
                    <a:pt x="324" y="4513"/>
                    <a:pt x="361" y="4612"/>
                  </a:cubicBezTo>
                  <a:cubicBezTo>
                    <a:pt x="397" y="4707"/>
                    <a:pt x="402" y="4816"/>
                    <a:pt x="434" y="4916"/>
                  </a:cubicBezTo>
                  <a:cubicBezTo>
                    <a:pt x="460" y="5015"/>
                    <a:pt x="538" y="5114"/>
                    <a:pt x="632" y="5119"/>
                  </a:cubicBezTo>
                  <a:cubicBezTo>
                    <a:pt x="570" y="5172"/>
                    <a:pt x="570" y="5281"/>
                    <a:pt x="627" y="5344"/>
                  </a:cubicBezTo>
                  <a:cubicBezTo>
                    <a:pt x="502" y="5344"/>
                    <a:pt x="486" y="5542"/>
                    <a:pt x="517" y="5673"/>
                  </a:cubicBezTo>
                  <a:cubicBezTo>
                    <a:pt x="568" y="5892"/>
                    <a:pt x="678" y="6160"/>
                    <a:pt x="881" y="6160"/>
                  </a:cubicBezTo>
                  <a:cubicBezTo>
                    <a:pt x="887" y="6160"/>
                    <a:pt x="893" y="6159"/>
                    <a:pt x="899" y="6159"/>
                  </a:cubicBezTo>
                  <a:lnTo>
                    <a:pt x="899" y="6159"/>
                  </a:lnTo>
                  <a:cubicBezTo>
                    <a:pt x="998" y="6258"/>
                    <a:pt x="899" y="6425"/>
                    <a:pt x="831" y="6546"/>
                  </a:cubicBezTo>
                  <a:cubicBezTo>
                    <a:pt x="700" y="6770"/>
                    <a:pt x="690" y="7078"/>
                    <a:pt x="815" y="7319"/>
                  </a:cubicBezTo>
                  <a:cubicBezTo>
                    <a:pt x="935" y="7564"/>
                    <a:pt x="1181" y="7732"/>
                    <a:pt x="1437" y="7742"/>
                  </a:cubicBezTo>
                  <a:cubicBezTo>
                    <a:pt x="1457" y="7834"/>
                    <a:pt x="1534" y="7868"/>
                    <a:pt x="1623" y="7868"/>
                  </a:cubicBezTo>
                  <a:cubicBezTo>
                    <a:pt x="1696" y="7868"/>
                    <a:pt x="1776" y="7846"/>
                    <a:pt x="1839" y="7815"/>
                  </a:cubicBezTo>
                  <a:cubicBezTo>
                    <a:pt x="1874" y="7922"/>
                    <a:pt x="1977" y="7956"/>
                    <a:pt x="2086" y="7956"/>
                  </a:cubicBezTo>
                  <a:cubicBezTo>
                    <a:pt x="2141" y="7956"/>
                    <a:pt x="2197" y="7948"/>
                    <a:pt x="2247" y="7935"/>
                  </a:cubicBezTo>
                  <a:cubicBezTo>
                    <a:pt x="2492" y="7883"/>
                    <a:pt x="2774" y="7789"/>
                    <a:pt x="2847" y="7533"/>
                  </a:cubicBezTo>
                  <a:cubicBezTo>
                    <a:pt x="2872" y="7553"/>
                    <a:pt x="2899" y="7562"/>
                    <a:pt x="2927" y="7562"/>
                  </a:cubicBezTo>
                  <a:cubicBezTo>
                    <a:pt x="3000" y="7562"/>
                    <a:pt x="3077" y="7504"/>
                    <a:pt x="3130" y="7444"/>
                  </a:cubicBezTo>
                  <a:cubicBezTo>
                    <a:pt x="3196" y="7363"/>
                    <a:pt x="3272" y="7269"/>
                    <a:pt x="3368" y="7269"/>
                  </a:cubicBezTo>
                  <a:cubicBezTo>
                    <a:pt x="3377" y="7269"/>
                    <a:pt x="3386" y="7270"/>
                    <a:pt x="3396" y="7272"/>
                  </a:cubicBezTo>
                  <a:cubicBezTo>
                    <a:pt x="3415" y="7457"/>
                    <a:pt x="3594" y="7595"/>
                    <a:pt x="3763" y="7595"/>
                  </a:cubicBezTo>
                  <a:cubicBezTo>
                    <a:pt x="3780" y="7595"/>
                    <a:pt x="3797" y="7593"/>
                    <a:pt x="3814" y="7590"/>
                  </a:cubicBezTo>
                  <a:lnTo>
                    <a:pt x="3814" y="7590"/>
                  </a:lnTo>
                  <a:cubicBezTo>
                    <a:pt x="3793" y="7690"/>
                    <a:pt x="3824" y="7805"/>
                    <a:pt x="3887" y="7893"/>
                  </a:cubicBezTo>
                  <a:cubicBezTo>
                    <a:pt x="3965" y="8014"/>
                    <a:pt x="4091" y="8092"/>
                    <a:pt x="4211" y="8155"/>
                  </a:cubicBezTo>
                  <a:cubicBezTo>
                    <a:pt x="4389" y="8246"/>
                    <a:pt x="4579" y="8321"/>
                    <a:pt x="4771" y="8321"/>
                  </a:cubicBezTo>
                  <a:cubicBezTo>
                    <a:pt x="4799" y="8321"/>
                    <a:pt x="4826" y="8320"/>
                    <a:pt x="4854" y="8317"/>
                  </a:cubicBezTo>
                  <a:cubicBezTo>
                    <a:pt x="5068" y="8285"/>
                    <a:pt x="5277" y="8123"/>
                    <a:pt x="5303" y="7893"/>
                  </a:cubicBezTo>
                  <a:cubicBezTo>
                    <a:pt x="5318" y="7896"/>
                    <a:pt x="5333" y="7898"/>
                    <a:pt x="5347" y="7898"/>
                  </a:cubicBezTo>
                  <a:cubicBezTo>
                    <a:pt x="5489" y="7898"/>
                    <a:pt x="5621" y="7767"/>
                    <a:pt x="5616" y="7611"/>
                  </a:cubicBezTo>
                  <a:lnTo>
                    <a:pt x="5616" y="7611"/>
                  </a:lnTo>
                  <a:cubicBezTo>
                    <a:pt x="5677" y="7636"/>
                    <a:pt x="5741" y="7649"/>
                    <a:pt x="5803" y="7649"/>
                  </a:cubicBezTo>
                  <a:cubicBezTo>
                    <a:pt x="5924" y="7649"/>
                    <a:pt x="6041" y="7603"/>
                    <a:pt x="6123" y="7517"/>
                  </a:cubicBezTo>
                  <a:cubicBezTo>
                    <a:pt x="6254" y="7387"/>
                    <a:pt x="6296" y="7167"/>
                    <a:pt x="6233" y="6984"/>
                  </a:cubicBezTo>
                  <a:cubicBezTo>
                    <a:pt x="6546" y="6849"/>
                    <a:pt x="6808" y="6598"/>
                    <a:pt x="6959" y="6284"/>
                  </a:cubicBezTo>
                  <a:cubicBezTo>
                    <a:pt x="6985" y="6237"/>
                    <a:pt x="7006" y="6185"/>
                    <a:pt x="7048" y="6159"/>
                  </a:cubicBezTo>
                  <a:cubicBezTo>
                    <a:pt x="7090" y="6133"/>
                    <a:pt x="7142" y="6133"/>
                    <a:pt x="7194" y="6128"/>
                  </a:cubicBezTo>
                  <a:cubicBezTo>
                    <a:pt x="7508" y="6107"/>
                    <a:pt x="7779" y="5861"/>
                    <a:pt x="7847" y="5548"/>
                  </a:cubicBezTo>
                  <a:cubicBezTo>
                    <a:pt x="7915" y="5234"/>
                    <a:pt x="7779" y="4868"/>
                    <a:pt x="7518" y="4670"/>
                  </a:cubicBezTo>
                  <a:cubicBezTo>
                    <a:pt x="7659" y="4586"/>
                    <a:pt x="7711" y="4398"/>
                    <a:pt x="7748" y="4231"/>
                  </a:cubicBezTo>
                  <a:cubicBezTo>
                    <a:pt x="7790" y="4038"/>
                    <a:pt x="7837" y="3844"/>
                    <a:pt x="7816" y="3641"/>
                  </a:cubicBezTo>
                  <a:cubicBezTo>
                    <a:pt x="7800" y="3442"/>
                    <a:pt x="7717" y="3233"/>
                    <a:pt x="7555" y="3118"/>
                  </a:cubicBezTo>
                  <a:cubicBezTo>
                    <a:pt x="7476" y="3061"/>
                    <a:pt x="7388" y="3024"/>
                    <a:pt x="7335" y="2946"/>
                  </a:cubicBezTo>
                  <a:cubicBezTo>
                    <a:pt x="7293" y="2888"/>
                    <a:pt x="7288" y="2810"/>
                    <a:pt x="7283" y="2742"/>
                  </a:cubicBezTo>
                  <a:cubicBezTo>
                    <a:pt x="7273" y="2591"/>
                    <a:pt x="7262" y="2444"/>
                    <a:pt x="7252" y="2293"/>
                  </a:cubicBezTo>
                  <a:cubicBezTo>
                    <a:pt x="7246" y="2235"/>
                    <a:pt x="7241" y="2173"/>
                    <a:pt x="7215" y="2120"/>
                  </a:cubicBezTo>
                  <a:cubicBezTo>
                    <a:pt x="7147" y="1980"/>
                    <a:pt x="6974" y="1946"/>
                    <a:pt x="6817" y="1946"/>
                  </a:cubicBezTo>
                  <a:cubicBezTo>
                    <a:pt x="6792" y="1946"/>
                    <a:pt x="6768" y="1947"/>
                    <a:pt x="6745" y="1948"/>
                  </a:cubicBezTo>
                  <a:cubicBezTo>
                    <a:pt x="6757" y="1880"/>
                    <a:pt x="6681" y="1819"/>
                    <a:pt x="6616" y="1819"/>
                  </a:cubicBezTo>
                  <a:cubicBezTo>
                    <a:pt x="6596" y="1819"/>
                    <a:pt x="6577" y="1825"/>
                    <a:pt x="6562" y="1838"/>
                  </a:cubicBezTo>
                  <a:cubicBezTo>
                    <a:pt x="6520" y="1358"/>
                    <a:pt x="6343" y="867"/>
                    <a:pt x="5987" y="543"/>
                  </a:cubicBezTo>
                  <a:cubicBezTo>
                    <a:pt x="5767" y="345"/>
                    <a:pt x="5472" y="228"/>
                    <a:pt x="5189" y="228"/>
                  </a:cubicBezTo>
                  <a:cubicBezTo>
                    <a:pt x="5015" y="228"/>
                    <a:pt x="4846" y="273"/>
                    <a:pt x="4702" y="370"/>
                  </a:cubicBezTo>
                  <a:cubicBezTo>
                    <a:pt x="4674" y="389"/>
                    <a:pt x="4641" y="413"/>
                    <a:pt x="4607" y="413"/>
                  </a:cubicBezTo>
                  <a:cubicBezTo>
                    <a:pt x="4604" y="413"/>
                    <a:pt x="4601" y="412"/>
                    <a:pt x="4598" y="412"/>
                  </a:cubicBezTo>
                  <a:cubicBezTo>
                    <a:pt x="4524" y="412"/>
                    <a:pt x="4441" y="326"/>
                    <a:pt x="4383" y="326"/>
                  </a:cubicBezTo>
                  <a:cubicBezTo>
                    <a:pt x="4367" y="326"/>
                    <a:pt x="4353" y="332"/>
                    <a:pt x="4342" y="349"/>
                  </a:cubicBezTo>
                  <a:cubicBezTo>
                    <a:pt x="4399" y="255"/>
                    <a:pt x="4274" y="151"/>
                    <a:pt x="4174" y="104"/>
                  </a:cubicBezTo>
                  <a:cubicBezTo>
                    <a:pt x="4060" y="50"/>
                    <a:pt x="3924" y="1"/>
                    <a:pt x="3803"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47"/>
            <p:cNvSpPr/>
            <p:nvPr/>
          </p:nvSpPr>
          <p:spPr>
            <a:xfrm>
              <a:off x="3503625" y="1218875"/>
              <a:ext cx="54625" cy="185125"/>
            </a:xfrm>
            <a:custGeom>
              <a:avLst/>
              <a:gdLst/>
              <a:ahLst/>
              <a:cxnLst/>
              <a:rect l="l" t="t" r="r" b="b"/>
              <a:pathLst>
                <a:path w="2185" h="7405" extrusionOk="0">
                  <a:moveTo>
                    <a:pt x="278" y="1"/>
                  </a:moveTo>
                  <a:lnTo>
                    <a:pt x="278" y="1"/>
                  </a:lnTo>
                  <a:cubicBezTo>
                    <a:pt x="278" y="1"/>
                    <a:pt x="544" y="1683"/>
                    <a:pt x="414" y="2294"/>
                  </a:cubicBezTo>
                  <a:cubicBezTo>
                    <a:pt x="414" y="2294"/>
                    <a:pt x="576" y="4813"/>
                    <a:pt x="414" y="5330"/>
                  </a:cubicBezTo>
                  <a:cubicBezTo>
                    <a:pt x="414" y="5330"/>
                    <a:pt x="795" y="6349"/>
                    <a:pt x="539" y="6840"/>
                  </a:cubicBezTo>
                  <a:cubicBezTo>
                    <a:pt x="278" y="7331"/>
                    <a:pt x="11" y="7153"/>
                    <a:pt x="1" y="7404"/>
                  </a:cubicBezTo>
                  <a:lnTo>
                    <a:pt x="2185" y="7404"/>
                  </a:lnTo>
                  <a:cubicBezTo>
                    <a:pt x="2185" y="7404"/>
                    <a:pt x="1840" y="7294"/>
                    <a:pt x="1485" y="7164"/>
                  </a:cubicBezTo>
                  <a:cubicBezTo>
                    <a:pt x="1129" y="7033"/>
                    <a:pt x="1182" y="6479"/>
                    <a:pt x="1182" y="6479"/>
                  </a:cubicBezTo>
                  <a:cubicBezTo>
                    <a:pt x="1182" y="6479"/>
                    <a:pt x="628" y="5340"/>
                    <a:pt x="654" y="4729"/>
                  </a:cubicBezTo>
                  <a:cubicBezTo>
                    <a:pt x="680" y="4118"/>
                    <a:pt x="638" y="3036"/>
                    <a:pt x="638" y="3036"/>
                  </a:cubicBezTo>
                  <a:cubicBezTo>
                    <a:pt x="638" y="3036"/>
                    <a:pt x="513" y="1344"/>
                    <a:pt x="717" y="502"/>
                  </a:cubicBezTo>
                  <a:lnTo>
                    <a:pt x="278"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47"/>
            <p:cNvSpPr/>
            <p:nvPr/>
          </p:nvSpPr>
          <p:spPr>
            <a:xfrm>
              <a:off x="3503625" y="1306525"/>
              <a:ext cx="54625" cy="97475"/>
            </a:xfrm>
            <a:custGeom>
              <a:avLst/>
              <a:gdLst/>
              <a:ahLst/>
              <a:cxnLst/>
              <a:rect l="l" t="t" r="r" b="b"/>
              <a:pathLst>
                <a:path w="2185" h="3899" extrusionOk="0">
                  <a:moveTo>
                    <a:pt x="471" y="1"/>
                  </a:moveTo>
                  <a:lnTo>
                    <a:pt x="471" y="1"/>
                  </a:lnTo>
                  <a:cubicBezTo>
                    <a:pt x="497" y="727"/>
                    <a:pt x="497" y="1552"/>
                    <a:pt x="414" y="1824"/>
                  </a:cubicBezTo>
                  <a:cubicBezTo>
                    <a:pt x="414" y="1824"/>
                    <a:pt x="795" y="2843"/>
                    <a:pt x="539" y="3334"/>
                  </a:cubicBezTo>
                  <a:cubicBezTo>
                    <a:pt x="278" y="3825"/>
                    <a:pt x="11" y="3647"/>
                    <a:pt x="1" y="3898"/>
                  </a:cubicBezTo>
                  <a:lnTo>
                    <a:pt x="2185" y="3898"/>
                  </a:lnTo>
                  <a:cubicBezTo>
                    <a:pt x="2185" y="3898"/>
                    <a:pt x="1840" y="3788"/>
                    <a:pt x="1485" y="3658"/>
                  </a:cubicBezTo>
                  <a:cubicBezTo>
                    <a:pt x="1129" y="3527"/>
                    <a:pt x="1182" y="2973"/>
                    <a:pt x="1182" y="2973"/>
                  </a:cubicBezTo>
                  <a:cubicBezTo>
                    <a:pt x="1182" y="2973"/>
                    <a:pt x="628" y="1834"/>
                    <a:pt x="654" y="1223"/>
                  </a:cubicBezTo>
                  <a:cubicBezTo>
                    <a:pt x="664" y="904"/>
                    <a:pt x="659" y="455"/>
                    <a:pt x="654" y="100"/>
                  </a:cubicBezTo>
                  <a:cubicBezTo>
                    <a:pt x="591" y="68"/>
                    <a:pt x="534" y="32"/>
                    <a:pt x="471"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47"/>
            <p:cNvSpPr/>
            <p:nvPr/>
          </p:nvSpPr>
          <p:spPr>
            <a:xfrm>
              <a:off x="3460275" y="1223450"/>
              <a:ext cx="56175" cy="82450"/>
            </a:xfrm>
            <a:custGeom>
              <a:avLst/>
              <a:gdLst/>
              <a:ahLst/>
              <a:cxnLst/>
              <a:rect l="l" t="t" r="r" b="b"/>
              <a:pathLst>
                <a:path w="2247" h="3298" extrusionOk="0">
                  <a:moveTo>
                    <a:pt x="42" y="1"/>
                  </a:moveTo>
                  <a:lnTo>
                    <a:pt x="0" y="22"/>
                  </a:lnTo>
                  <a:cubicBezTo>
                    <a:pt x="418" y="607"/>
                    <a:pt x="758" y="1380"/>
                    <a:pt x="758" y="1380"/>
                  </a:cubicBezTo>
                  <a:cubicBezTo>
                    <a:pt x="758" y="1380"/>
                    <a:pt x="1975" y="2258"/>
                    <a:pt x="2247" y="3297"/>
                  </a:cubicBezTo>
                  <a:lnTo>
                    <a:pt x="2231" y="2686"/>
                  </a:lnTo>
                  <a:cubicBezTo>
                    <a:pt x="1798" y="2216"/>
                    <a:pt x="1380" y="1777"/>
                    <a:pt x="800" y="1281"/>
                  </a:cubicBezTo>
                  <a:cubicBezTo>
                    <a:pt x="444" y="643"/>
                    <a:pt x="42" y="1"/>
                    <a:pt x="42"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47"/>
            <p:cNvSpPr/>
            <p:nvPr/>
          </p:nvSpPr>
          <p:spPr>
            <a:xfrm>
              <a:off x="3450475" y="1255325"/>
              <a:ext cx="30850" cy="8125"/>
            </a:xfrm>
            <a:custGeom>
              <a:avLst/>
              <a:gdLst/>
              <a:ahLst/>
              <a:cxnLst/>
              <a:rect l="l" t="t" r="r" b="b"/>
              <a:pathLst>
                <a:path w="1234" h="325" extrusionOk="0">
                  <a:moveTo>
                    <a:pt x="1145" y="0"/>
                  </a:moveTo>
                  <a:cubicBezTo>
                    <a:pt x="1048" y="0"/>
                    <a:pt x="260" y="10"/>
                    <a:pt x="1" y="304"/>
                  </a:cubicBezTo>
                  <a:lnTo>
                    <a:pt x="21" y="324"/>
                  </a:lnTo>
                  <a:cubicBezTo>
                    <a:pt x="249" y="140"/>
                    <a:pt x="506" y="87"/>
                    <a:pt x="725" y="87"/>
                  </a:cubicBezTo>
                  <a:cubicBezTo>
                    <a:pt x="1012" y="87"/>
                    <a:pt x="1234" y="178"/>
                    <a:pt x="1234" y="178"/>
                  </a:cubicBezTo>
                  <a:lnTo>
                    <a:pt x="1155" y="1"/>
                  </a:lnTo>
                  <a:cubicBezTo>
                    <a:pt x="1155" y="1"/>
                    <a:pt x="1152" y="0"/>
                    <a:pt x="1145"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47"/>
            <p:cNvSpPr/>
            <p:nvPr/>
          </p:nvSpPr>
          <p:spPr>
            <a:xfrm>
              <a:off x="3488625" y="1209600"/>
              <a:ext cx="27175" cy="47975"/>
            </a:xfrm>
            <a:custGeom>
              <a:avLst/>
              <a:gdLst/>
              <a:ahLst/>
              <a:cxnLst/>
              <a:rect l="l" t="t" r="r" b="b"/>
              <a:pathLst>
                <a:path w="1087" h="1919" extrusionOk="0">
                  <a:moveTo>
                    <a:pt x="52" y="1"/>
                  </a:moveTo>
                  <a:cubicBezTo>
                    <a:pt x="0" y="691"/>
                    <a:pt x="1019" y="1918"/>
                    <a:pt x="1019" y="1918"/>
                  </a:cubicBezTo>
                  <a:lnTo>
                    <a:pt x="1087" y="1647"/>
                  </a:lnTo>
                  <a:cubicBezTo>
                    <a:pt x="1087" y="1647"/>
                    <a:pt x="214" y="983"/>
                    <a:pt x="84" y="11"/>
                  </a:cubicBezTo>
                  <a:lnTo>
                    <a:pt x="52"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47"/>
            <p:cNvSpPr/>
            <p:nvPr/>
          </p:nvSpPr>
          <p:spPr>
            <a:xfrm>
              <a:off x="3525450" y="1248000"/>
              <a:ext cx="11000" cy="40275"/>
            </a:xfrm>
            <a:custGeom>
              <a:avLst/>
              <a:gdLst/>
              <a:ahLst/>
              <a:cxnLst/>
              <a:rect l="l" t="t" r="r" b="b"/>
              <a:pathLst>
                <a:path w="440" h="1611" extrusionOk="0">
                  <a:moveTo>
                    <a:pt x="340" y="1"/>
                  </a:moveTo>
                  <a:cubicBezTo>
                    <a:pt x="0" y="414"/>
                    <a:pt x="272" y="1610"/>
                    <a:pt x="272" y="1610"/>
                  </a:cubicBezTo>
                  <a:lnTo>
                    <a:pt x="439" y="1469"/>
                  </a:lnTo>
                  <a:cubicBezTo>
                    <a:pt x="439" y="1469"/>
                    <a:pt x="42" y="685"/>
                    <a:pt x="361" y="22"/>
                  </a:cubicBezTo>
                  <a:lnTo>
                    <a:pt x="340"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47"/>
            <p:cNvSpPr/>
            <p:nvPr/>
          </p:nvSpPr>
          <p:spPr>
            <a:xfrm>
              <a:off x="3517875" y="1217175"/>
              <a:ext cx="75525" cy="87425"/>
            </a:xfrm>
            <a:custGeom>
              <a:avLst/>
              <a:gdLst/>
              <a:ahLst/>
              <a:cxnLst/>
              <a:rect l="l" t="t" r="r" b="b"/>
              <a:pathLst>
                <a:path w="3021" h="3497" extrusionOk="0">
                  <a:moveTo>
                    <a:pt x="2984" y="1"/>
                  </a:moveTo>
                  <a:cubicBezTo>
                    <a:pt x="2101" y="38"/>
                    <a:pt x="1531" y="1129"/>
                    <a:pt x="1531" y="1129"/>
                  </a:cubicBezTo>
                  <a:cubicBezTo>
                    <a:pt x="1531" y="1129"/>
                    <a:pt x="1395" y="2493"/>
                    <a:pt x="0" y="3162"/>
                  </a:cubicBezTo>
                  <a:lnTo>
                    <a:pt x="0" y="3496"/>
                  </a:lnTo>
                  <a:cubicBezTo>
                    <a:pt x="0" y="3496"/>
                    <a:pt x="1322" y="2603"/>
                    <a:pt x="1521" y="1500"/>
                  </a:cubicBezTo>
                  <a:cubicBezTo>
                    <a:pt x="1724" y="398"/>
                    <a:pt x="3020" y="79"/>
                    <a:pt x="3020" y="79"/>
                  </a:cubicBezTo>
                  <a:lnTo>
                    <a:pt x="298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47"/>
            <p:cNvSpPr/>
            <p:nvPr/>
          </p:nvSpPr>
          <p:spPr>
            <a:xfrm>
              <a:off x="3547400" y="1205300"/>
              <a:ext cx="10600" cy="49125"/>
            </a:xfrm>
            <a:custGeom>
              <a:avLst/>
              <a:gdLst/>
              <a:ahLst/>
              <a:cxnLst/>
              <a:rect l="l" t="t" r="r" b="b"/>
              <a:pathLst>
                <a:path w="424" h="1965" extrusionOk="0">
                  <a:moveTo>
                    <a:pt x="16" y="1"/>
                  </a:moveTo>
                  <a:lnTo>
                    <a:pt x="0" y="32"/>
                  </a:lnTo>
                  <a:cubicBezTo>
                    <a:pt x="340" y="627"/>
                    <a:pt x="345" y="1594"/>
                    <a:pt x="298" y="1965"/>
                  </a:cubicBezTo>
                  <a:cubicBezTo>
                    <a:pt x="345" y="1913"/>
                    <a:pt x="361" y="1636"/>
                    <a:pt x="423" y="1604"/>
                  </a:cubicBezTo>
                  <a:cubicBezTo>
                    <a:pt x="392" y="1082"/>
                    <a:pt x="298" y="314"/>
                    <a:pt x="1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47"/>
            <p:cNvSpPr/>
            <p:nvPr/>
          </p:nvSpPr>
          <p:spPr>
            <a:xfrm>
              <a:off x="3417050" y="1081250"/>
              <a:ext cx="197900" cy="198950"/>
            </a:xfrm>
            <a:custGeom>
              <a:avLst/>
              <a:gdLst/>
              <a:ahLst/>
              <a:cxnLst/>
              <a:rect l="l" t="t" r="r" b="b"/>
              <a:pathLst>
                <a:path w="7916" h="7958" extrusionOk="0">
                  <a:moveTo>
                    <a:pt x="3803" y="1"/>
                  </a:moveTo>
                  <a:cubicBezTo>
                    <a:pt x="3714" y="1"/>
                    <a:pt x="3634" y="27"/>
                    <a:pt x="3579" y="99"/>
                  </a:cubicBezTo>
                  <a:cubicBezTo>
                    <a:pt x="3537" y="156"/>
                    <a:pt x="3516" y="229"/>
                    <a:pt x="3474" y="287"/>
                  </a:cubicBezTo>
                  <a:cubicBezTo>
                    <a:pt x="3375" y="422"/>
                    <a:pt x="3171" y="422"/>
                    <a:pt x="3041" y="527"/>
                  </a:cubicBezTo>
                  <a:cubicBezTo>
                    <a:pt x="2973" y="584"/>
                    <a:pt x="2931" y="668"/>
                    <a:pt x="2853" y="710"/>
                  </a:cubicBezTo>
                  <a:cubicBezTo>
                    <a:pt x="2774" y="757"/>
                    <a:pt x="2675" y="752"/>
                    <a:pt x="2591" y="788"/>
                  </a:cubicBezTo>
                  <a:cubicBezTo>
                    <a:pt x="2508" y="825"/>
                    <a:pt x="2445" y="945"/>
                    <a:pt x="2513" y="1013"/>
                  </a:cubicBezTo>
                  <a:cubicBezTo>
                    <a:pt x="2431" y="985"/>
                    <a:pt x="2347" y="973"/>
                    <a:pt x="2262" y="973"/>
                  </a:cubicBezTo>
                  <a:cubicBezTo>
                    <a:pt x="2023" y="973"/>
                    <a:pt x="1784" y="1074"/>
                    <a:pt x="1599" y="1232"/>
                  </a:cubicBezTo>
                  <a:cubicBezTo>
                    <a:pt x="1353" y="1446"/>
                    <a:pt x="1196" y="1755"/>
                    <a:pt x="1087" y="2073"/>
                  </a:cubicBezTo>
                  <a:cubicBezTo>
                    <a:pt x="1055" y="2173"/>
                    <a:pt x="1024" y="2272"/>
                    <a:pt x="1040" y="2376"/>
                  </a:cubicBezTo>
                  <a:cubicBezTo>
                    <a:pt x="1061" y="2497"/>
                    <a:pt x="1144" y="2596"/>
                    <a:pt x="1176" y="2716"/>
                  </a:cubicBezTo>
                  <a:cubicBezTo>
                    <a:pt x="1205" y="2828"/>
                    <a:pt x="1144" y="2980"/>
                    <a:pt x="1043" y="2980"/>
                  </a:cubicBezTo>
                  <a:cubicBezTo>
                    <a:pt x="1035" y="2980"/>
                    <a:pt x="1027" y="2979"/>
                    <a:pt x="1019" y="2977"/>
                  </a:cubicBezTo>
                  <a:cubicBezTo>
                    <a:pt x="968" y="2914"/>
                    <a:pt x="893" y="2886"/>
                    <a:pt x="815" y="2886"/>
                  </a:cubicBezTo>
                  <a:cubicBezTo>
                    <a:pt x="758" y="2886"/>
                    <a:pt x="699" y="2901"/>
                    <a:pt x="648" y="2930"/>
                  </a:cubicBezTo>
                  <a:cubicBezTo>
                    <a:pt x="528" y="2993"/>
                    <a:pt x="449" y="3113"/>
                    <a:pt x="376" y="3228"/>
                  </a:cubicBezTo>
                  <a:cubicBezTo>
                    <a:pt x="167" y="3562"/>
                    <a:pt x="0" y="4001"/>
                    <a:pt x="199" y="4351"/>
                  </a:cubicBezTo>
                  <a:cubicBezTo>
                    <a:pt x="251" y="4440"/>
                    <a:pt x="324" y="4513"/>
                    <a:pt x="361" y="4612"/>
                  </a:cubicBezTo>
                  <a:cubicBezTo>
                    <a:pt x="397" y="4707"/>
                    <a:pt x="402" y="4816"/>
                    <a:pt x="434" y="4916"/>
                  </a:cubicBezTo>
                  <a:cubicBezTo>
                    <a:pt x="460" y="5015"/>
                    <a:pt x="538" y="5114"/>
                    <a:pt x="632" y="5119"/>
                  </a:cubicBezTo>
                  <a:cubicBezTo>
                    <a:pt x="570" y="5172"/>
                    <a:pt x="570" y="5281"/>
                    <a:pt x="627" y="5344"/>
                  </a:cubicBezTo>
                  <a:cubicBezTo>
                    <a:pt x="502" y="5344"/>
                    <a:pt x="486" y="5542"/>
                    <a:pt x="517" y="5673"/>
                  </a:cubicBezTo>
                  <a:cubicBezTo>
                    <a:pt x="568" y="5892"/>
                    <a:pt x="678" y="6160"/>
                    <a:pt x="881" y="6160"/>
                  </a:cubicBezTo>
                  <a:cubicBezTo>
                    <a:pt x="887" y="6160"/>
                    <a:pt x="893" y="6159"/>
                    <a:pt x="899" y="6159"/>
                  </a:cubicBezTo>
                  <a:lnTo>
                    <a:pt x="899" y="6159"/>
                  </a:lnTo>
                  <a:cubicBezTo>
                    <a:pt x="998" y="6258"/>
                    <a:pt x="899" y="6425"/>
                    <a:pt x="831" y="6546"/>
                  </a:cubicBezTo>
                  <a:cubicBezTo>
                    <a:pt x="700" y="6770"/>
                    <a:pt x="690" y="7078"/>
                    <a:pt x="815" y="7319"/>
                  </a:cubicBezTo>
                  <a:cubicBezTo>
                    <a:pt x="935" y="7564"/>
                    <a:pt x="1181" y="7732"/>
                    <a:pt x="1437" y="7742"/>
                  </a:cubicBezTo>
                  <a:cubicBezTo>
                    <a:pt x="1457" y="7834"/>
                    <a:pt x="1534" y="7868"/>
                    <a:pt x="1623" y="7868"/>
                  </a:cubicBezTo>
                  <a:cubicBezTo>
                    <a:pt x="1696" y="7868"/>
                    <a:pt x="1776" y="7846"/>
                    <a:pt x="1839" y="7815"/>
                  </a:cubicBezTo>
                  <a:cubicBezTo>
                    <a:pt x="1865" y="7899"/>
                    <a:pt x="1933" y="7935"/>
                    <a:pt x="2017" y="7951"/>
                  </a:cubicBezTo>
                  <a:cubicBezTo>
                    <a:pt x="2012" y="7946"/>
                    <a:pt x="2012" y="7940"/>
                    <a:pt x="2006" y="7935"/>
                  </a:cubicBezTo>
                  <a:lnTo>
                    <a:pt x="2006" y="7935"/>
                  </a:lnTo>
                  <a:cubicBezTo>
                    <a:pt x="2017" y="7940"/>
                    <a:pt x="2032" y="7946"/>
                    <a:pt x="2043" y="7956"/>
                  </a:cubicBezTo>
                  <a:cubicBezTo>
                    <a:pt x="2055" y="7957"/>
                    <a:pt x="2067" y="7958"/>
                    <a:pt x="2079" y="7958"/>
                  </a:cubicBezTo>
                  <a:cubicBezTo>
                    <a:pt x="2136" y="7958"/>
                    <a:pt x="2195" y="7948"/>
                    <a:pt x="2247" y="7935"/>
                  </a:cubicBezTo>
                  <a:cubicBezTo>
                    <a:pt x="2377" y="7909"/>
                    <a:pt x="2513" y="7867"/>
                    <a:pt x="2628" y="7799"/>
                  </a:cubicBezTo>
                  <a:cubicBezTo>
                    <a:pt x="2706" y="7679"/>
                    <a:pt x="2732" y="7533"/>
                    <a:pt x="2727" y="7387"/>
                  </a:cubicBezTo>
                  <a:cubicBezTo>
                    <a:pt x="2722" y="7220"/>
                    <a:pt x="2670" y="7058"/>
                    <a:pt x="2618" y="6896"/>
                  </a:cubicBezTo>
                  <a:cubicBezTo>
                    <a:pt x="2582" y="6783"/>
                    <a:pt x="2516" y="6650"/>
                    <a:pt x="2405" y="6650"/>
                  </a:cubicBezTo>
                  <a:cubicBezTo>
                    <a:pt x="2402" y="6650"/>
                    <a:pt x="2400" y="6650"/>
                    <a:pt x="2398" y="6650"/>
                  </a:cubicBezTo>
                  <a:cubicBezTo>
                    <a:pt x="2503" y="6540"/>
                    <a:pt x="2565" y="6384"/>
                    <a:pt x="2576" y="6227"/>
                  </a:cubicBezTo>
                  <a:cubicBezTo>
                    <a:pt x="2636" y="6269"/>
                    <a:pt x="2778" y="6335"/>
                    <a:pt x="2901" y="6335"/>
                  </a:cubicBezTo>
                  <a:cubicBezTo>
                    <a:pt x="2916" y="6335"/>
                    <a:pt x="2932" y="6334"/>
                    <a:pt x="2947" y="6331"/>
                  </a:cubicBezTo>
                  <a:cubicBezTo>
                    <a:pt x="3135" y="6305"/>
                    <a:pt x="3302" y="6159"/>
                    <a:pt x="3359" y="5966"/>
                  </a:cubicBezTo>
                  <a:cubicBezTo>
                    <a:pt x="3375" y="5929"/>
                    <a:pt x="3386" y="5882"/>
                    <a:pt x="3412" y="5851"/>
                  </a:cubicBezTo>
                  <a:cubicBezTo>
                    <a:pt x="3428" y="5828"/>
                    <a:pt x="3455" y="5813"/>
                    <a:pt x="3480" y="5813"/>
                  </a:cubicBezTo>
                  <a:cubicBezTo>
                    <a:pt x="3495" y="5813"/>
                    <a:pt x="3510" y="5818"/>
                    <a:pt x="3521" y="5830"/>
                  </a:cubicBezTo>
                  <a:cubicBezTo>
                    <a:pt x="3548" y="5856"/>
                    <a:pt x="3542" y="5903"/>
                    <a:pt x="3548" y="5940"/>
                  </a:cubicBezTo>
                  <a:cubicBezTo>
                    <a:pt x="3553" y="6049"/>
                    <a:pt x="3636" y="6133"/>
                    <a:pt x="3725" y="6175"/>
                  </a:cubicBezTo>
                  <a:cubicBezTo>
                    <a:pt x="3814" y="6216"/>
                    <a:pt x="3918" y="6222"/>
                    <a:pt x="4018" y="6227"/>
                  </a:cubicBezTo>
                  <a:cubicBezTo>
                    <a:pt x="4039" y="6227"/>
                    <a:pt x="4060" y="6232"/>
                    <a:pt x="4080" y="6243"/>
                  </a:cubicBezTo>
                  <a:cubicBezTo>
                    <a:pt x="4101" y="6258"/>
                    <a:pt x="4112" y="6290"/>
                    <a:pt x="4117" y="6321"/>
                  </a:cubicBezTo>
                  <a:cubicBezTo>
                    <a:pt x="4138" y="6420"/>
                    <a:pt x="4159" y="6525"/>
                    <a:pt x="4185" y="6624"/>
                  </a:cubicBezTo>
                  <a:cubicBezTo>
                    <a:pt x="4211" y="6755"/>
                    <a:pt x="4248" y="6896"/>
                    <a:pt x="4342" y="6984"/>
                  </a:cubicBezTo>
                  <a:cubicBezTo>
                    <a:pt x="4385" y="7023"/>
                    <a:pt x="4442" y="7043"/>
                    <a:pt x="4498" y="7043"/>
                  </a:cubicBezTo>
                  <a:cubicBezTo>
                    <a:pt x="4570" y="7043"/>
                    <a:pt x="4639" y="7009"/>
                    <a:pt x="4666" y="6937"/>
                  </a:cubicBezTo>
                  <a:cubicBezTo>
                    <a:pt x="4717" y="7037"/>
                    <a:pt x="4826" y="7095"/>
                    <a:pt x="4931" y="7095"/>
                  </a:cubicBezTo>
                  <a:cubicBezTo>
                    <a:pt x="4975" y="7095"/>
                    <a:pt x="5019" y="7084"/>
                    <a:pt x="5057" y="7063"/>
                  </a:cubicBezTo>
                  <a:cubicBezTo>
                    <a:pt x="5097" y="7037"/>
                    <a:pt x="5148" y="7004"/>
                    <a:pt x="5189" y="7004"/>
                  </a:cubicBezTo>
                  <a:cubicBezTo>
                    <a:pt x="5206" y="7004"/>
                    <a:pt x="5222" y="7010"/>
                    <a:pt x="5235" y="7026"/>
                  </a:cubicBezTo>
                  <a:cubicBezTo>
                    <a:pt x="5256" y="7058"/>
                    <a:pt x="5256" y="7094"/>
                    <a:pt x="5251" y="7131"/>
                  </a:cubicBezTo>
                  <a:cubicBezTo>
                    <a:pt x="5225" y="7361"/>
                    <a:pt x="5245" y="7611"/>
                    <a:pt x="5376" y="7805"/>
                  </a:cubicBezTo>
                  <a:cubicBezTo>
                    <a:pt x="5397" y="7831"/>
                    <a:pt x="5418" y="7857"/>
                    <a:pt x="5439" y="7878"/>
                  </a:cubicBezTo>
                  <a:cubicBezTo>
                    <a:pt x="5543" y="7841"/>
                    <a:pt x="5622" y="7732"/>
                    <a:pt x="5616" y="7611"/>
                  </a:cubicBezTo>
                  <a:lnTo>
                    <a:pt x="5616" y="7611"/>
                  </a:lnTo>
                  <a:cubicBezTo>
                    <a:pt x="5677" y="7636"/>
                    <a:pt x="5741" y="7649"/>
                    <a:pt x="5803" y="7649"/>
                  </a:cubicBezTo>
                  <a:cubicBezTo>
                    <a:pt x="5924" y="7649"/>
                    <a:pt x="6041" y="7603"/>
                    <a:pt x="6123" y="7517"/>
                  </a:cubicBezTo>
                  <a:cubicBezTo>
                    <a:pt x="6254" y="7387"/>
                    <a:pt x="6296" y="7167"/>
                    <a:pt x="6233" y="6984"/>
                  </a:cubicBezTo>
                  <a:cubicBezTo>
                    <a:pt x="6546" y="6849"/>
                    <a:pt x="6808" y="6598"/>
                    <a:pt x="6959" y="6284"/>
                  </a:cubicBezTo>
                  <a:cubicBezTo>
                    <a:pt x="6985" y="6237"/>
                    <a:pt x="7006" y="6185"/>
                    <a:pt x="7048" y="6159"/>
                  </a:cubicBezTo>
                  <a:cubicBezTo>
                    <a:pt x="7090" y="6133"/>
                    <a:pt x="7142" y="6133"/>
                    <a:pt x="7194" y="6128"/>
                  </a:cubicBezTo>
                  <a:cubicBezTo>
                    <a:pt x="7508" y="6107"/>
                    <a:pt x="7779" y="5861"/>
                    <a:pt x="7847" y="5548"/>
                  </a:cubicBezTo>
                  <a:cubicBezTo>
                    <a:pt x="7915" y="5234"/>
                    <a:pt x="7779" y="4868"/>
                    <a:pt x="7518" y="4670"/>
                  </a:cubicBezTo>
                  <a:cubicBezTo>
                    <a:pt x="7659" y="4586"/>
                    <a:pt x="7711" y="4398"/>
                    <a:pt x="7748" y="4231"/>
                  </a:cubicBezTo>
                  <a:cubicBezTo>
                    <a:pt x="7790" y="4038"/>
                    <a:pt x="7837" y="3844"/>
                    <a:pt x="7816" y="3641"/>
                  </a:cubicBezTo>
                  <a:cubicBezTo>
                    <a:pt x="7800" y="3442"/>
                    <a:pt x="7717" y="3233"/>
                    <a:pt x="7555" y="3118"/>
                  </a:cubicBezTo>
                  <a:cubicBezTo>
                    <a:pt x="7476" y="3061"/>
                    <a:pt x="7388" y="3024"/>
                    <a:pt x="7335" y="2946"/>
                  </a:cubicBezTo>
                  <a:cubicBezTo>
                    <a:pt x="7293" y="2888"/>
                    <a:pt x="7288" y="2810"/>
                    <a:pt x="7283" y="2742"/>
                  </a:cubicBezTo>
                  <a:cubicBezTo>
                    <a:pt x="7273" y="2591"/>
                    <a:pt x="7262" y="2444"/>
                    <a:pt x="7252" y="2293"/>
                  </a:cubicBezTo>
                  <a:cubicBezTo>
                    <a:pt x="7246" y="2235"/>
                    <a:pt x="7241" y="2173"/>
                    <a:pt x="7215" y="2120"/>
                  </a:cubicBezTo>
                  <a:cubicBezTo>
                    <a:pt x="7147" y="1980"/>
                    <a:pt x="6974" y="1946"/>
                    <a:pt x="6817" y="1946"/>
                  </a:cubicBezTo>
                  <a:cubicBezTo>
                    <a:pt x="6792" y="1946"/>
                    <a:pt x="6768" y="1947"/>
                    <a:pt x="6745" y="1948"/>
                  </a:cubicBezTo>
                  <a:cubicBezTo>
                    <a:pt x="6757" y="1880"/>
                    <a:pt x="6681" y="1819"/>
                    <a:pt x="6616" y="1819"/>
                  </a:cubicBezTo>
                  <a:cubicBezTo>
                    <a:pt x="6596" y="1819"/>
                    <a:pt x="6577" y="1825"/>
                    <a:pt x="6562" y="1838"/>
                  </a:cubicBezTo>
                  <a:cubicBezTo>
                    <a:pt x="6520" y="1358"/>
                    <a:pt x="6343" y="867"/>
                    <a:pt x="5987" y="543"/>
                  </a:cubicBezTo>
                  <a:cubicBezTo>
                    <a:pt x="5767" y="345"/>
                    <a:pt x="5472" y="228"/>
                    <a:pt x="5189" y="228"/>
                  </a:cubicBezTo>
                  <a:cubicBezTo>
                    <a:pt x="5015" y="228"/>
                    <a:pt x="4846" y="273"/>
                    <a:pt x="4702" y="370"/>
                  </a:cubicBezTo>
                  <a:cubicBezTo>
                    <a:pt x="4674" y="389"/>
                    <a:pt x="4641" y="413"/>
                    <a:pt x="4607" y="413"/>
                  </a:cubicBezTo>
                  <a:cubicBezTo>
                    <a:pt x="4604" y="413"/>
                    <a:pt x="4601" y="412"/>
                    <a:pt x="4598" y="412"/>
                  </a:cubicBezTo>
                  <a:cubicBezTo>
                    <a:pt x="4524" y="412"/>
                    <a:pt x="4441" y="326"/>
                    <a:pt x="4383" y="326"/>
                  </a:cubicBezTo>
                  <a:cubicBezTo>
                    <a:pt x="4367" y="326"/>
                    <a:pt x="4353" y="332"/>
                    <a:pt x="4342" y="349"/>
                  </a:cubicBezTo>
                  <a:cubicBezTo>
                    <a:pt x="4399" y="255"/>
                    <a:pt x="4274" y="151"/>
                    <a:pt x="4174" y="104"/>
                  </a:cubicBezTo>
                  <a:cubicBezTo>
                    <a:pt x="4060" y="50"/>
                    <a:pt x="3924" y="1"/>
                    <a:pt x="3803"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47"/>
            <p:cNvSpPr/>
            <p:nvPr/>
          </p:nvSpPr>
          <p:spPr>
            <a:xfrm>
              <a:off x="3419400" y="1129925"/>
              <a:ext cx="195550" cy="150275"/>
            </a:xfrm>
            <a:custGeom>
              <a:avLst/>
              <a:gdLst/>
              <a:ahLst/>
              <a:cxnLst/>
              <a:rect l="l" t="t" r="r" b="b"/>
              <a:pathLst>
                <a:path w="7822" h="6011" extrusionOk="0">
                  <a:moveTo>
                    <a:pt x="6776" y="1"/>
                  </a:moveTo>
                  <a:cubicBezTo>
                    <a:pt x="6776" y="1"/>
                    <a:pt x="6776" y="6"/>
                    <a:pt x="6776" y="6"/>
                  </a:cubicBezTo>
                  <a:cubicBezTo>
                    <a:pt x="6782" y="111"/>
                    <a:pt x="6750" y="215"/>
                    <a:pt x="6766" y="320"/>
                  </a:cubicBezTo>
                  <a:cubicBezTo>
                    <a:pt x="6776" y="424"/>
                    <a:pt x="6823" y="518"/>
                    <a:pt x="6849" y="617"/>
                  </a:cubicBezTo>
                  <a:cubicBezTo>
                    <a:pt x="6943" y="1009"/>
                    <a:pt x="6667" y="1380"/>
                    <a:pt x="6379" y="1636"/>
                  </a:cubicBezTo>
                  <a:cubicBezTo>
                    <a:pt x="6275" y="1725"/>
                    <a:pt x="6165" y="1814"/>
                    <a:pt x="6034" y="1840"/>
                  </a:cubicBezTo>
                  <a:cubicBezTo>
                    <a:pt x="6014" y="1844"/>
                    <a:pt x="5993" y="1846"/>
                    <a:pt x="5971" y="1846"/>
                  </a:cubicBezTo>
                  <a:cubicBezTo>
                    <a:pt x="5857" y="1846"/>
                    <a:pt x="5738" y="1788"/>
                    <a:pt x="5690" y="1678"/>
                  </a:cubicBezTo>
                  <a:cubicBezTo>
                    <a:pt x="5673" y="1669"/>
                    <a:pt x="5655" y="1664"/>
                    <a:pt x="5639" y="1664"/>
                  </a:cubicBezTo>
                  <a:cubicBezTo>
                    <a:pt x="5552" y="1664"/>
                    <a:pt x="5475" y="1777"/>
                    <a:pt x="5470" y="1882"/>
                  </a:cubicBezTo>
                  <a:cubicBezTo>
                    <a:pt x="5470" y="2002"/>
                    <a:pt x="5522" y="2127"/>
                    <a:pt x="5507" y="2248"/>
                  </a:cubicBezTo>
                  <a:cubicBezTo>
                    <a:pt x="5496" y="2352"/>
                    <a:pt x="5444" y="2441"/>
                    <a:pt x="5387" y="2519"/>
                  </a:cubicBezTo>
                  <a:cubicBezTo>
                    <a:pt x="5193" y="2791"/>
                    <a:pt x="4958" y="3042"/>
                    <a:pt x="4666" y="3172"/>
                  </a:cubicBezTo>
                  <a:cubicBezTo>
                    <a:pt x="4534" y="3230"/>
                    <a:pt x="4388" y="3261"/>
                    <a:pt x="4244" y="3261"/>
                  </a:cubicBezTo>
                  <a:cubicBezTo>
                    <a:pt x="4062" y="3261"/>
                    <a:pt x="3882" y="3212"/>
                    <a:pt x="3730" y="3104"/>
                  </a:cubicBezTo>
                  <a:lnTo>
                    <a:pt x="3730" y="3104"/>
                  </a:lnTo>
                  <a:cubicBezTo>
                    <a:pt x="3777" y="3188"/>
                    <a:pt x="3683" y="3282"/>
                    <a:pt x="3595" y="3292"/>
                  </a:cubicBezTo>
                  <a:cubicBezTo>
                    <a:pt x="3583" y="3294"/>
                    <a:pt x="3571" y="3294"/>
                    <a:pt x="3560" y="3294"/>
                  </a:cubicBezTo>
                  <a:cubicBezTo>
                    <a:pt x="3502" y="3294"/>
                    <a:pt x="3443" y="3281"/>
                    <a:pt x="3385" y="3281"/>
                  </a:cubicBezTo>
                  <a:cubicBezTo>
                    <a:pt x="3364" y="3281"/>
                    <a:pt x="3343" y="3282"/>
                    <a:pt x="3323" y="3287"/>
                  </a:cubicBezTo>
                  <a:cubicBezTo>
                    <a:pt x="3234" y="3308"/>
                    <a:pt x="3171" y="3371"/>
                    <a:pt x="3088" y="3402"/>
                  </a:cubicBezTo>
                  <a:cubicBezTo>
                    <a:pt x="2936" y="3465"/>
                    <a:pt x="2743" y="3402"/>
                    <a:pt x="2612" y="3501"/>
                  </a:cubicBezTo>
                  <a:cubicBezTo>
                    <a:pt x="2555" y="3543"/>
                    <a:pt x="2518" y="3611"/>
                    <a:pt x="2461" y="3648"/>
                  </a:cubicBezTo>
                  <a:cubicBezTo>
                    <a:pt x="2417" y="3680"/>
                    <a:pt x="2369" y="3693"/>
                    <a:pt x="2319" y="3693"/>
                  </a:cubicBezTo>
                  <a:cubicBezTo>
                    <a:pt x="2173" y="3693"/>
                    <a:pt x="2012" y="3578"/>
                    <a:pt x="1891" y="3465"/>
                  </a:cubicBezTo>
                  <a:cubicBezTo>
                    <a:pt x="1803" y="3386"/>
                    <a:pt x="1714" y="3251"/>
                    <a:pt x="1792" y="3177"/>
                  </a:cubicBezTo>
                  <a:lnTo>
                    <a:pt x="1792" y="3177"/>
                  </a:lnTo>
                  <a:cubicBezTo>
                    <a:pt x="1782" y="3186"/>
                    <a:pt x="1772" y="3189"/>
                    <a:pt x="1763" y="3189"/>
                  </a:cubicBezTo>
                  <a:cubicBezTo>
                    <a:pt x="1704" y="3189"/>
                    <a:pt x="1643" y="3063"/>
                    <a:pt x="1567" y="3036"/>
                  </a:cubicBezTo>
                  <a:cubicBezTo>
                    <a:pt x="1557" y="3033"/>
                    <a:pt x="1546" y="3032"/>
                    <a:pt x="1535" y="3032"/>
                  </a:cubicBezTo>
                  <a:cubicBezTo>
                    <a:pt x="1509" y="3032"/>
                    <a:pt x="1484" y="3039"/>
                    <a:pt x="1458" y="3047"/>
                  </a:cubicBezTo>
                  <a:cubicBezTo>
                    <a:pt x="1383" y="3069"/>
                    <a:pt x="1307" y="3080"/>
                    <a:pt x="1230" y="3080"/>
                  </a:cubicBezTo>
                  <a:cubicBezTo>
                    <a:pt x="859" y="3080"/>
                    <a:pt x="479" y="2834"/>
                    <a:pt x="267" y="2488"/>
                  </a:cubicBezTo>
                  <a:cubicBezTo>
                    <a:pt x="146" y="2289"/>
                    <a:pt x="73" y="2070"/>
                    <a:pt x="42" y="1840"/>
                  </a:cubicBezTo>
                  <a:lnTo>
                    <a:pt x="42" y="1840"/>
                  </a:lnTo>
                  <a:cubicBezTo>
                    <a:pt x="0" y="2033"/>
                    <a:pt x="11" y="2232"/>
                    <a:pt x="105" y="2404"/>
                  </a:cubicBezTo>
                  <a:cubicBezTo>
                    <a:pt x="157" y="2493"/>
                    <a:pt x="230" y="2566"/>
                    <a:pt x="267" y="2665"/>
                  </a:cubicBezTo>
                  <a:cubicBezTo>
                    <a:pt x="303" y="2760"/>
                    <a:pt x="308" y="2869"/>
                    <a:pt x="340" y="2969"/>
                  </a:cubicBezTo>
                  <a:cubicBezTo>
                    <a:pt x="366" y="3068"/>
                    <a:pt x="444" y="3167"/>
                    <a:pt x="538" y="3172"/>
                  </a:cubicBezTo>
                  <a:cubicBezTo>
                    <a:pt x="476" y="3225"/>
                    <a:pt x="476" y="3334"/>
                    <a:pt x="533" y="3397"/>
                  </a:cubicBezTo>
                  <a:cubicBezTo>
                    <a:pt x="408" y="3397"/>
                    <a:pt x="392" y="3595"/>
                    <a:pt x="423" y="3726"/>
                  </a:cubicBezTo>
                  <a:cubicBezTo>
                    <a:pt x="474" y="3945"/>
                    <a:pt x="584" y="4213"/>
                    <a:pt x="787" y="4213"/>
                  </a:cubicBezTo>
                  <a:cubicBezTo>
                    <a:pt x="793" y="4213"/>
                    <a:pt x="799" y="4212"/>
                    <a:pt x="805" y="4212"/>
                  </a:cubicBezTo>
                  <a:lnTo>
                    <a:pt x="805" y="4212"/>
                  </a:lnTo>
                  <a:cubicBezTo>
                    <a:pt x="904" y="4311"/>
                    <a:pt x="805" y="4478"/>
                    <a:pt x="737" y="4599"/>
                  </a:cubicBezTo>
                  <a:cubicBezTo>
                    <a:pt x="606" y="4823"/>
                    <a:pt x="596" y="5131"/>
                    <a:pt x="721" y="5372"/>
                  </a:cubicBezTo>
                  <a:cubicBezTo>
                    <a:pt x="841" y="5617"/>
                    <a:pt x="1087" y="5785"/>
                    <a:pt x="1343" y="5795"/>
                  </a:cubicBezTo>
                  <a:cubicBezTo>
                    <a:pt x="1363" y="5887"/>
                    <a:pt x="1440" y="5921"/>
                    <a:pt x="1529" y="5921"/>
                  </a:cubicBezTo>
                  <a:cubicBezTo>
                    <a:pt x="1602" y="5921"/>
                    <a:pt x="1682" y="5899"/>
                    <a:pt x="1745" y="5868"/>
                  </a:cubicBezTo>
                  <a:cubicBezTo>
                    <a:pt x="1771" y="5952"/>
                    <a:pt x="1839" y="5988"/>
                    <a:pt x="1923" y="6004"/>
                  </a:cubicBezTo>
                  <a:cubicBezTo>
                    <a:pt x="1918" y="5999"/>
                    <a:pt x="1918" y="5993"/>
                    <a:pt x="1912" y="5988"/>
                  </a:cubicBezTo>
                  <a:lnTo>
                    <a:pt x="1912" y="5988"/>
                  </a:lnTo>
                  <a:cubicBezTo>
                    <a:pt x="1923" y="5993"/>
                    <a:pt x="1938" y="5999"/>
                    <a:pt x="1949" y="6009"/>
                  </a:cubicBezTo>
                  <a:cubicBezTo>
                    <a:pt x="1961" y="6010"/>
                    <a:pt x="1973" y="6011"/>
                    <a:pt x="1985" y="6011"/>
                  </a:cubicBezTo>
                  <a:cubicBezTo>
                    <a:pt x="2042" y="6011"/>
                    <a:pt x="2101" y="6001"/>
                    <a:pt x="2153" y="5988"/>
                  </a:cubicBezTo>
                  <a:cubicBezTo>
                    <a:pt x="2283" y="5962"/>
                    <a:pt x="2419" y="5920"/>
                    <a:pt x="2534" y="5852"/>
                  </a:cubicBezTo>
                  <a:cubicBezTo>
                    <a:pt x="2612" y="5732"/>
                    <a:pt x="2638" y="5586"/>
                    <a:pt x="2633" y="5440"/>
                  </a:cubicBezTo>
                  <a:cubicBezTo>
                    <a:pt x="2628" y="5273"/>
                    <a:pt x="2576" y="5111"/>
                    <a:pt x="2524" y="4949"/>
                  </a:cubicBezTo>
                  <a:cubicBezTo>
                    <a:pt x="2488" y="4836"/>
                    <a:pt x="2422" y="4703"/>
                    <a:pt x="2311" y="4703"/>
                  </a:cubicBezTo>
                  <a:cubicBezTo>
                    <a:pt x="2308" y="4703"/>
                    <a:pt x="2306" y="4703"/>
                    <a:pt x="2304" y="4703"/>
                  </a:cubicBezTo>
                  <a:cubicBezTo>
                    <a:pt x="2409" y="4593"/>
                    <a:pt x="2471" y="4437"/>
                    <a:pt x="2482" y="4280"/>
                  </a:cubicBezTo>
                  <a:cubicBezTo>
                    <a:pt x="2542" y="4322"/>
                    <a:pt x="2684" y="4388"/>
                    <a:pt x="2807" y="4388"/>
                  </a:cubicBezTo>
                  <a:cubicBezTo>
                    <a:pt x="2822" y="4388"/>
                    <a:pt x="2838" y="4387"/>
                    <a:pt x="2853" y="4384"/>
                  </a:cubicBezTo>
                  <a:cubicBezTo>
                    <a:pt x="3041" y="4358"/>
                    <a:pt x="3208" y="4212"/>
                    <a:pt x="3265" y="4019"/>
                  </a:cubicBezTo>
                  <a:cubicBezTo>
                    <a:pt x="3281" y="3982"/>
                    <a:pt x="3292" y="3935"/>
                    <a:pt x="3318" y="3904"/>
                  </a:cubicBezTo>
                  <a:cubicBezTo>
                    <a:pt x="3334" y="3881"/>
                    <a:pt x="3361" y="3866"/>
                    <a:pt x="3386" y="3866"/>
                  </a:cubicBezTo>
                  <a:cubicBezTo>
                    <a:pt x="3401" y="3866"/>
                    <a:pt x="3416" y="3871"/>
                    <a:pt x="3427" y="3883"/>
                  </a:cubicBezTo>
                  <a:cubicBezTo>
                    <a:pt x="3454" y="3909"/>
                    <a:pt x="3448" y="3956"/>
                    <a:pt x="3454" y="3993"/>
                  </a:cubicBezTo>
                  <a:cubicBezTo>
                    <a:pt x="3459" y="4102"/>
                    <a:pt x="3542" y="4186"/>
                    <a:pt x="3631" y="4228"/>
                  </a:cubicBezTo>
                  <a:cubicBezTo>
                    <a:pt x="3720" y="4269"/>
                    <a:pt x="3824" y="4275"/>
                    <a:pt x="3924" y="4280"/>
                  </a:cubicBezTo>
                  <a:cubicBezTo>
                    <a:pt x="3945" y="4280"/>
                    <a:pt x="3966" y="4285"/>
                    <a:pt x="3986" y="4296"/>
                  </a:cubicBezTo>
                  <a:cubicBezTo>
                    <a:pt x="4007" y="4311"/>
                    <a:pt x="4018" y="4343"/>
                    <a:pt x="4023" y="4374"/>
                  </a:cubicBezTo>
                  <a:cubicBezTo>
                    <a:pt x="4044" y="4473"/>
                    <a:pt x="4065" y="4578"/>
                    <a:pt x="4091" y="4677"/>
                  </a:cubicBezTo>
                  <a:cubicBezTo>
                    <a:pt x="4117" y="4808"/>
                    <a:pt x="4154" y="4949"/>
                    <a:pt x="4248" y="5037"/>
                  </a:cubicBezTo>
                  <a:cubicBezTo>
                    <a:pt x="4291" y="5076"/>
                    <a:pt x="4348" y="5096"/>
                    <a:pt x="4404" y="5096"/>
                  </a:cubicBezTo>
                  <a:cubicBezTo>
                    <a:pt x="4476" y="5096"/>
                    <a:pt x="4545" y="5062"/>
                    <a:pt x="4572" y="4990"/>
                  </a:cubicBezTo>
                  <a:cubicBezTo>
                    <a:pt x="4623" y="5090"/>
                    <a:pt x="4732" y="5148"/>
                    <a:pt x="4837" y="5148"/>
                  </a:cubicBezTo>
                  <a:cubicBezTo>
                    <a:pt x="4881" y="5148"/>
                    <a:pt x="4925" y="5137"/>
                    <a:pt x="4963" y="5116"/>
                  </a:cubicBezTo>
                  <a:cubicBezTo>
                    <a:pt x="5003" y="5090"/>
                    <a:pt x="5054" y="5057"/>
                    <a:pt x="5095" y="5057"/>
                  </a:cubicBezTo>
                  <a:cubicBezTo>
                    <a:pt x="5112" y="5057"/>
                    <a:pt x="5128" y="5063"/>
                    <a:pt x="5141" y="5079"/>
                  </a:cubicBezTo>
                  <a:cubicBezTo>
                    <a:pt x="5162" y="5111"/>
                    <a:pt x="5162" y="5147"/>
                    <a:pt x="5157" y="5184"/>
                  </a:cubicBezTo>
                  <a:cubicBezTo>
                    <a:pt x="5131" y="5414"/>
                    <a:pt x="5151" y="5664"/>
                    <a:pt x="5282" y="5858"/>
                  </a:cubicBezTo>
                  <a:cubicBezTo>
                    <a:pt x="5303" y="5884"/>
                    <a:pt x="5324" y="5910"/>
                    <a:pt x="5345" y="5931"/>
                  </a:cubicBezTo>
                  <a:cubicBezTo>
                    <a:pt x="5449" y="5894"/>
                    <a:pt x="5528" y="5785"/>
                    <a:pt x="5522" y="5664"/>
                  </a:cubicBezTo>
                  <a:lnTo>
                    <a:pt x="5522" y="5664"/>
                  </a:lnTo>
                  <a:cubicBezTo>
                    <a:pt x="5583" y="5689"/>
                    <a:pt x="5647" y="5702"/>
                    <a:pt x="5709" y="5702"/>
                  </a:cubicBezTo>
                  <a:cubicBezTo>
                    <a:pt x="5830" y="5702"/>
                    <a:pt x="5947" y="5656"/>
                    <a:pt x="6029" y="5570"/>
                  </a:cubicBezTo>
                  <a:cubicBezTo>
                    <a:pt x="6160" y="5440"/>
                    <a:pt x="6202" y="5220"/>
                    <a:pt x="6139" y="5037"/>
                  </a:cubicBezTo>
                  <a:cubicBezTo>
                    <a:pt x="6452" y="4902"/>
                    <a:pt x="6714" y="4651"/>
                    <a:pt x="6865" y="4337"/>
                  </a:cubicBezTo>
                  <a:cubicBezTo>
                    <a:pt x="6891" y="4290"/>
                    <a:pt x="6912" y="4238"/>
                    <a:pt x="6954" y="4212"/>
                  </a:cubicBezTo>
                  <a:cubicBezTo>
                    <a:pt x="6996" y="4186"/>
                    <a:pt x="7048" y="4186"/>
                    <a:pt x="7100" y="4181"/>
                  </a:cubicBezTo>
                  <a:cubicBezTo>
                    <a:pt x="7414" y="4160"/>
                    <a:pt x="7685" y="3914"/>
                    <a:pt x="7753" y="3601"/>
                  </a:cubicBezTo>
                  <a:cubicBezTo>
                    <a:pt x="7821" y="3287"/>
                    <a:pt x="7685" y="2921"/>
                    <a:pt x="7424" y="2723"/>
                  </a:cubicBezTo>
                  <a:cubicBezTo>
                    <a:pt x="7565" y="2639"/>
                    <a:pt x="7617" y="2451"/>
                    <a:pt x="7654" y="2284"/>
                  </a:cubicBezTo>
                  <a:cubicBezTo>
                    <a:pt x="7696" y="2091"/>
                    <a:pt x="7743" y="1897"/>
                    <a:pt x="7722" y="1694"/>
                  </a:cubicBezTo>
                  <a:cubicBezTo>
                    <a:pt x="7706" y="1495"/>
                    <a:pt x="7623" y="1286"/>
                    <a:pt x="7461" y="1171"/>
                  </a:cubicBezTo>
                  <a:cubicBezTo>
                    <a:pt x="7382" y="1114"/>
                    <a:pt x="7294" y="1077"/>
                    <a:pt x="7241" y="999"/>
                  </a:cubicBezTo>
                  <a:cubicBezTo>
                    <a:pt x="7199" y="941"/>
                    <a:pt x="7194" y="863"/>
                    <a:pt x="7189" y="795"/>
                  </a:cubicBezTo>
                  <a:cubicBezTo>
                    <a:pt x="7179" y="644"/>
                    <a:pt x="7168" y="497"/>
                    <a:pt x="7158" y="346"/>
                  </a:cubicBezTo>
                  <a:cubicBezTo>
                    <a:pt x="7152" y="288"/>
                    <a:pt x="7147" y="226"/>
                    <a:pt x="7121" y="173"/>
                  </a:cubicBezTo>
                  <a:cubicBezTo>
                    <a:pt x="7058" y="48"/>
                    <a:pt x="6917" y="11"/>
                    <a:pt x="677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7"/>
            <p:cNvSpPr/>
            <p:nvPr/>
          </p:nvSpPr>
          <p:spPr>
            <a:xfrm>
              <a:off x="3417050" y="1081250"/>
              <a:ext cx="161325" cy="126950"/>
            </a:xfrm>
            <a:custGeom>
              <a:avLst/>
              <a:gdLst/>
              <a:ahLst/>
              <a:cxnLst/>
              <a:rect l="l" t="t" r="r" b="b"/>
              <a:pathLst>
                <a:path w="6453" h="5078" extrusionOk="0">
                  <a:moveTo>
                    <a:pt x="3803" y="1"/>
                  </a:moveTo>
                  <a:cubicBezTo>
                    <a:pt x="3714" y="1"/>
                    <a:pt x="3634" y="27"/>
                    <a:pt x="3579" y="99"/>
                  </a:cubicBezTo>
                  <a:cubicBezTo>
                    <a:pt x="3537" y="156"/>
                    <a:pt x="3516" y="229"/>
                    <a:pt x="3474" y="287"/>
                  </a:cubicBezTo>
                  <a:cubicBezTo>
                    <a:pt x="3375" y="422"/>
                    <a:pt x="3171" y="422"/>
                    <a:pt x="3041" y="527"/>
                  </a:cubicBezTo>
                  <a:cubicBezTo>
                    <a:pt x="2973" y="584"/>
                    <a:pt x="2931" y="668"/>
                    <a:pt x="2853" y="710"/>
                  </a:cubicBezTo>
                  <a:cubicBezTo>
                    <a:pt x="2774" y="757"/>
                    <a:pt x="2675" y="752"/>
                    <a:pt x="2591" y="788"/>
                  </a:cubicBezTo>
                  <a:cubicBezTo>
                    <a:pt x="2508" y="825"/>
                    <a:pt x="2445" y="945"/>
                    <a:pt x="2513" y="1013"/>
                  </a:cubicBezTo>
                  <a:cubicBezTo>
                    <a:pt x="2431" y="985"/>
                    <a:pt x="2347" y="973"/>
                    <a:pt x="2262" y="973"/>
                  </a:cubicBezTo>
                  <a:cubicBezTo>
                    <a:pt x="2023" y="973"/>
                    <a:pt x="1784" y="1074"/>
                    <a:pt x="1599" y="1232"/>
                  </a:cubicBezTo>
                  <a:cubicBezTo>
                    <a:pt x="1353" y="1446"/>
                    <a:pt x="1196" y="1755"/>
                    <a:pt x="1087" y="2073"/>
                  </a:cubicBezTo>
                  <a:cubicBezTo>
                    <a:pt x="1055" y="2173"/>
                    <a:pt x="1024" y="2272"/>
                    <a:pt x="1040" y="2376"/>
                  </a:cubicBezTo>
                  <a:cubicBezTo>
                    <a:pt x="1061" y="2497"/>
                    <a:pt x="1144" y="2596"/>
                    <a:pt x="1176" y="2716"/>
                  </a:cubicBezTo>
                  <a:cubicBezTo>
                    <a:pt x="1205" y="2828"/>
                    <a:pt x="1144" y="2980"/>
                    <a:pt x="1043" y="2980"/>
                  </a:cubicBezTo>
                  <a:cubicBezTo>
                    <a:pt x="1035" y="2980"/>
                    <a:pt x="1027" y="2979"/>
                    <a:pt x="1019" y="2977"/>
                  </a:cubicBezTo>
                  <a:cubicBezTo>
                    <a:pt x="968" y="2914"/>
                    <a:pt x="893" y="2886"/>
                    <a:pt x="815" y="2886"/>
                  </a:cubicBezTo>
                  <a:cubicBezTo>
                    <a:pt x="758" y="2886"/>
                    <a:pt x="699" y="2901"/>
                    <a:pt x="648" y="2930"/>
                  </a:cubicBezTo>
                  <a:cubicBezTo>
                    <a:pt x="528" y="2993"/>
                    <a:pt x="449" y="3113"/>
                    <a:pt x="376" y="3228"/>
                  </a:cubicBezTo>
                  <a:cubicBezTo>
                    <a:pt x="167" y="3562"/>
                    <a:pt x="0" y="4001"/>
                    <a:pt x="199" y="4351"/>
                  </a:cubicBezTo>
                  <a:cubicBezTo>
                    <a:pt x="251" y="4440"/>
                    <a:pt x="324" y="4513"/>
                    <a:pt x="361" y="4612"/>
                  </a:cubicBezTo>
                  <a:cubicBezTo>
                    <a:pt x="397" y="4707"/>
                    <a:pt x="402" y="4816"/>
                    <a:pt x="434" y="4916"/>
                  </a:cubicBezTo>
                  <a:cubicBezTo>
                    <a:pt x="449" y="4978"/>
                    <a:pt x="486" y="5036"/>
                    <a:pt x="528" y="5077"/>
                  </a:cubicBezTo>
                  <a:cubicBezTo>
                    <a:pt x="465" y="4853"/>
                    <a:pt x="460" y="4602"/>
                    <a:pt x="507" y="4377"/>
                  </a:cubicBezTo>
                  <a:cubicBezTo>
                    <a:pt x="622" y="3891"/>
                    <a:pt x="951" y="3510"/>
                    <a:pt x="1338" y="3259"/>
                  </a:cubicBezTo>
                  <a:cubicBezTo>
                    <a:pt x="1259" y="3223"/>
                    <a:pt x="1264" y="3061"/>
                    <a:pt x="1348" y="3035"/>
                  </a:cubicBezTo>
                  <a:cubicBezTo>
                    <a:pt x="1264" y="2873"/>
                    <a:pt x="1176" y="2659"/>
                    <a:pt x="1280" y="2512"/>
                  </a:cubicBezTo>
                  <a:cubicBezTo>
                    <a:pt x="1311" y="2465"/>
                    <a:pt x="1364" y="2434"/>
                    <a:pt x="1411" y="2403"/>
                  </a:cubicBezTo>
                  <a:cubicBezTo>
                    <a:pt x="1531" y="2329"/>
                    <a:pt x="1651" y="2251"/>
                    <a:pt x="1771" y="2178"/>
                  </a:cubicBezTo>
                  <a:cubicBezTo>
                    <a:pt x="1829" y="2141"/>
                    <a:pt x="1886" y="2099"/>
                    <a:pt x="1917" y="2037"/>
                  </a:cubicBezTo>
                  <a:cubicBezTo>
                    <a:pt x="1964" y="1953"/>
                    <a:pt x="1954" y="1849"/>
                    <a:pt x="1964" y="1755"/>
                  </a:cubicBezTo>
                  <a:cubicBezTo>
                    <a:pt x="1991" y="1546"/>
                    <a:pt x="2126" y="1373"/>
                    <a:pt x="2283" y="1274"/>
                  </a:cubicBezTo>
                  <a:cubicBezTo>
                    <a:pt x="2445" y="1170"/>
                    <a:pt x="2633" y="1123"/>
                    <a:pt x="2811" y="1081"/>
                  </a:cubicBezTo>
                  <a:cubicBezTo>
                    <a:pt x="2893" y="1062"/>
                    <a:pt x="2980" y="1043"/>
                    <a:pt x="3063" y="1043"/>
                  </a:cubicBezTo>
                  <a:cubicBezTo>
                    <a:pt x="3143" y="1043"/>
                    <a:pt x="3220" y="1061"/>
                    <a:pt x="3286" y="1112"/>
                  </a:cubicBezTo>
                  <a:cubicBezTo>
                    <a:pt x="3333" y="772"/>
                    <a:pt x="3579" y="480"/>
                    <a:pt x="3871" y="407"/>
                  </a:cubicBezTo>
                  <a:cubicBezTo>
                    <a:pt x="3919" y="396"/>
                    <a:pt x="3967" y="391"/>
                    <a:pt x="4015" y="391"/>
                  </a:cubicBezTo>
                  <a:cubicBezTo>
                    <a:pt x="4269" y="391"/>
                    <a:pt x="4519" y="536"/>
                    <a:pt x="4655" y="778"/>
                  </a:cubicBezTo>
                  <a:cubicBezTo>
                    <a:pt x="4681" y="825"/>
                    <a:pt x="4707" y="877"/>
                    <a:pt x="4749" y="908"/>
                  </a:cubicBezTo>
                  <a:cubicBezTo>
                    <a:pt x="4791" y="934"/>
                    <a:pt x="4843" y="934"/>
                    <a:pt x="4895" y="934"/>
                  </a:cubicBezTo>
                  <a:cubicBezTo>
                    <a:pt x="5230" y="945"/>
                    <a:pt x="5554" y="1081"/>
                    <a:pt x="5810" y="1326"/>
                  </a:cubicBezTo>
                  <a:cubicBezTo>
                    <a:pt x="5900" y="1225"/>
                    <a:pt x="6030" y="1169"/>
                    <a:pt x="6159" y="1169"/>
                  </a:cubicBezTo>
                  <a:cubicBezTo>
                    <a:pt x="6209" y="1169"/>
                    <a:pt x="6259" y="1178"/>
                    <a:pt x="6306" y="1196"/>
                  </a:cubicBezTo>
                  <a:cubicBezTo>
                    <a:pt x="6358" y="1217"/>
                    <a:pt x="6411" y="1248"/>
                    <a:pt x="6452" y="1290"/>
                  </a:cubicBezTo>
                  <a:cubicBezTo>
                    <a:pt x="6358" y="1008"/>
                    <a:pt x="6207" y="741"/>
                    <a:pt x="5987" y="543"/>
                  </a:cubicBezTo>
                  <a:cubicBezTo>
                    <a:pt x="5767" y="345"/>
                    <a:pt x="5472" y="228"/>
                    <a:pt x="5189" y="228"/>
                  </a:cubicBezTo>
                  <a:cubicBezTo>
                    <a:pt x="5015" y="228"/>
                    <a:pt x="4846" y="273"/>
                    <a:pt x="4702" y="370"/>
                  </a:cubicBezTo>
                  <a:cubicBezTo>
                    <a:pt x="4674" y="389"/>
                    <a:pt x="4641" y="413"/>
                    <a:pt x="4607" y="413"/>
                  </a:cubicBezTo>
                  <a:cubicBezTo>
                    <a:pt x="4604" y="413"/>
                    <a:pt x="4601" y="412"/>
                    <a:pt x="4598" y="412"/>
                  </a:cubicBezTo>
                  <a:cubicBezTo>
                    <a:pt x="4524" y="412"/>
                    <a:pt x="4441" y="326"/>
                    <a:pt x="4383" y="326"/>
                  </a:cubicBezTo>
                  <a:cubicBezTo>
                    <a:pt x="4367" y="326"/>
                    <a:pt x="4353" y="332"/>
                    <a:pt x="4342" y="349"/>
                  </a:cubicBezTo>
                  <a:cubicBezTo>
                    <a:pt x="4399" y="255"/>
                    <a:pt x="4274" y="151"/>
                    <a:pt x="4174" y="104"/>
                  </a:cubicBezTo>
                  <a:cubicBezTo>
                    <a:pt x="4060" y="50"/>
                    <a:pt x="3924" y="1"/>
                    <a:pt x="38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7"/>
            <p:cNvSpPr/>
            <p:nvPr/>
          </p:nvSpPr>
          <p:spPr>
            <a:xfrm>
              <a:off x="3429175" y="1212100"/>
              <a:ext cx="52675" cy="68100"/>
            </a:xfrm>
            <a:custGeom>
              <a:avLst/>
              <a:gdLst/>
              <a:ahLst/>
              <a:cxnLst/>
              <a:rect l="l" t="t" r="r" b="b"/>
              <a:pathLst>
                <a:path w="2107" h="2724" extrusionOk="0">
                  <a:moveTo>
                    <a:pt x="100" y="0"/>
                  </a:moveTo>
                  <a:cubicBezTo>
                    <a:pt x="100" y="42"/>
                    <a:pt x="116" y="79"/>
                    <a:pt x="142" y="110"/>
                  </a:cubicBezTo>
                  <a:cubicBezTo>
                    <a:pt x="17" y="110"/>
                    <a:pt x="1" y="308"/>
                    <a:pt x="32" y="439"/>
                  </a:cubicBezTo>
                  <a:cubicBezTo>
                    <a:pt x="83" y="658"/>
                    <a:pt x="193" y="926"/>
                    <a:pt x="396" y="926"/>
                  </a:cubicBezTo>
                  <a:cubicBezTo>
                    <a:pt x="402" y="926"/>
                    <a:pt x="408" y="925"/>
                    <a:pt x="414" y="925"/>
                  </a:cubicBezTo>
                  <a:lnTo>
                    <a:pt x="414" y="925"/>
                  </a:lnTo>
                  <a:cubicBezTo>
                    <a:pt x="513" y="1024"/>
                    <a:pt x="414" y="1191"/>
                    <a:pt x="346" y="1312"/>
                  </a:cubicBezTo>
                  <a:cubicBezTo>
                    <a:pt x="215" y="1536"/>
                    <a:pt x="205" y="1844"/>
                    <a:pt x="330" y="2085"/>
                  </a:cubicBezTo>
                  <a:cubicBezTo>
                    <a:pt x="450" y="2330"/>
                    <a:pt x="696" y="2498"/>
                    <a:pt x="952" y="2508"/>
                  </a:cubicBezTo>
                  <a:cubicBezTo>
                    <a:pt x="972" y="2600"/>
                    <a:pt x="1049" y="2634"/>
                    <a:pt x="1138" y="2634"/>
                  </a:cubicBezTo>
                  <a:cubicBezTo>
                    <a:pt x="1211" y="2634"/>
                    <a:pt x="1291" y="2612"/>
                    <a:pt x="1354" y="2581"/>
                  </a:cubicBezTo>
                  <a:cubicBezTo>
                    <a:pt x="1380" y="2665"/>
                    <a:pt x="1448" y="2701"/>
                    <a:pt x="1532" y="2717"/>
                  </a:cubicBezTo>
                  <a:cubicBezTo>
                    <a:pt x="1527" y="2712"/>
                    <a:pt x="1527" y="2706"/>
                    <a:pt x="1521" y="2701"/>
                  </a:cubicBezTo>
                  <a:lnTo>
                    <a:pt x="1521" y="2701"/>
                  </a:lnTo>
                  <a:cubicBezTo>
                    <a:pt x="1532" y="2706"/>
                    <a:pt x="1547" y="2712"/>
                    <a:pt x="1558" y="2722"/>
                  </a:cubicBezTo>
                  <a:cubicBezTo>
                    <a:pt x="1570" y="2723"/>
                    <a:pt x="1582" y="2724"/>
                    <a:pt x="1594" y="2724"/>
                  </a:cubicBezTo>
                  <a:cubicBezTo>
                    <a:pt x="1651" y="2724"/>
                    <a:pt x="1710" y="2714"/>
                    <a:pt x="1762" y="2701"/>
                  </a:cubicBezTo>
                  <a:cubicBezTo>
                    <a:pt x="1877" y="2675"/>
                    <a:pt x="1997" y="2639"/>
                    <a:pt x="2106" y="2586"/>
                  </a:cubicBezTo>
                  <a:cubicBezTo>
                    <a:pt x="2049" y="2487"/>
                    <a:pt x="2007" y="2372"/>
                    <a:pt x="1986" y="2257"/>
                  </a:cubicBezTo>
                  <a:cubicBezTo>
                    <a:pt x="1973" y="2306"/>
                    <a:pt x="1931" y="2326"/>
                    <a:pt x="1885" y="2326"/>
                  </a:cubicBezTo>
                  <a:cubicBezTo>
                    <a:pt x="1842" y="2326"/>
                    <a:pt x="1794" y="2308"/>
                    <a:pt x="1762" y="2278"/>
                  </a:cubicBezTo>
                  <a:cubicBezTo>
                    <a:pt x="1694" y="2215"/>
                    <a:pt x="1652" y="2116"/>
                    <a:pt x="1579" y="2064"/>
                  </a:cubicBezTo>
                  <a:cubicBezTo>
                    <a:pt x="1506" y="2006"/>
                    <a:pt x="1417" y="2001"/>
                    <a:pt x="1338" y="1959"/>
                  </a:cubicBezTo>
                  <a:cubicBezTo>
                    <a:pt x="1192" y="1881"/>
                    <a:pt x="1103" y="1688"/>
                    <a:pt x="941" y="1651"/>
                  </a:cubicBezTo>
                  <a:cubicBezTo>
                    <a:pt x="907" y="1643"/>
                    <a:pt x="873" y="1643"/>
                    <a:pt x="839" y="1643"/>
                  </a:cubicBezTo>
                  <a:cubicBezTo>
                    <a:pt x="806" y="1643"/>
                    <a:pt x="772" y="1643"/>
                    <a:pt x="738" y="1635"/>
                  </a:cubicBezTo>
                  <a:cubicBezTo>
                    <a:pt x="534" y="1583"/>
                    <a:pt x="482" y="1296"/>
                    <a:pt x="471" y="1066"/>
                  </a:cubicBezTo>
                  <a:cubicBezTo>
                    <a:pt x="466" y="950"/>
                    <a:pt x="495" y="794"/>
                    <a:pt x="592" y="794"/>
                  </a:cubicBezTo>
                  <a:cubicBezTo>
                    <a:pt x="595" y="794"/>
                    <a:pt x="599" y="794"/>
                    <a:pt x="602" y="794"/>
                  </a:cubicBezTo>
                  <a:cubicBezTo>
                    <a:pt x="513" y="779"/>
                    <a:pt x="586" y="617"/>
                    <a:pt x="544" y="528"/>
                  </a:cubicBezTo>
                  <a:cubicBezTo>
                    <a:pt x="523" y="486"/>
                    <a:pt x="492" y="465"/>
                    <a:pt x="455" y="444"/>
                  </a:cubicBezTo>
                  <a:cubicBezTo>
                    <a:pt x="299" y="345"/>
                    <a:pt x="179" y="183"/>
                    <a:pt x="10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47"/>
            <p:cNvSpPr/>
            <p:nvPr/>
          </p:nvSpPr>
          <p:spPr>
            <a:xfrm>
              <a:off x="3576775" y="1114275"/>
              <a:ext cx="3675" cy="8250"/>
            </a:xfrm>
            <a:custGeom>
              <a:avLst/>
              <a:gdLst/>
              <a:ahLst/>
              <a:cxnLst/>
              <a:rect l="l" t="t" r="r" b="b"/>
              <a:pathLst>
                <a:path w="147" h="330" extrusionOk="0">
                  <a:moveTo>
                    <a:pt x="74" y="0"/>
                  </a:moveTo>
                  <a:cubicBezTo>
                    <a:pt x="69" y="52"/>
                    <a:pt x="48" y="94"/>
                    <a:pt x="1" y="110"/>
                  </a:cubicBezTo>
                  <a:cubicBezTo>
                    <a:pt x="74" y="146"/>
                    <a:pt x="105" y="256"/>
                    <a:pt x="63" y="329"/>
                  </a:cubicBezTo>
                  <a:cubicBezTo>
                    <a:pt x="79" y="323"/>
                    <a:pt x="96" y="321"/>
                    <a:pt x="113" y="321"/>
                  </a:cubicBezTo>
                  <a:cubicBezTo>
                    <a:pt x="124" y="321"/>
                    <a:pt x="136" y="322"/>
                    <a:pt x="147" y="324"/>
                  </a:cubicBezTo>
                  <a:cubicBezTo>
                    <a:pt x="131" y="214"/>
                    <a:pt x="105" y="105"/>
                    <a:pt x="74"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7"/>
            <p:cNvSpPr/>
            <p:nvPr/>
          </p:nvSpPr>
          <p:spPr>
            <a:xfrm>
              <a:off x="3561225" y="1091675"/>
              <a:ext cx="13750" cy="14000"/>
            </a:xfrm>
            <a:custGeom>
              <a:avLst/>
              <a:gdLst/>
              <a:ahLst/>
              <a:cxnLst/>
              <a:rect l="l" t="t" r="r" b="b"/>
              <a:pathLst>
                <a:path w="550" h="560" extrusionOk="0">
                  <a:moveTo>
                    <a:pt x="48" y="0"/>
                  </a:moveTo>
                  <a:lnTo>
                    <a:pt x="48" y="0"/>
                  </a:lnTo>
                  <a:cubicBezTo>
                    <a:pt x="22" y="131"/>
                    <a:pt x="1" y="282"/>
                    <a:pt x="111" y="340"/>
                  </a:cubicBezTo>
                  <a:cubicBezTo>
                    <a:pt x="142" y="326"/>
                    <a:pt x="173" y="319"/>
                    <a:pt x="203" y="319"/>
                  </a:cubicBezTo>
                  <a:cubicBezTo>
                    <a:pt x="333" y="319"/>
                    <a:pt x="457" y="432"/>
                    <a:pt x="550" y="559"/>
                  </a:cubicBezTo>
                  <a:cubicBezTo>
                    <a:pt x="466" y="397"/>
                    <a:pt x="356" y="251"/>
                    <a:pt x="220" y="126"/>
                  </a:cubicBezTo>
                  <a:cubicBezTo>
                    <a:pt x="168" y="79"/>
                    <a:pt x="111" y="37"/>
                    <a:pt x="48"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47"/>
            <p:cNvSpPr/>
            <p:nvPr/>
          </p:nvSpPr>
          <p:spPr>
            <a:xfrm>
              <a:off x="3587350" y="1129925"/>
              <a:ext cx="11275" cy="12325"/>
            </a:xfrm>
            <a:custGeom>
              <a:avLst/>
              <a:gdLst/>
              <a:ahLst/>
              <a:cxnLst/>
              <a:rect l="l" t="t" r="r" b="b"/>
              <a:pathLst>
                <a:path w="451" h="493" extrusionOk="0">
                  <a:moveTo>
                    <a:pt x="1" y="1"/>
                  </a:moveTo>
                  <a:cubicBezTo>
                    <a:pt x="17" y="27"/>
                    <a:pt x="32" y="58"/>
                    <a:pt x="58" y="85"/>
                  </a:cubicBezTo>
                  <a:cubicBezTo>
                    <a:pt x="121" y="158"/>
                    <a:pt x="215" y="205"/>
                    <a:pt x="288" y="273"/>
                  </a:cubicBezTo>
                  <a:cubicBezTo>
                    <a:pt x="356" y="335"/>
                    <a:pt x="414" y="408"/>
                    <a:pt x="450" y="492"/>
                  </a:cubicBezTo>
                  <a:cubicBezTo>
                    <a:pt x="445" y="445"/>
                    <a:pt x="440" y="398"/>
                    <a:pt x="440" y="346"/>
                  </a:cubicBezTo>
                  <a:cubicBezTo>
                    <a:pt x="434" y="288"/>
                    <a:pt x="429" y="226"/>
                    <a:pt x="403" y="173"/>
                  </a:cubicBezTo>
                  <a:cubicBezTo>
                    <a:pt x="335" y="32"/>
                    <a:pt x="158"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47"/>
            <p:cNvSpPr/>
            <p:nvPr/>
          </p:nvSpPr>
          <p:spPr>
            <a:xfrm>
              <a:off x="3434275" y="1237550"/>
              <a:ext cx="49000" cy="42650"/>
            </a:xfrm>
            <a:custGeom>
              <a:avLst/>
              <a:gdLst/>
              <a:ahLst/>
              <a:cxnLst/>
              <a:rect l="l" t="t" r="r" b="b"/>
              <a:pathLst>
                <a:path w="1960" h="1706" extrusionOk="0">
                  <a:moveTo>
                    <a:pt x="251" y="1"/>
                  </a:moveTo>
                  <a:cubicBezTo>
                    <a:pt x="257" y="90"/>
                    <a:pt x="189" y="205"/>
                    <a:pt x="142" y="294"/>
                  </a:cubicBezTo>
                  <a:cubicBezTo>
                    <a:pt x="11" y="518"/>
                    <a:pt x="1" y="826"/>
                    <a:pt x="126" y="1067"/>
                  </a:cubicBezTo>
                  <a:cubicBezTo>
                    <a:pt x="246" y="1312"/>
                    <a:pt x="492" y="1480"/>
                    <a:pt x="748" y="1490"/>
                  </a:cubicBezTo>
                  <a:cubicBezTo>
                    <a:pt x="768" y="1582"/>
                    <a:pt x="845" y="1616"/>
                    <a:pt x="934" y="1616"/>
                  </a:cubicBezTo>
                  <a:cubicBezTo>
                    <a:pt x="1007" y="1616"/>
                    <a:pt x="1087" y="1594"/>
                    <a:pt x="1150" y="1563"/>
                  </a:cubicBezTo>
                  <a:cubicBezTo>
                    <a:pt x="1176" y="1647"/>
                    <a:pt x="1244" y="1683"/>
                    <a:pt x="1328" y="1699"/>
                  </a:cubicBezTo>
                  <a:cubicBezTo>
                    <a:pt x="1323" y="1694"/>
                    <a:pt x="1323" y="1688"/>
                    <a:pt x="1317" y="1683"/>
                  </a:cubicBezTo>
                  <a:lnTo>
                    <a:pt x="1317" y="1683"/>
                  </a:lnTo>
                  <a:cubicBezTo>
                    <a:pt x="1328" y="1688"/>
                    <a:pt x="1343" y="1694"/>
                    <a:pt x="1354" y="1704"/>
                  </a:cubicBezTo>
                  <a:cubicBezTo>
                    <a:pt x="1366" y="1705"/>
                    <a:pt x="1378" y="1706"/>
                    <a:pt x="1390" y="1706"/>
                  </a:cubicBezTo>
                  <a:cubicBezTo>
                    <a:pt x="1447" y="1706"/>
                    <a:pt x="1506" y="1696"/>
                    <a:pt x="1558" y="1683"/>
                  </a:cubicBezTo>
                  <a:cubicBezTo>
                    <a:pt x="1688" y="1657"/>
                    <a:pt x="1824" y="1615"/>
                    <a:pt x="1939" y="1547"/>
                  </a:cubicBezTo>
                  <a:cubicBezTo>
                    <a:pt x="1944" y="1537"/>
                    <a:pt x="1949" y="1527"/>
                    <a:pt x="1960" y="1516"/>
                  </a:cubicBezTo>
                  <a:cubicBezTo>
                    <a:pt x="1620" y="1312"/>
                    <a:pt x="1370" y="968"/>
                    <a:pt x="1213" y="597"/>
                  </a:cubicBezTo>
                  <a:cubicBezTo>
                    <a:pt x="1196" y="628"/>
                    <a:pt x="1161" y="643"/>
                    <a:pt x="1125" y="643"/>
                  </a:cubicBezTo>
                  <a:cubicBezTo>
                    <a:pt x="1071" y="643"/>
                    <a:pt x="1013" y="611"/>
                    <a:pt x="1004" y="555"/>
                  </a:cubicBezTo>
                  <a:cubicBezTo>
                    <a:pt x="910" y="597"/>
                    <a:pt x="801" y="636"/>
                    <a:pt x="701" y="636"/>
                  </a:cubicBezTo>
                  <a:cubicBezTo>
                    <a:pt x="628" y="636"/>
                    <a:pt x="560" y="615"/>
                    <a:pt x="507" y="560"/>
                  </a:cubicBezTo>
                  <a:cubicBezTo>
                    <a:pt x="466" y="518"/>
                    <a:pt x="445" y="466"/>
                    <a:pt x="419" y="408"/>
                  </a:cubicBezTo>
                  <a:cubicBezTo>
                    <a:pt x="366" y="273"/>
                    <a:pt x="309" y="137"/>
                    <a:pt x="25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7"/>
            <p:cNvSpPr/>
            <p:nvPr/>
          </p:nvSpPr>
          <p:spPr>
            <a:xfrm>
              <a:off x="3457275" y="1098075"/>
              <a:ext cx="60350" cy="43950"/>
            </a:xfrm>
            <a:custGeom>
              <a:avLst/>
              <a:gdLst/>
              <a:ahLst/>
              <a:cxnLst/>
              <a:rect l="l" t="t" r="r" b="b"/>
              <a:pathLst>
                <a:path w="2414" h="1758" extrusionOk="0">
                  <a:moveTo>
                    <a:pt x="1745" y="0"/>
                  </a:moveTo>
                  <a:cubicBezTo>
                    <a:pt x="1698" y="21"/>
                    <a:pt x="1662" y="52"/>
                    <a:pt x="1635" y="99"/>
                  </a:cubicBezTo>
                  <a:cubicBezTo>
                    <a:pt x="1604" y="157"/>
                    <a:pt x="1599" y="225"/>
                    <a:pt x="1573" y="282"/>
                  </a:cubicBezTo>
                  <a:cubicBezTo>
                    <a:pt x="1505" y="418"/>
                    <a:pt x="1327" y="450"/>
                    <a:pt x="1233" y="564"/>
                  </a:cubicBezTo>
                  <a:cubicBezTo>
                    <a:pt x="1181" y="622"/>
                    <a:pt x="1155" y="700"/>
                    <a:pt x="1097" y="753"/>
                  </a:cubicBezTo>
                  <a:cubicBezTo>
                    <a:pt x="1035" y="805"/>
                    <a:pt x="946" y="820"/>
                    <a:pt x="883" y="862"/>
                  </a:cubicBezTo>
                  <a:cubicBezTo>
                    <a:pt x="815" y="909"/>
                    <a:pt x="779" y="1024"/>
                    <a:pt x="847" y="1071"/>
                  </a:cubicBezTo>
                  <a:cubicBezTo>
                    <a:pt x="818" y="1068"/>
                    <a:pt x="789" y="1066"/>
                    <a:pt x="760" y="1066"/>
                  </a:cubicBezTo>
                  <a:cubicBezTo>
                    <a:pt x="503" y="1066"/>
                    <a:pt x="254" y="1209"/>
                    <a:pt x="89" y="1411"/>
                  </a:cubicBezTo>
                  <a:cubicBezTo>
                    <a:pt x="58" y="1453"/>
                    <a:pt x="32" y="1494"/>
                    <a:pt x="0" y="1541"/>
                  </a:cubicBezTo>
                  <a:cubicBezTo>
                    <a:pt x="5" y="1547"/>
                    <a:pt x="11" y="1552"/>
                    <a:pt x="11" y="1562"/>
                  </a:cubicBezTo>
                  <a:cubicBezTo>
                    <a:pt x="21" y="1588"/>
                    <a:pt x="37" y="1620"/>
                    <a:pt x="63" y="1630"/>
                  </a:cubicBezTo>
                  <a:cubicBezTo>
                    <a:pt x="69" y="1633"/>
                    <a:pt x="75" y="1634"/>
                    <a:pt x="81" y="1634"/>
                  </a:cubicBezTo>
                  <a:cubicBezTo>
                    <a:pt x="125" y="1634"/>
                    <a:pt x="160" y="1572"/>
                    <a:pt x="183" y="1526"/>
                  </a:cubicBezTo>
                  <a:cubicBezTo>
                    <a:pt x="232" y="1446"/>
                    <a:pt x="322" y="1401"/>
                    <a:pt x="409" y="1401"/>
                  </a:cubicBezTo>
                  <a:cubicBezTo>
                    <a:pt x="453" y="1401"/>
                    <a:pt x="496" y="1412"/>
                    <a:pt x="533" y="1437"/>
                  </a:cubicBezTo>
                  <a:cubicBezTo>
                    <a:pt x="519" y="1329"/>
                    <a:pt x="628" y="1246"/>
                    <a:pt x="730" y="1246"/>
                  </a:cubicBezTo>
                  <a:cubicBezTo>
                    <a:pt x="741" y="1246"/>
                    <a:pt x="752" y="1247"/>
                    <a:pt x="763" y="1249"/>
                  </a:cubicBezTo>
                  <a:cubicBezTo>
                    <a:pt x="873" y="1275"/>
                    <a:pt x="956" y="1364"/>
                    <a:pt x="1029" y="1453"/>
                  </a:cubicBezTo>
                  <a:cubicBezTo>
                    <a:pt x="1087" y="1521"/>
                    <a:pt x="1144" y="1588"/>
                    <a:pt x="1202" y="1656"/>
                  </a:cubicBezTo>
                  <a:cubicBezTo>
                    <a:pt x="1218" y="1677"/>
                    <a:pt x="1238" y="1698"/>
                    <a:pt x="1265" y="1698"/>
                  </a:cubicBezTo>
                  <a:cubicBezTo>
                    <a:pt x="1280" y="1698"/>
                    <a:pt x="1301" y="1693"/>
                    <a:pt x="1317" y="1682"/>
                  </a:cubicBezTo>
                  <a:cubicBezTo>
                    <a:pt x="1395" y="1641"/>
                    <a:pt x="1474" y="1599"/>
                    <a:pt x="1562" y="1588"/>
                  </a:cubicBezTo>
                  <a:cubicBezTo>
                    <a:pt x="1574" y="1587"/>
                    <a:pt x="1586" y="1586"/>
                    <a:pt x="1598" y="1586"/>
                  </a:cubicBezTo>
                  <a:cubicBezTo>
                    <a:pt x="1672" y="1586"/>
                    <a:pt x="1752" y="1615"/>
                    <a:pt x="1792" y="1682"/>
                  </a:cubicBezTo>
                  <a:cubicBezTo>
                    <a:pt x="1813" y="1709"/>
                    <a:pt x="1824" y="1745"/>
                    <a:pt x="1855" y="1756"/>
                  </a:cubicBezTo>
                  <a:cubicBezTo>
                    <a:pt x="1859" y="1757"/>
                    <a:pt x="1864" y="1757"/>
                    <a:pt x="1868" y="1757"/>
                  </a:cubicBezTo>
                  <a:cubicBezTo>
                    <a:pt x="1900" y="1757"/>
                    <a:pt x="1929" y="1725"/>
                    <a:pt x="1933" y="1693"/>
                  </a:cubicBezTo>
                  <a:cubicBezTo>
                    <a:pt x="1939" y="1651"/>
                    <a:pt x="1928" y="1615"/>
                    <a:pt x="1923" y="1578"/>
                  </a:cubicBezTo>
                  <a:cubicBezTo>
                    <a:pt x="1891" y="1406"/>
                    <a:pt x="1954" y="1212"/>
                    <a:pt x="2085" y="1108"/>
                  </a:cubicBezTo>
                  <a:cubicBezTo>
                    <a:pt x="2170" y="1037"/>
                    <a:pt x="2311" y="1013"/>
                    <a:pt x="2391" y="1013"/>
                  </a:cubicBezTo>
                  <a:cubicBezTo>
                    <a:pt x="2399" y="1013"/>
                    <a:pt x="2407" y="1013"/>
                    <a:pt x="2414" y="1014"/>
                  </a:cubicBezTo>
                  <a:cubicBezTo>
                    <a:pt x="2356" y="888"/>
                    <a:pt x="2341" y="742"/>
                    <a:pt x="2377" y="606"/>
                  </a:cubicBezTo>
                  <a:lnTo>
                    <a:pt x="2377" y="606"/>
                  </a:lnTo>
                  <a:cubicBezTo>
                    <a:pt x="2356" y="621"/>
                    <a:pt x="2334" y="627"/>
                    <a:pt x="2310" y="627"/>
                  </a:cubicBezTo>
                  <a:cubicBezTo>
                    <a:pt x="2241" y="627"/>
                    <a:pt x="2164" y="572"/>
                    <a:pt x="2106" y="517"/>
                  </a:cubicBezTo>
                  <a:cubicBezTo>
                    <a:pt x="2001" y="423"/>
                    <a:pt x="1897" y="319"/>
                    <a:pt x="1824" y="194"/>
                  </a:cubicBezTo>
                  <a:cubicBezTo>
                    <a:pt x="1792" y="131"/>
                    <a:pt x="1761" y="68"/>
                    <a:pt x="174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7"/>
            <p:cNvSpPr/>
            <p:nvPr/>
          </p:nvSpPr>
          <p:spPr>
            <a:xfrm>
              <a:off x="3548300" y="1155150"/>
              <a:ext cx="66650" cy="123050"/>
            </a:xfrm>
            <a:custGeom>
              <a:avLst/>
              <a:gdLst/>
              <a:ahLst/>
              <a:cxnLst/>
              <a:rect l="l" t="t" r="r" b="b"/>
              <a:pathLst>
                <a:path w="2666" h="4922" extrusionOk="0">
                  <a:moveTo>
                    <a:pt x="2091" y="0"/>
                  </a:moveTo>
                  <a:cubicBezTo>
                    <a:pt x="2085" y="131"/>
                    <a:pt x="2064" y="262"/>
                    <a:pt x="2038" y="387"/>
                  </a:cubicBezTo>
                  <a:cubicBezTo>
                    <a:pt x="2002" y="523"/>
                    <a:pt x="1965" y="664"/>
                    <a:pt x="1871" y="768"/>
                  </a:cubicBezTo>
                  <a:cubicBezTo>
                    <a:pt x="1810" y="837"/>
                    <a:pt x="1717" y="883"/>
                    <a:pt x="1625" y="883"/>
                  </a:cubicBezTo>
                  <a:cubicBezTo>
                    <a:pt x="1584" y="883"/>
                    <a:pt x="1543" y="873"/>
                    <a:pt x="1505" y="852"/>
                  </a:cubicBezTo>
                  <a:cubicBezTo>
                    <a:pt x="1390" y="868"/>
                    <a:pt x="1375" y="1050"/>
                    <a:pt x="1443" y="1155"/>
                  </a:cubicBezTo>
                  <a:cubicBezTo>
                    <a:pt x="1505" y="1254"/>
                    <a:pt x="1615" y="1322"/>
                    <a:pt x="1673" y="1432"/>
                  </a:cubicBezTo>
                  <a:cubicBezTo>
                    <a:pt x="1720" y="1521"/>
                    <a:pt x="1725" y="1625"/>
                    <a:pt x="1725" y="1730"/>
                  </a:cubicBezTo>
                  <a:cubicBezTo>
                    <a:pt x="1720" y="2069"/>
                    <a:pt x="1673" y="2419"/>
                    <a:pt x="1505" y="2712"/>
                  </a:cubicBezTo>
                  <a:cubicBezTo>
                    <a:pt x="1338" y="2999"/>
                    <a:pt x="1046" y="3229"/>
                    <a:pt x="716" y="3240"/>
                  </a:cubicBezTo>
                  <a:cubicBezTo>
                    <a:pt x="800" y="3281"/>
                    <a:pt x="779" y="3417"/>
                    <a:pt x="711" y="3480"/>
                  </a:cubicBezTo>
                  <a:cubicBezTo>
                    <a:pt x="643" y="3543"/>
                    <a:pt x="549" y="3574"/>
                    <a:pt x="487" y="3647"/>
                  </a:cubicBezTo>
                  <a:cubicBezTo>
                    <a:pt x="429" y="3715"/>
                    <a:pt x="413" y="3809"/>
                    <a:pt x="366" y="3887"/>
                  </a:cubicBezTo>
                  <a:cubicBezTo>
                    <a:pt x="278" y="4034"/>
                    <a:pt x="90" y="4102"/>
                    <a:pt x="37" y="4269"/>
                  </a:cubicBezTo>
                  <a:cubicBezTo>
                    <a:pt x="16" y="4331"/>
                    <a:pt x="22" y="4405"/>
                    <a:pt x="1" y="4472"/>
                  </a:cubicBezTo>
                  <a:cubicBezTo>
                    <a:pt x="16" y="4608"/>
                    <a:pt x="53" y="4739"/>
                    <a:pt x="126" y="4849"/>
                  </a:cubicBezTo>
                  <a:cubicBezTo>
                    <a:pt x="147" y="4875"/>
                    <a:pt x="168" y="4901"/>
                    <a:pt x="189" y="4922"/>
                  </a:cubicBezTo>
                  <a:cubicBezTo>
                    <a:pt x="293" y="4885"/>
                    <a:pt x="372" y="4776"/>
                    <a:pt x="366" y="4655"/>
                  </a:cubicBezTo>
                  <a:lnTo>
                    <a:pt x="366" y="4655"/>
                  </a:lnTo>
                  <a:cubicBezTo>
                    <a:pt x="427" y="4680"/>
                    <a:pt x="491" y="4693"/>
                    <a:pt x="553" y="4693"/>
                  </a:cubicBezTo>
                  <a:cubicBezTo>
                    <a:pt x="674" y="4693"/>
                    <a:pt x="791" y="4647"/>
                    <a:pt x="873" y="4561"/>
                  </a:cubicBezTo>
                  <a:cubicBezTo>
                    <a:pt x="1004" y="4431"/>
                    <a:pt x="1046" y="4211"/>
                    <a:pt x="983" y="4028"/>
                  </a:cubicBezTo>
                  <a:cubicBezTo>
                    <a:pt x="1296" y="3893"/>
                    <a:pt x="1558" y="3642"/>
                    <a:pt x="1709" y="3328"/>
                  </a:cubicBezTo>
                  <a:cubicBezTo>
                    <a:pt x="1735" y="3281"/>
                    <a:pt x="1756" y="3229"/>
                    <a:pt x="1798" y="3203"/>
                  </a:cubicBezTo>
                  <a:cubicBezTo>
                    <a:pt x="1840" y="3177"/>
                    <a:pt x="1892" y="3177"/>
                    <a:pt x="1944" y="3172"/>
                  </a:cubicBezTo>
                  <a:cubicBezTo>
                    <a:pt x="2258" y="3151"/>
                    <a:pt x="2529" y="2905"/>
                    <a:pt x="2597" y="2592"/>
                  </a:cubicBezTo>
                  <a:cubicBezTo>
                    <a:pt x="2665" y="2278"/>
                    <a:pt x="2529" y="1912"/>
                    <a:pt x="2268" y="1714"/>
                  </a:cubicBezTo>
                  <a:cubicBezTo>
                    <a:pt x="2409" y="1630"/>
                    <a:pt x="2461" y="1442"/>
                    <a:pt x="2498" y="1275"/>
                  </a:cubicBezTo>
                  <a:cubicBezTo>
                    <a:pt x="2540" y="1082"/>
                    <a:pt x="2587" y="888"/>
                    <a:pt x="2566" y="685"/>
                  </a:cubicBezTo>
                  <a:cubicBezTo>
                    <a:pt x="2550" y="486"/>
                    <a:pt x="2467" y="277"/>
                    <a:pt x="2305" y="162"/>
                  </a:cubicBezTo>
                  <a:cubicBezTo>
                    <a:pt x="2232" y="110"/>
                    <a:pt x="2143" y="73"/>
                    <a:pt x="2091"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47"/>
            <p:cNvSpPr/>
            <p:nvPr/>
          </p:nvSpPr>
          <p:spPr>
            <a:xfrm>
              <a:off x="3433375" y="1231425"/>
              <a:ext cx="6150" cy="3825"/>
            </a:xfrm>
            <a:custGeom>
              <a:avLst/>
              <a:gdLst/>
              <a:ahLst/>
              <a:cxnLst/>
              <a:rect l="l" t="t" r="r" b="b"/>
              <a:pathLst>
                <a:path w="246" h="153" extrusionOk="0">
                  <a:moveTo>
                    <a:pt x="0" y="0"/>
                  </a:moveTo>
                  <a:lnTo>
                    <a:pt x="0" y="0"/>
                  </a:lnTo>
                  <a:cubicBezTo>
                    <a:pt x="54" y="88"/>
                    <a:pt x="130" y="153"/>
                    <a:pt x="225" y="153"/>
                  </a:cubicBezTo>
                  <a:cubicBezTo>
                    <a:pt x="232" y="153"/>
                    <a:pt x="239" y="153"/>
                    <a:pt x="246" y="152"/>
                  </a:cubicBezTo>
                  <a:cubicBezTo>
                    <a:pt x="225" y="121"/>
                    <a:pt x="204" y="89"/>
                    <a:pt x="173" y="68"/>
                  </a:cubicBezTo>
                  <a:cubicBezTo>
                    <a:pt x="126" y="27"/>
                    <a:pt x="63"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7"/>
            <p:cNvSpPr/>
            <p:nvPr/>
          </p:nvSpPr>
          <p:spPr>
            <a:xfrm>
              <a:off x="3503625" y="1352500"/>
              <a:ext cx="24725" cy="51500"/>
            </a:xfrm>
            <a:custGeom>
              <a:avLst/>
              <a:gdLst/>
              <a:ahLst/>
              <a:cxnLst/>
              <a:rect l="l" t="t" r="r" b="b"/>
              <a:pathLst>
                <a:path w="989" h="2060" extrusionOk="0">
                  <a:moveTo>
                    <a:pt x="419" y="1"/>
                  </a:moveTo>
                  <a:cubicBezTo>
                    <a:pt x="466" y="136"/>
                    <a:pt x="774" y="1040"/>
                    <a:pt x="539" y="1495"/>
                  </a:cubicBezTo>
                  <a:cubicBezTo>
                    <a:pt x="278" y="1986"/>
                    <a:pt x="11" y="1808"/>
                    <a:pt x="1" y="2059"/>
                  </a:cubicBezTo>
                  <a:lnTo>
                    <a:pt x="863" y="2059"/>
                  </a:lnTo>
                  <a:cubicBezTo>
                    <a:pt x="941" y="1845"/>
                    <a:pt x="988" y="1594"/>
                    <a:pt x="983" y="1328"/>
                  </a:cubicBezTo>
                  <a:cubicBezTo>
                    <a:pt x="978" y="742"/>
                    <a:pt x="748" y="241"/>
                    <a:pt x="419"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47"/>
            <p:cNvSpPr/>
            <p:nvPr/>
          </p:nvSpPr>
          <p:spPr>
            <a:xfrm>
              <a:off x="3546075" y="1241475"/>
              <a:ext cx="10050" cy="10450"/>
            </a:xfrm>
            <a:custGeom>
              <a:avLst/>
              <a:gdLst/>
              <a:ahLst/>
              <a:cxnLst/>
              <a:rect l="l" t="t" r="r" b="b"/>
              <a:pathLst>
                <a:path w="402" h="418" extrusionOk="0">
                  <a:moveTo>
                    <a:pt x="293" y="1"/>
                  </a:moveTo>
                  <a:cubicBezTo>
                    <a:pt x="293" y="1"/>
                    <a:pt x="1" y="346"/>
                    <a:pt x="231" y="413"/>
                  </a:cubicBezTo>
                  <a:cubicBezTo>
                    <a:pt x="240" y="416"/>
                    <a:pt x="249" y="418"/>
                    <a:pt x="257" y="418"/>
                  </a:cubicBezTo>
                  <a:cubicBezTo>
                    <a:pt x="401" y="418"/>
                    <a:pt x="293" y="1"/>
                    <a:pt x="29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47"/>
            <p:cNvSpPr/>
            <p:nvPr/>
          </p:nvSpPr>
          <p:spPr>
            <a:xfrm>
              <a:off x="3539300" y="1241100"/>
              <a:ext cx="10200" cy="8650"/>
            </a:xfrm>
            <a:custGeom>
              <a:avLst/>
              <a:gdLst/>
              <a:ahLst/>
              <a:cxnLst/>
              <a:rect l="l" t="t" r="r" b="b"/>
              <a:pathLst>
                <a:path w="408" h="346" extrusionOk="0">
                  <a:moveTo>
                    <a:pt x="0" y="0"/>
                  </a:moveTo>
                  <a:cubicBezTo>
                    <a:pt x="0" y="0"/>
                    <a:pt x="43" y="346"/>
                    <a:pt x="184" y="346"/>
                  </a:cubicBezTo>
                  <a:cubicBezTo>
                    <a:pt x="206" y="346"/>
                    <a:pt x="230" y="337"/>
                    <a:pt x="256" y="319"/>
                  </a:cubicBezTo>
                  <a:cubicBezTo>
                    <a:pt x="408" y="204"/>
                    <a:pt x="0" y="0"/>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47"/>
            <p:cNvSpPr/>
            <p:nvPr/>
          </p:nvSpPr>
          <p:spPr>
            <a:xfrm>
              <a:off x="3540200" y="1186225"/>
              <a:ext cx="10100" cy="9000"/>
            </a:xfrm>
            <a:custGeom>
              <a:avLst/>
              <a:gdLst/>
              <a:ahLst/>
              <a:cxnLst/>
              <a:rect l="l" t="t" r="r" b="b"/>
              <a:pathLst>
                <a:path w="404" h="360" extrusionOk="0">
                  <a:moveTo>
                    <a:pt x="403" y="1"/>
                  </a:moveTo>
                  <a:cubicBezTo>
                    <a:pt x="403" y="1"/>
                    <a:pt x="1" y="168"/>
                    <a:pt x="184" y="335"/>
                  </a:cubicBezTo>
                  <a:cubicBezTo>
                    <a:pt x="201" y="352"/>
                    <a:pt x="218" y="360"/>
                    <a:pt x="234" y="360"/>
                  </a:cubicBezTo>
                  <a:cubicBezTo>
                    <a:pt x="343" y="360"/>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47"/>
            <p:cNvSpPr/>
            <p:nvPr/>
          </p:nvSpPr>
          <p:spPr>
            <a:xfrm>
              <a:off x="3559475" y="1184725"/>
              <a:ext cx="9875" cy="5500"/>
            </a:xfrm>
            <a:custGeom>
              <a:avLst/>
              <a:gdLst/>
              <a:ahLst/>
              <a:cxnLst/>
              <a:rect l="l" t="t" r="r" b="b"/>
              <a:pathLst>
                <a:path w="395" h="220" extrusionOk="0">
                  <a:moveTo>
                    <a:pt x="186" y="1"/>
                  </a:moveTo>
                  <a:cubicBezTo>
                    <a:pt x="89" y="1"/>
                    <a:pt x="1" y="32"/>
                    <a:pt x="24" y="155"/>
                  </a:cubicBezTo>
                  <a:cubicBezTo>
                    <a:pt x="33" y="202"/>
                    <a:pt x="58" y="220"/>
                    <a:pt x="92" y="220"/>
                  </a:cubicBezTo>
                  <a:cubicBezTo>
                    <a:pt x="200" y="220"/>
                    <a:pt x="395" y="35"/>
                    <a:pt x="395" y="35"/>
                  </a:cubicBezTo>
                  <a:cubicBezTo>
                    <a:pt x="395" y="35"/>
                    <a:pt x="286" y="1"/>
                    <a:pt x="18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47"/>
            <p:cNvSpPr/>
            <p:nvPr/>
          </p:nvSpPr>
          <p:spPr>
            <a:xfrm>
              <a:off x="3590225" y="1179550"/>
              <a:ext cx="11275" cy="6700"/>
            </a:xfrm>
            <a:custGeom>
              <a:avLst/>
              <a:gdLst/>
              <a:ahLst/>
              <a:cxnLst/>
              <a:rect l="l" t="t" r="r" b="b"/>
              <a:pathLst>
                <a:path w="451" h="268" extrusionOk="0">
                  <a:moveTo>
                    <a:pt x="200" y="0"/>
                  </a:moveTo>
                  <a:cubicBezTo>
                    <a:pt x="169" y="0"/>
                    <a:pt x="139" y="17"/>
                    <a:pt x="110" y="59"/>
                  </a:cubicBezTo>
                  <a:cubicBezTo>
                    <a:pt x="1" y="221"/>
                    <a:pt x="450" y="268"/>
                    <a:pt x="450" y="268"/>
                  </a:cubicBezTo>
                  <a:cubicBezTo>
                    <a:pt x="450" y="268"/>
                    <a:pt x="323" y="0"/>
                    <a:pt x="20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47"/>
            <p:cNvSpPr/>
            <p:nvPr/>
          </p:nvSpPr>
          <p:spPr>
            <a:xfrm>
              <a:off x="3597950" y="1174375"/>
              <a:ext cx="9675" cy="5175"/>
            </a:xfrm>
            <a:custGeom>
              <a:avLst/>
              <a:gdLst/>
              <a:ahLst/>
              <a:cxnLst/>
              <a:rect l="l" t="t" r="r" b="b"/>
              <a:pathLst>
                <a:path w="387" h="207" extrusionOk="0">
                  <a:moveTo>
                    <a:pt x="119" y="1"/>
                  </a:moveTo>
                  <a:cubicBezTo>
                    <a:pt x="52" y="1"/>
                    <a:pt x="0" y="30"/>
                    <a:pt x="0" y="125"/>
                  </a:cubicBezTo>
                  <a:cubicBezTo>
                    <a:pt x="0" y="185"/>
                    <a:pt x="34" y="207"/>
                    <a:pt x="82" y="207"/>
                  </a:cubicBezTo>
                  <a:cubicBezTo>
                    <a:pt x="196" y="207"/>
                    <a:pt x="387" y="88"/>
                    <a:pt x="387" y="88"/>
                  </a:cubicBezTo>
                  <a:cubicBezTo>
                    <a:pt x="387" y="88"/>
                    <a:pt x="232" y="1"/>
                    <a:pt x="119"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47"/>
            <p:cNvSpPr/>
            <p:nvPr/>
          </p:nvSpPr>
          <p:spPr>
            <a:xfrm>
              <a:off x="3583450" y="1119500"/>
              <a:ext cx="10725" cy="7900"/>
            </a:xfrm>
            <a:custGeom>
              <a:avLst/>
              <a:gdLst/>
              <a:ahLst/>
              <a:cxnLst/>
              <a:rect l="l" t="t" r="r" b="b"/>
              <a:pathLst>
                <a:path w="429" h="316" extrusionOk="0">
                  <a:moveTo>
                    <a:pt x="429" y="0"/>
                  </a:moveTo>
                  <a:cubicBezTo>
                    <a:pt x="428" y="0"/>
                    <a:pt x="0" y="73"/>
                    <a:pt x="146" y="282"/>
                  </a:cubicBezTo>
                  <a:cubicBezTo>
                    <a:pt x="164" y="306"/>
                    <a:pt x="182" y="316"/>
                    <a:pt x="201" y="316"/>
                  </a:cubicBezTo>
                  <a:cubicBezTo>
                    <a:pt x="308" y="316"/>
                    <a:pt x="428" y="0"/>
                    <a:pt x="429"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47"/>
            <p:cNvSpPr/>
            <p:nvPr/>
          </p:nvSpPr>
          <p:spPr>
            <a:xfrm>
              <a:off x="3579650" y="1110225"/>
              <a:ext cx="10025" cy="10350"/>
            </a:xfrm>
            <a:custGeom>
              <a:avLst/>
              <a:gdLst/>
              <a:ahLst/>
              <a:cxnLst/>
              <a:rect l="l" t="t" r="r" b="b"/>
              <a:pathLst>
                <a:path w="401" h="414" extrusionOk="0">
                  <a:moveTo>
                    <a:pt x="309" y="0"/>
                  </a:moveTo>
                  <a:cubicBezTo>
                    <a:pt x="309" y="0"/>
                    <a:pt x="1" y="329"/>
                    <a:pt x="236" y="408"/>
                  </a:cubicBezTo>
                  <a:cubicBezTo>
                    <a:pt x="247" y="412"/>
                    <a:pt x="257" y="413"/>
                    <a:pt x="266" y="413"/>
                  </a:cubicBezTo>
                  <a:cubicBezTo>
                    <a:pt x="401" y="413"/>
                    <a:pt x="309" y="0"/>
                    <a:pt x="309"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7"/>
            <p:cNvSpPr/>
            <p:nvPr/>
          </p:nvSpPr>
          <p:spPr>
            <a:xfrm>
              <a:off x="3525700" y="1078350"/>
              <a:ext cx="9725" cy="10150"/>
            </a:xfrm>
            <a:custGeom>
              <a:avLst/>
              <a:gdLst/>
              <a:ahLst/>
              <a:cxnLst/>
              <a:rect l="l" t="t" r="r" b="b"/>
              <a:pathLst>
                <a:path w="389" h="406" extrusionOk="0">
                  <a:moveTo>
                    <a:pt x="330" y="0"/>
                  </a:moveTo>
                  <a:lnTo>
                    <a:pt x="330" y="0"/>
                  </a:lnTo>
                  <a:cubicBezTo>
                    <a:pt x="330" y="0"/>
                    <a:pt x="1" y="298"/>
                    <a:pt x="226" y="397"/>
                  </a:cubicBezTo>
                  <a:cubicBezTo>
                    <a:pt x="238" y="403"/>
                    <a:pt x="249" y="405"/>
                    <a:pt x="259" y="405"/>
                  </a:cubicBezTo>
                  <a:cubicBezTo>
                    <a:pt x="388" y="405"/>
                    <a:pt x="330" y="0"/>
                    <a:pt x="33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47"/>
            <p:cNvSpPr/>
            <p:nvPr/>
          </p:nvSpPr>
          <p:spPr>
            <a:xfrm>
              <a:off x="3521450" y="1074025"/>
              <a:ext cx="10150" cy="9950"/>
            </a:xfrm>
            <a:custGeom>
              <a:avLst/>
              <a:gdLst/>
              <a:ahLst/>
              <a:cxnLst/>
              <a:rect l="l" t="t" r="r" b="b"/>
              <a:pathLst>
                <a:path w="406" h="398" extrusionOk="0">
                  <a:moveTo>
                    <a:pt x="93" y="1"/>
                  </a:moveTo>
                  <a:lnTo>
                    <a:pt x="93" y="1"/>
                  </a:lnTo>
                  <a:cubicBezTo>
                    <a:pt x="92" y="1"/>
                    <a:pt x="0" y="398"/>
                    <a:pt x="184" y="398"/>
                  </a:cubicBezTo>
                  <a:cubicBezTo>
                    <a:pt x="196" y="398"/>
                    <a:pt x="209" y="396"/>
                    <a:pt x="223" y="393"/>
                  </a:cubicBezTo>
                  <a:cubicBezTo>
                    <a:pt x="406" y="351"/>
                    <a:pt x="93" y="1"/>
                    <a:pt x="9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47"/>
            <p:cNvSpPr/>
            <p:nvPr/>
          </p:nvSpPr>
          <p:spPr>
            <a:xfrm>
              <a:off x="3475150" y="1087500"/>
              <a:ext cx="9700" cy="9125"/>
            </a:xfrm>
            <a:custGeom>
              <a:avLst/>
              <a:gdLst/>
              <a:ahLst/>
              <a:cxnLst/>
              <a:rect l="l" t="t" r="r" b="b"/>
              <a:pathLst>
                <a:path w="388" h="365" extrusionOk="0">
                  <a:moveTo>
                    <a:pt x="1" y="0"/>
                  </a:moveTo>
                  <a:lnTo>
                    <a:pt x="1" y="0"/>
                  </a:lnTo>
                  <a:cubicBezTo>
                    <a:pt x="1" y="0"/>
                    <a:pt x="9" y="365"/>
                    <a:pt x="156" y="365"/>
                  </a:cubicBezTo>
                  <a:cubicBezTo>
                    <a:pt x="175" y="365"/>
                    <a:pt x="197" y="359"/>
                    <a:pt x="220" y="345"/>
                  </a:cubicBezTo>
                  <a:cubicBezTo>
                    <a:pt x="388" y="246"/>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7"/>
            <p:cNvSpPr/>
            <p:nvPr/>
          </p:nvSpPr>
          <p:spPr>
            <a:xfrm>
              <a:off x="3480375" y="1086450"/>
              <a:ext cx="9725" cy="10150"/>
            </a:xfrm>
            <a:custGeom>
              <a:avLst/>
              <a:gdLst/>
              <a:ahLst/>
              <a:cxnLst/>
              <a:rect l="l" t="t" r="r" b="b"/>
              <a:pathLst>
                <a:path w="389" h="406" extrusionOk="0">
                  <a:moveTo>
                    <a:pt x="330" y="0"/>
                  </a:moveTo>
                  <a:cubicBezTo>
                    <a:pt x="330" y="0"/>
                    <a:pt x="1" y="298"/>
                    <a:pt x="226" y="397"/>
                  </a:cubicBezTo>
                  <a:cubicBezTo>
                    <a:pt x="239" y="403"/>
                    <a:pt x="250" y="406"/>
                    <a:pt x="261" y="406"/>
                  </a:cubicBezTo>
                  <a:cubicBezTo>
                    <a:pt x="388" y="406"/>
                    <a:pt x="330" y="0"/>
                    <a:pt x="33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7"/>
            <p:cNvSpPr/>
            <p:nvPr/>
          </p:nvSpPr>
          <p:spPr>
            <a:xfrm>
              <a:off x="3469150" y="1098500"/>
              <a:ext cx="9825" cy="5075"/>
            </a:xfrm>
            <a:custGeom>
              <a:avLst/>
              <a:gdLst/>
              <a:ahLst/>
              <a:cxnLst/>
              <a:rect l="l" t="t" r="r" b="b"/>
              <a:pathLst>
                <a:path w="393" h="203" extrusionOk="0">
                  <a:moveTo>
                    <a:pt x="297" y="1"/>
                  </a:moveTo>
                  <a:cubicBezTo>
                    <a:pt x="183" y="1"/>
                    <a:pt x="1" y="93"/>
                    <a:pt x="1" y="93"/>
                  </a:cubicBezTo>
                  <a:cubicBezTo>
                    <a:pt x="1" y="93"/>
                    <a:pt x="163" y="203"/>
                    <a:pt x="278" y="203"/>
                  </a:cubicBezTo>
                  <a:cubicBezTo>
                    <a:pt x="336" y="203"/>
                    <a:pt x="382" y="174"/>
                    <a:pt x="387" y="88"/>
                  </a:cubicBezTo>
                  <a:cubicBezTo>
                    <a:pt x="392" y="23"/>
                    <a:pt x="353" y="1"/>
                    <a:pt x="2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47"/>
            <p:cNvSpPr/>
            <p:nvPr/>
          </p:nvSpPr>
          <p:spPr>
            <a:xfrm>
              <a:off x="3479650" y="1201250"/>
              <a:ext cx="9900" cy="9775"/>
            </a:xfrm>
            <a:custGeom>
              <a:avLst/>
              <a:gdLst/>
              <a:ahLst/>
              <a:cxnLst/>
              <a:rect l="l" t="t" r="r" b="b"/>
              <a:pathLst>
                <a:path w="396" h="391" extrusionOk="0">
                  <a:moveTo>
                    <a:pt x="67" y="1"/>
                  </a:moveTo>
                  <a:cubicBezTo>
                    <a:pt x="67" y="1"/>
                    <a:pt x="0" y="391"/>
                    <a:pt x="169" y="391"/>
                  </a:cubicBezTo>
                  <a:cubicBezTo>
                    <a:pt x="184" y="391"/>
                    <a:pt x="200" y="388"/>
                    <a:pt x="218" y="382"/>
                  </a:cubicBezTo>
                  <a:cubicBezTo>
                    <a:pt x="396" y="324"/>
                    <a:pt x="67" y="1"/>
                    <a:pt x="6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47"/>
            <p:cNvSpPr/>
            <p:nvPr/>
          </p:nvSpPr>
          <p:spPr>
            <a:xfrm>
              <a:off x="3485225" y="1203075"/>
              <a:ext cx="9425" cy="9575"/>
            </a:xfrm>
            <a:custGeom>
              <a:avLst/>
              <a:gdLst/>
              <a:ahLst/>
              <a:cxnLst/>
              <a:rect l="l" t="t" r="r" b="b"/>
              <a:pathLst>
                <a:path w="377" h="383" extrusionOk="0">
                  <a:moveTo>
                    <a:pt x="376" y="1"/>
                  </a:moveTo>
                  <a:lnTo>
                    <a:pt x="376" y="1"/>
                  </a:lnTo>
                  <a:cubicBezTo>
                    <a:pt x="376" y="1"/>
                    <a:pt x="0" y="220"/>
                    <a:pt x="199" y="366"/>
                  </a:cubicBezTo>
                  <a:cubicBezTo>
                    <a:pt x="215" y="378"/>
                    <a:pt x="230" y="383"/>
                    <a:pt x="243" y="383"/>
                  </a:cubicBezTo>
                  <a:cubicBezTo>
                    <a:pt x="360" y="383"/>
                    <a:pt x="376" y="1"/>
                    <a:pt x="37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47"/>
            <p:cNvSpPr/>
            <p:nvPr/>
          </p:nvSpPr>
          <p:spPr>
            <a:xfrm>
              <a:off x="3472950" y="1212150"/>
              <a:ext cx="10150" cy="5150"/>
            </a:xfrm>
            <a:custGeom>
              <a:avLst/>
              <a:gdLst/>
              <a:ahLst/>
              <a:cxnLst/>
              <a:rect l="l" t="t" r="r" b="b"/>
              <a:pathLst>
                <a:path w="406" h="206" extrusionOk="0">
                  <a:moveTo>
                    <a:pt x="237" y="1"/>
                  </a:moveTo>
                  <a:cubicBezTo>
                    <a:pt x="128" y="1"/>
                    <a:pt x="0" y="35"/>
                    <a:pt x="0" y="35"/>
                  </a:cubicBezTo>
                  <a:cubicBezTo>
                    <a:pt x="0" y="35"/>
                    <a:pt x="165" y="205"/>
                    <a:pt x="282" y="205"/>
                  </a:cubicBezTo>
                  <a:cubicBezTo>
                    <a:pt x="326" y="205"/>
                    <a:pt x="363" y="181"/>
                    <a:pt x="382" y="113"/>
                  </a:cubicBezTo>
                  <a:cubicBezTo>
                    <a:pt x="405" y="25"/>
                    <a:pt x="328" y="1"/>
                    <a:pt x="23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47"/>
            <p:cNvSpPr/>
            <p:nvPr/>
          </p:nvSpPr>
          <p:spPr>
            <a:xfrm>
              <a:off x="3440500" y="1212600"/>
              <a:ext cx="10000" cy="10350"/>
            </a:xfrm>
            <a:custGeom>
              <a:avLst/>
              <a:gdLst/>
              <a:ahLst/>
              <a:cxnLst/>
              <a:rect l="l" t="t" r="r" b="b"/>
              <a:pathLst>
                <a:path w="400" h="414" extrusionOk="0">
                  <a:moveTo>
                    <a:pt x="139" y="1"/>
                  </a:moveTo>
                  <a:cubicBezTo>
                    <a:pt x="0" y="1"/>
                    <a:pt x="97" y="414"/>
                    <a:pt x="97" y="414"/>
                  </a:cubicBezTo>
                  <a:cubicBezTo>
                    <a:pt x="97" y="414"/>
                    <a:pt x="400" y="79"/>
                    <a:pt x="170" y="6"/>
                  </a:cubicBezTo>
                  <a:cubicBezTo>
                    <a:pt x="158" y="2"/>
                    <a:pt x="148" y="1"/>
                    <a:pt x="139"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47"/>
            <p:cNvSpPr/>
            <p:nvPr/>
          </p:nvSpPr>
          <p:spPr>
            <a:xfrm>
              <a:off x="3432575" y="1207275"/>
              <a:ext cx="10300" cy="6225"/>
            </a:xfrm>
            <a:custGeom>
              <a:avLst/>
              <a:gdLst/>
              <a:ahLst/>
              <a:cxnLst/>
              <a:rect l="l" t="t" r="r" b="b"/>
              <a:pathLst>
                <a:path w="412" h="249" extrusionOk="0">
                  <a:moveTo>
                    <a:pt x="283" y="0"/>
                  </a:moveTo>
                  <a:cubicBezTo>
                    <a:pt x="176" y="0"/>
                    <a:pt x="1" y="245"/>
                    <a:pt x="1" y="245"/>
                  </a:cubicBezTo>
                  <a:cubicBezTo>
                    <a:pt x="1" y="245"/>
                    <a:pt x="31" y="248"/>
                    <a:pt x="73" y="248"/>
                  </a:cubicBezTo>
                  <a:cubicBezTo>
                    <a:pt x="192" y="248"/>
                    <a:pt x="411" y="226"/>
                    <a:pt x="346" y="52"/>
                  </a:cubicBezTo>
                  <a:cubicBezTo>
                    <a:pt x="331" y="15"/>
                    <a:pt x="309" y="0"/>
                    <a:pt x="283"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47"/>
            <p:cNvSpPr/>
            <p:nvPr/>
          </p:nvSpPr>
          <p:spPr>
            <a:xfrm>
              <a:off x="3445525" y="1210050"/>
              <a:ext cx="10450" cy="8200"/>
            </a:xfrm>
            <a:custGeom>
              <a:avLst/>
              <a:gdLst/>
              <a:ahLst/>
              <a:cxnLst/>
              <a:rect l="l" t="t" r="r" b="b"/>
              <a:pathLst>
                <a:path w="418" h="328" extrusionOk="0">
                  <a:moveTo>
                    <a:pt x="220" y="0"/>
                  </a:moveTo>
                  <a:cubicBezTo>
                    <a:pt x="196" y="0"/>
                    <a:pt x="170" y="11"/>
                    <a:pt x="141" y="35"/>
                  </a:cubicBezTo>
                  <a:cubicBezTo>
                    <a:pt x="0" y="161"/>
                    <a:pt x="418" y="328"/>
                    <a:pt x="418" y="328"/>
                  </a:cubicBezTo>
                  <a:cubicBezTo>
                    <a:pt x="418" y="328"/>
                    <a:pt x="354" y="0"/>
                    <a:pt x="220"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47"/>
            <p:cNvSpPr/>
            <p:nvPr/>
          </p:nvSpPr>
          <p:spPr>
            <a:xfrm>
              <a:off x="3427350" y="1144700"/>
              <a:ext cx="10750" cy="7925"/>
            </a:xfrm>
            <a:custGeom>
              <a:avLst/>
              <a:gdLst/>
              <a:ahLst/>
              <a:cxnLst/>
              <a:rect l="l" t="t" r="r" b="b"/>
              <a:pathLst>
                <a:path w="430" h="317" extrusionOk="0">
                  <a:moveTo>
                    <a:pt x="1" y="0"/>
                  </a:moveTo>
                  <a:cubicBezTo>
                    <a:pt x="1" y="0"/>
                    <a:pt x="82" y="317"/>
                    <a:pt x="210" y="317"/>
                  </a:cubicBezTo>
                  <a:cubicBezTo>
                    <a:pt x="234" y="317"/>
                    <a:pt x="260" y="305"/>
                    <a:pt x="288" y="277"/>
                  </a:cubicBezTo>
                  <a:cubicBezTo>
                    <a:pt x="429" y="141"/>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47"/>
            <p:cNvSpPr/>
            <p:nvPr/>
          </p:nvSpPr>
          <p:spPr>
            <a:xfrm>
              <a:off x="3433750" y="1140125"/>
              <a:ext cx="10500" cy="10500"/>
            </a:xfrm>
            <a:custGeom>
              <a:avLst/>
              <a:gdLst/>
              <a:ahLst/>
              <a:cxnLst/>
              <a:rect l="l" t="t" r="r" b="b"/>
              <a:pathLst>
                <a:path w="420" h="420" extrusionOk="0">
                  <a:moveTo>
                    <a:pt x="257" y="0"/>
                  </a:moveTo>
                  <a:lnTo>
                    <a:pt x="257" y="0"/>
                  </a:lnTo>
                  <a:cubicBezTo>
                    <a:pt x="257" y="1"/>
                    <a:pt x="1" y="377"/>
                    <a:pt x="241" y="418"/>
                  </a:cubicBezTo>
                  <a:cubicBezTo>
                    <a:pt x="247" y="419"/>
                    <a:pt x="252" y="420"/>
                    <a:pt x="256" y="420"/>
                  </a:cubicBezTo>
                  <a:cubicBezTo>
                    <a:pt x="419" y="420"/>
                    <a:pt x="257" y="1"/>
                    <a:pt x="257"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47"/>
            <p:cNvSpPr/>
            <p:nvPr/>
          </p:nvSpPr>
          <p:spPr>
            <a:xfrm>
              <a:off x="3531575" y="1192100"/>
              <a:ext cx="10625" cy="8150"/>
            </a:xfrm>
            <a:custGeom>
              <a:avLst/>
              <a:gdLst/>
              <a:ahLst/>
              <a:cxnLst/>
              <a:rect l="l" t="t" r="r" b="b"/>
              <a:pathLst>
                <a:path w="425" h="326" extrusionOk="0">
                  <a:moveTo>
                    <a:pt x="1" y="1"/>
                  </a:moveTo>
                  <a:cubicBezTo>
                    <a:pt x="1" y="1"/>
                    <a:pt x="72" y="325"/>
                    <a:pt x="204" y="325"/>
                  </a:cubicBezTo>
                  <a:cubicBezTo>
                    <a:pt x="228" y="325"/>
                    <a:pt x="255" y="314"/>
                    <a:pt x="283" y="288"/>
                  </a:cubicBezTo>
                  <a:cubicBezTo>
                    <a:pt x="424" y="16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7" name="Google Shape;10007;p47"/>
          <p:cNvGrpSpPr/>
          <p:nvPr/>
        </p:nvGrpSpPr>
        <p:grpSpPr>
          <a:xfrm>
            <a:off x="8519730" y="3561487"/>
            <a:ext cx="298192" cy="572689"/>
            <a:chOff x="2253800" y="1079125"/>
            <a:chExt cx="237225" cy="455600"/>
          </a:xfrm>
        </p:grpSpPr>
        <p:sp>
          <p:nvSpPr>
            <p:cNvPr id="10008" name="Google Shape;10008;p47"/>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47"/>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47"/>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47"/>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47"/>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47"/>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47"/>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47"/>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47"/>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47"/>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47"/>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47"/>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47"/>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47"/>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47"/>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7"/>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7"/>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7"/>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7"/>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7"/>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47"/>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47"/>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47"/>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47"/>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47"/>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47"/>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47"/>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47"/>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47"/>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47"/>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47"/>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47"/>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47"/>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47"/>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47"/>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47"/>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7"/>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7"/>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47"/>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47"/>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47"/>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47"/>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47"/>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1" name="Google Shape;10051;p47"/>
          <p:cNvGrpSpPr/>
          <p:nvPr/>
        </p:nvGrpSpPr>
        <p:grpSpPr>
          <a:xfrm>
            <a:off x="289596" y="301145"/>
            <a:ext cx="656903" cy="524705"/>
            <a:chOff x="4068800" y="1168075"/>
            <a:chExt cx="144600" cy="115500"/>
          </a:xfrm>
        </p:grpSpPr>
        <p:sp>
          <p:nvSpPr>
            <p:cNvPr id="10052" name="Google Shape;10052;p47"/>
            <p:cNvSpPr/>
            <p:nvPr/>
          </p:nvSpPr>
          <p:spPr>
            <a:xfrm>
              <a:off x="4181250" y="1168075"/>
              <a:ext cx="32150" cy="15050"/>
            </a:xfrm>
            <a:custGeom>
              <a:avLst/>
              <a:gdLst/>
              <a:ahLst/>
              <a:cxnLst/>
              <a:rect l="l" t="t" r="r" b="b"/>
              <a:pathLst>
                <a:path w="1286" h="602" extrusionOk="0">
                  <a:moveTo>
                    <a:pt x="1286" y="1"/>
                  </a:moveTo>
                  <a:lnTo>
                    <a:pt x="795" y="398"/>
                  </a:lnTo>
                  <a:lnTo>
                    <a:pt x="1" y="481"/>
                  </a:lnTo>
                  <a:lnTo>
                    <a:pt x="957" y="601"/>
                  </a:lnTo>
                  <a:lnTo>
                    <a:pt x="128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47"/>
            <p:cNvSpPr/>
            <p:nvPr/>
          </p:nvSpPr>
          <p:spPr>
            <a:xfrm>
              <a:off x="4177325" y="1204375"/>
              <a:ext cx="33475" cy="16100"/>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47"/>
            <p:cNvSpPr/>
            <p:nvPr/>
          </p:nvSpPr>
          <p:spPr>
            <a:xfrm>
              <a:off x="4125225" y="1207775"/>
              <a:ext cx="23925" cy="20025"/>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47"/>
            <p:cNvSpPr/>
            <p:nvPr/>
          </p:nvSpPr>
          <p:spPr>
            <a:xfrm>
              <a:off x="4068800" y="1211175"/>
              <a:ext cx="23925" cy="13225"/>
            </a:xfrm>
            <a:custGeom>
              <a:avLst/>
              <a:gdLst/>
              <a:ahLst/>
              <a:cxnLst/>
              <a:rect l="l" t="t" r="r" b="b"/>
              <a:pathLst>
                <a:path w="957" h="529" extrusionOk="0">
                  <a:moveTo>
                    <a:pt x="956" y="1"/>
                  </a:moveTo>
                  <a:lnTo>
                    <a:pt x="559" y="335"/>
                  </a:lnTo>
                  <a:lnTo>
                    <a:pt x="0" y="361"/>
                  </a:lnTo>
                  <a:lnTo>
                    <a:pt x="643" y="528"/>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47"/>
            <p:cNvSpPr/>
            <p:nvPr/>
          </p:nvSpPr>
          <p:spPr>
            <a:xfrm>
              <a:off x="4076900" y="1247100"/>
              <a:ext cx="26275" cy="14525"/>
            </a:xfrm>
            <a:custGeom>
              <a:avLst/>
              <a:gdLst/>
              <a:ahLst/>
              <a:cxnLst/>
              <a:rect l="l" t="t" r="r" b="b"/>
              <a:pathLst>
                <a:path w="1051" h="581" extrusionOk="0">
                  <a:moveTo>
                    <a:pt x="1050" y="0"/>
                  </a:moveTo>
                  <a:lnTo>
                    <a:pt x="617" y="356"/>
                  </a:lnTo>
                  <a:lnTo>
                    <a:pt x="0" y="340"/>
                  </a:lnTo>
                  <a:lnTo>
                    <a:pt x="711" y="580"/>
                  </a:lnTo>
                  <a:lnTo>
                    <a:pt x="1050"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47"/>
            <p:cNvSpPr/>
            <p:nvPr/>
          </p:nvSpPr>
          <p:spPr>
            <a:xfrm>
              <a:off x="4155000" y="1244100"/>
              <a:ext cx="27850" cy="11775"/>
            </a:xfrm>
            <a:custGeom>
              <a:avLst/>
              <a:gdLst/>
              <a:ahLst/>
              <a:cxnLst/>
              <a:rect l="l" t="t" r="r" b="b"/>
              <a:pathLst>
                <a:path w="1114" h="471" extrusionOk="0">
                  <a:moveTo>
                    <a:pt x="1" y="0"/>
                  </a:moveTo>
                  <a:lnTo>
                    <a:pt x="664" y="470"/>
                  </a:lnTo>
                  <a:lnTo>
                    <a:pt x="1113" y="99"/>
                  </a:lnTo>
                  <a:lnTo>
                    <a:pt x="612" y="241"/>
                  </a:lnTo>
                  <a:lnTo>
                    <a:pt x="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47"/>
            <p:cNvSpPr/>
            <p:nvPr/>
          </p:nvSpPr>
          <p:spPr>
            <a:xfrm>
              <a:off x="4118550" y="1246575"/>
              <a:ext cx="23550" cy="12425"/>
            </a:xfrm>
            <a:custGeom>
              <a:avLst/>
              <a:gdLst/>
              <a:ahLst/>
              <a:cxnLst/>
              <a:rect l="l" t="t" r="r" b="b"/>
              <a:pathLst>
                <a:path w="942" h="497" extrusionOk="0">
                  <a:moveTo>
                    <a:pt x="941" y="0"/>
                  </a:moveTo>
                  <a:lnTo>
                    <a:pt x="565" y="303"/>
                  </a:lnTo>
                  <a:lnTo>
                    <a:pt x="1" y="293"/>
                  </a:lnTo>
                  <a:lnTo>
                    <a:pt x="664" y="497"/>
                  </a:lnTo>
                  <a:lnTo>
                    <a:pt x="94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47"/>
            <p:cNvSpPr/>
            <p:nvPr/>
          </p:nvSpPr>
          <p:spPr>
            <a:xfrm>
              <a:off x="4150950" y="1269175"/>
              <a:ext cx="19875" cy="14400"/>
            </a:xfrm>
            <a:custGeom>
              <a:avLst/>
              <a:gdLst/>
              <a:ahLst/>
              <a:cxnLst/>
              <a:rect l="l" t="t" r="r" b="b"/>
              <a:pathLst>
                <a:path w="795" h="576" extrusionOk="0">
                  <a:moveTo>
                    <a:pt x="795" y="0"/>
                  </a:moveTo>
                  <a:lnTo>
                    <a:pt x="539" y="408"/>
                  </a:lnTo>
                  <a:lnTo>
                    <a:pt x="1" y="575"/>
                  </a:lnTo>
                  <a:lnTo>
                    <a:pt x="690" y="565"/>
                  </a:lnTo>
                  <a:lnTo>
                    <a:pt x="795"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TextBox 69">
            <a:extLst>
              <a:ext uri="{FF2B5EF4-FFF2-40B4-BE49-F238E27FC236}">
                <a16:creationId xmlns:a16="http://schemas.microsoft.com/office/drawing/2014/main" id="{8B4AF764-FF6D-918A-FD70-12A1CF14DCBB}"/>
              </a:ext>
            </a:extLst>
          </p:cNvPr>
          <p:cNvSpPr txBox="1"/>
          <p:nvPr/>
        </p:nvSpPr>
        <p:spPr>
          <a:xfrm>
            <a:off x="0" y="1390413"/>
            <a:ext cx="9144000" cy="217142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b="1">
                <a:solidFill>
                  <a:schemeClr val="bg2">
                    <a:lumMod val="50000"/>
                  </a:schemeClr>
                </a:solidFill>
                <a:latin typeface="Arial" panose="020B0604020202020204" pitchFamily="34" charset="0"/>
                <a:cs typeface="Arial" panose="020B0604020202020204" pitchFamily="34" charset="0"/>
              </a:rPr>
              <a:t>TIẾT 4: </a:t>
            </a:r>
            <a:r>
              <a:rPr lang="vi-VN" sz="4800" b="1">
                <a:solidFill>
                  <a:schemeClr val="bg2">
                    <a:lumMod val="50000"/>
                  </a:schemeClr>
                </a:solidFill>
                <a:latin typeface="Arial" panose="020B0604020202020204" pitchFamily="34" charset="0"/>
                <a:cs typeface="Arial" panose="020B0604020202020204" pitchFamily="34" charset="0"/>
              </a:rPr>
              <a:t>NÓI VÀ NGHE</a:t>
            </a:r>
            <a:r>
              <a:rPr lang="en-US" sz="4800" b="1">
                <a:solidFill>
                  <a:schemeClr val="bg2">
                    <a:lumMod val="50000"/>
                  </a:schemeClr>
                </a:solidFill>
                <a:latin typeface="Arial" panose="020B0604020202020204" pitchFamily="34" charset="0"/>
                <a:cs typeface="Arial" panose="020B0604020202020204" pitchFamily="34" charset="0"/>
              </a:rPr>
              <a:t> </a:t>
            </a:r>
          </a:p>
          <a:p>
            <a:pPr algn="ctr">
              <a:lnSpc>
                <a:spcPct val="150000"/>
              </a:lnSpc>
            </a:pPr>
            <a:r>
              <a:rPr lang="vi-VN" sz="4800" b="1">
                <a:solidFill>
                  <a:schemeClr val="accent5">
                    <a:lumMod val="25000"/>
                  </a:schemeClr>
                </a:solidFill>
                <a:latin typeface="Arial" panose="020B0604020202020204" pitchFamily="34" charset="0"/>
                <a:cs typeface="Arial" panose="020B0604020202020204" pitchFamily="34" charset="0"/>
              </a:rPr>
              <a:t>KỂ CHUYỆN: BÀI HỌC QUÝ</a:t>
            </a:r>
            <a:endParaRPr lang="en-US" sz="4800" b="1" spc="119">
              <a:solidFill>
                <a:schemeClr val="accent5">
                  <a:lumMod val="25000"/>
                </a:schemeClr>
              </a:solidFill>
              <a:latin typeface="Arial" panose="020B0604020202020204" pitchFamily="34" charset="0"/>
              <a:cs typeface="Arial" panose="020B0604020202020204" pitchFamily="34" charset="0"/>
            </a:endParaRPr>
          </a:p>
        </p:txBody>
      </p:sp>
      <p:sp>
        <p:nvSpPr>
          <p:cNvPr id="326" name="TextBox 30"/>
          <p:cNvSpPr txBox="1"/>
          <p:nvPr/>
        </p:nvSpPr>
        <p:spPr>
          <a:xfrm>
            <a:off x="0" y="413983"/>
            <a:ext cx="9144000" cy="97110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b="1">
                <a:solidFill>
                  <a:schemeClr val="bg2">
                    <a:lumMod val="10000"/>
                  </a:schemeClr>
                </a:solidFill>
                <a:latin typeface="Arial" panose="020B0604020202020204" pitchFamily="34" charset="0"/>
                <a:cs typeface="Arial" panose="020B0604020202020204" pitchFamily="34" charset="0"/>
              </a:rPr>
              <a:t>Bài 6: TIẾNG RU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anim calcmode="lin" valueType="num">
                                      <p:cBhvr>
                                        <p:cTn id="8" dur="500" fill="hold"/>
                                        <p:tgtEl>
                                          <p:spTgt spid="326"/>
                                        </p:tgtEl>
                                        <p:attrNameLst>
                                          <p:attrName>ppt_x</p:attrName>
                                        </p:attrNameLst>
                                      </p:cBhvr>
                                      <p:tavLst>
                                        <p:tav tm="0">
                                          <p:val>
                                            <p:strVal val="#ppt_x"/>
                                          </p:val>
                                        </p:tav>
                                        <p:tav tm="100000">
                                          <p:val>
                                            <p:strVal val="#ppt_x"/>
                                          </p:val>
                                        </p:tav>
                                      </p:tavLst>
                                    </p:anim>
                                    <p:anim calcmode="lin" valueType="num">
                                      <p:cBhvr>
                                        <p:cTn id="9" dur="500" fill="hold"/>
                                        <p:tgtEl>
                                          <p:spTgt spid="3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25"/>
                                        </p:tgtEl>
                                        <p:attrNameLst>
                                          <p:attrName>style.visibility</p:attrName>
                                        </p:attrNameLst>
                                      </p:cBhvr>
                                      <p:to>
                                        <p:strVal val="visible"/>
                                      </p:to>
                                    </p:set>
                                    <p:animEffect transition="in" filter="fade">
                                      <p:cBhvr>
                                        <p:cTn id="13" dur="500"/>
                                        <p:tgtEl>
                                          <p:spTgt spid="325"/>
                                        </p:tgtEl>
                                      </p:cBhvr>
                                    </p:animEffect>
                                    <p:anim calcmode="lin" valueType="num">
                                      <p:cBhvr>
                                        <p:cTn id="14" dur="500" fill="hold"/>
                                        <p:tgtEl>
                                          <p:spTgt spid="325"/>
                                        </p:tgtEl>
                                        <p:attrNameLst>
                                          <p:attrName>ppt_x</p:attrName>
                                        </p:attrNameLst>
                                      </p:cBhvr>
                                      <p:tavLst>
                                        <p:tav tm="0">
                                          <p:val>
                                            <p:strVal val="#ppt_x"/>
                                          </p:val>
                                        </p:tav>
                                        <p:tav tm="100000">
                                          <p:val>
                                            <p:strVal val="#ppt_x"/>
                                          </p:val>
                                        </p:tav>
                                      </p:tavLst>
                                    </p:anim>
                                    <p:anim calcmode="lin" valueType="num">
                                      <p:cBhvr>
                                        <p:cTn id="15"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53;p60"/>
          <p:cNvSpPr txBox="1">
            <a:spLocks noGrp="1"/>
          </p:cNvSpPr>
          <p:nvPr>
            <p:ph type="title"/>
          </p:nvPr>
        </p:nvSpPr>
        <p:spPr>
          <a:xfrm>
            <a:off x="1595296" y="95628"/>
            <a:ext cx="5893763" cy="708172"/>
          </a:xfrm>
          <a:prstGeom prst="rect">
            <a:avLst/>
          </a:prstGeom>
        </p:spPr>
        <p:txBody>
          <a:bodyPr spcFirstLastPara="1" wrap="square" lIns="91425" tIns="91425" rIns="91425" bIns="91425" anchor="ctr" anchorCtr="0">
            <a:noAutofit/>
          </a:bodyPr>
          <a:lstStyle/>
          <a:p>
            <a:pPr lvl="0" algn="ctr">
              <a:lnSpc>
                <a:spcPct val="150000"/>
              </a:lnSpc>
            </a:pPr>
            <a:r>
              <a:rPr lang="en-US" sz="3600" b="1">
                <a:solidFill>
                  <a:schemeClr val="bg2">
                    <a:lumMod val="50000"/>
                  </a:schemeClr>
                </a:solidFill>
                <a:latin typeface="Arial"/>
                <a:ea typeface="Arial"/>
                <a:cs typeface="Arial" panose="020B0604020202020204" pitchFamily="34" charset="0"/>
                <a:sym typeface="Arial"/>
              </a:rPr>
              <a:t>TÓM TẮT CÂU CHUYỆN</a:t>
            </a:r>
          </a:p>
        </p:txBody>
      </p:sp>
      <p:sp>
        <p:nvSpPr>
          <p:cNvPr id="2" name="Rectangle 1"/>
          <p:cNvSpPr/>
          <p:nvPr/>
        </p:nvSpPr>
        <p:spPr>
          <a:xfrm>
            <a:off x="728870" y="1436819"/>
            <a:ext cx="7818782" cy="2568717"/>
          </a:xfrm>
          <a:prstGeom prst="rect">
            <a:avLst/>
          </a:prstGeom>
        </p:spPr>
        <p:txBody>
          <a:bodyPr wrap="square">
            <a:spAutoFit/>
          </a:bodyPr>
          <a:lstStyle/>
          <a:p>
            <a:pPr algn="just">
              <a:lnSpc>
                <a:spcPct val="150000"/>
              </a:lnSpc>
            </a:pPr>
            <a:r>
              <a:rPr lang="vi-VN" sz="2200">
                <a:latin typeface="Arial" panose="020B0604020202020204" pitchFamily="34" charset="0"/>
                <a:ea typeface="Calibri" panose="020F0502020204030204" pitchFamily="34" charset="0"/>
                <a:cs typeface="Arial" panose="020B0604020202020204" pitchFamily="34" charset="0"/>
              </a:rPr>
              <a:t>Chuyện kể về tình bạn giữa Chim chích và chim sẻ. Chim sẻ có đồ ăn nhưng lại không muốn chia sẻ nên ăn một mình còn chim chích thì ngược lại. Khi tìm được đồ ăn ngon thì chích lại chia sẻ cho sẻ vì thế mà sẻ xấu hổ và nhận ra được bài học về tình bạn.</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15" name="TextBox 74">
            <a:extLst>
              <a:ext uri="{FF2B5EF4-FFF2-40B4-BE49-F238E27FC236}">
                <a16:creationId xmlns:a16="http://schemas.microsoft.com/office/drawing/2014/main" id="{8671BA59-C2B6-848C-E08B-A5ACB240C20C}"/>
              </a:ext>
            </a:extLst>
          </p:cNvPr>
          <p:cNvSpPr txBox="1"/>
          <p:nvPr/>
        </p:nvSpPr>
        <p:spPr>
          <a:xfrm>
            <a:off x="3646939" y="803800"/>
            <a:ext cx="1790479" cy="53739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ctr">
              <a:lnSpc>
                <a:spcPct val="150000"/>
              </a:lnSpc>
              <a:spcBef>
                <a:spcPts val="0"/>
              </a:spcBef>
              <a:spcAft>
                <a:spcPts val="800"/>
              </a:spcAft>
              <a:buClr>
                <a:srgbClr val="000000"/>
              </a:buClr>
              <a:tabLst>
                <a:tab pos="201295" algn="l"/>
              </a:tabLst>
            </a:pPr>
            <a:r>
              <a:rPr lang="en-US" sz="22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Tham khảo:</a:t>
            </a:r>
            <a:endParaRPr lang="en-US" sz="22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103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23"/>
        <p:cNvGrpSpPr/>
        <p:nvPr/>
      </p:nvGrpSpPr>
      <p:grpSpPr>
        <a:xfrm>
          <a:off x="0" y="0"/>
          <a:ext cx="0" cy="0"/>
          <a:chOff x="0" y="0"/>
          <a:chExt cx="0" cy="0"/>
        </a:xfrm>
      </p:grpSpPr>
      <p:sp>
        <p:nvSpPr>
          <p:cNvPr id="15924" name="Google Shape;15924;p72"/>
          <p:cNvSpPr txBox="1">
            <a:spLocks noGrp="1"/>
          </p:cNvSpPr>
          <p:nvPr>
            <p:ph type="title"/>
          </p:nvPr>
        </p:nvSpPr>
        <p:spPr>
          <a:xfrm>
            <a:off x="3682825" y="2039322"/>
            <a:ext cx="3853500" cy="1286100"/>
          </a:xfrm>
          <a:prstGeom prst="rect">
            <a:avLst/>
          </a:prstGeom>
        </p:spPr>
        <p:txBody>
          <a:bodyPr spcFirstLastPara="1" wrap="square" lIns="91425" tIns="91425" rIns="91425" bIns="91425" anchor="ctr" anchorCtr="0">
            <a:noAutofit/>
          </a:bodyPr>
          <a:lstStyle/>
          <a:p>
            <a:pPr lvl="0"/>
            <a:r>
              <a:rPr lang="en-US" sz="4800" b="1">
                <a:latin typeface="+mj-lt"/>
              </a:rPr>
              <a:t>VẬN DỤNG</a:t>
            </a:r>
          </a:p>
        </p:txBody>
      </p:sp>
      <p:sp>
        <p:nvSpPr>
          <p:cNvPr id="15925" name="Google Shape;15925;p72"/>
          <p:cNvSpPr txBox="1">
            <a:spLocks noGrp="1"/>
          </p:cNvSpPr>
          <p:nvPr>
            <p:ph type="title" idx="2"/>
          </p:nvPr>
        </p:nvSpPr>
        <p:spPr>
          <a:xfrm>
            <a:off x="4678846" y="770854"/>
            <a:ext cx="2064600" cy="12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1">
                <a:solidFill>
                  <a:schemeClr val="bg2">
                    <a:lumMod val="50000"/>
                  </a:schemeClr>
                </a:solidFill>
                <a:latin typeface="+mj-lt"/>
              </a:rPr>
              <a:t>04</a:t>
            </a:r>
            <a:endParaRPr sz="7200" b="1">
              <a:solidFill>
                <a:schemeClr val="bg2">
                  <a:lumMod val="50000"/>
                </a:schemeClr>
              </a:solidFill>
              <a:latin typeface="+mj-lt"/>
            </a:endParaRPr>
          </a:p>
        </p:txBody>
      </p:sp>
      <p:grpSp>
        <p:nvGrpSpPr>
          <p:cNvPr id="15927" name="Google Shape;15927;p72"/>
          <p:cNvGrpSpPr/>
          <p:nvPr/>
        </p:nvGrpSpPr>
        <p:grpSpPr>
          <a:xfrm flipH="1">
            <a:off x="-70286" y="3909501"/>
            <a:ext cx="1644569" cy="324303"/>
            <a:chOff x="1351400" y="3727300"/>
            <a:chExt cx="271050" cy="53450"/>
          </a:xfrm>
        </p:grpSpPr>
        <p:sp>
          <p:nvSpPr>
            <p:cNvPr id="15928" name="Google Shape;15928;p72"/>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29" name="Google Shape;15929;p72"/>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0" name="Google Shape;15930;p72"/>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1" name="Google Shape;15931;p72"/>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2" name="Google Shape;15932;p72"/>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3" name="Google Shape;15933;p72"/>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4" name="Google Shape;15934;p72"/>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5" name="Google Shape;15935;p72"/>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6" name="Google Shape;15936;p72"/>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7" name="Google Shape;15937;p72"/>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8" name="Google Shape;15938;p72"/>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9" name="Google Shape;15939;p72"/>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0" name="Google Shape;15940;p72"/>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1" name="Google Shape;15941;p72"/>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2" name="Google Shape;15942;p72"/>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3" name="Google Shape;15943;p72"/>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4" name="Google Shape;15944;p72"/>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5" name="Google Shape;15945;p72"/>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6" name="Google Shape;15946;p72"/>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6009" name="Google Shape;16009;p72"/>
          <p:cNvSpPr/>
          <p:nvPr/>
        </p:nvSpPr>
        <p:spPr>
          <a:xfrm rot="2952388">
            <a:off x="7105518" y="92469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010" name="Google Shape;16010;p72"/>
          <p:cNvSpPr/>
          <p:nvPr/>
        </p:nvSpPr>
        <p:spPr>
          <a:xfrm rot="1135717">
            <a:off x="7409792" y="614245"/>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011" name="Google Shape;16011;p72"/>
          <p:cNvSpPr/>
          <p:nvPr/>
        </p:nvSpPr>
        <p:spPr>
          <a:xfrm rot="1402087">
            <a:off x="7896293" y="1012644"/>
            <a:ext cx="212235"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90" name="Google Shape;18256;p79"/>
          <p:cNvGrpSpPr/>
          <p:nvPr/>
        </p:nvGrpSpPr>
        <p:grpSpPr>
          <a:xfrm flipH="1">
            <a:off x="578760" y="2533312"/>
            <a:ext cx="2222498" cy="1856375"/>
            <a:chOff x="391975" y="1584551"/>
            <a:chExt cx="1428375" cy="1264749"/>
          </a:xfrm>
        </p:grpSpPr>
        <p:sp>
          <p:nvSpPr>
            <p:cNvPr id="91" name="Google Shape;18257;p79"/>
            <p:cNvSpPr/>
            <p:nvPr/>
          </p:nvSpPr>
          <p:spPr>
            <a:xfrm>
              <a:off x="391975" y="2178175"/>
              <a:ext cx="217575" cy="332600"/>
            </a:xfrm>
            <a:custGeom>
              <a:avLst/>
              <a:gdLst/>
              <a:ahLst/>
              <a:cxnLst/>
              <a:rect l="l" t="t" r="r" b="b"/>
              <a:pathLst>
                <a:path w="8703" h="13304" extrusionOk="0">
                  <a:moveTo>
                    <a:pt x="4303" y="1"/>
                  </a:moveTo>
                  <a:cubicBezTo>
                    <a:pt x="4240" y="1"/>
                    <a:pt x="4178" y="5"/>
                    <a:pt x="4117" y="14"/>
                  </a:cubicBezTo>
                  <a:cubicBezTo>
                    <a:pt x="2378" y="247"/>
                    <a:pt x="1691" y="3622"/>
                    <a:pt x="1691" y="3622"/>
                  </a:cubicBezTo>
                  <a:cubicBezTo>
                    <a:pt x="333" y="6705"/>
                    <a:pt x="1151" y="8677"/>
                    <a:pt x="406" y="10094"/>
                  </a:cubicBezTo>
                  <a:cubicBezTo>
                    <a:pt x="1" y="10873"/>
                    <a:pt x="148" y="11539"/>
                    <a:pt x="567" y="11539"/>
                  </a:cubicBezTo>
                  <a:cubicBezTo>
                    <a:pt x="918" y="11539"/>
                    <a:pt x="1461" y="11069"/>
                    <a:pt x="2027" y="9802"/>
                  </a:cubicBezTo>
                  <a:lnTo>
                    <a:pt x="2027" y="9802"/>
                  </a:lnTo>
                  <a:cubicBezTo>
                    <a:pt x="1133" y="11982"/>
                    <a:pt x="1152" y="13303"/>
                    <a:pt x="1677" y="13303"/>
                  </a:cubicBezTo>
                  <a:cubicBezTo>
                    <a:pt x="2052" y="13303"/>
                    <a:pt x="2686" y="12626"/>
                    <a:pt x="3430" y="11102"/>
                  </a:cubicBezTo>
                  <a:lnTo>
                    <a:pt x="3430" y="11102"/>
                  </a:lnTo>
                  <a:cubicBezTo>
                    <a:pt x="3342" y="11658"/>
                    <a:pt x="3430" y="12286"/>
                    <a:pt x="3430" y="12286"/>
                  </a:cubicBezTo>
                  <a:cubicBezTo>
                    <a:pt x="3430" y="12286"/>
                    <a:pt x="6951" y="9452"/>
                    <a:pt x="7842" y="6310"/>
                  </a:cubicBezTo>
                  <a:cubicBezTo>
                    <a:pt x="8702" y="3265"/>
                    <a:pt x="6064" y="1"/>
                    <a:pt x="430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258;p79"/>
            <p:cNvSpPr/>
            <p:nvPr/>
          </p:nvSpPr>
          <p:spPr>
            <a:xfrm>
              <a:off x="395975" y="1941825"/>
              <a:ext cx="236625" cy="387225"/>
            </a:xfrm>
            <a:custGeom>
              <a:avLst/>
              <a:gdLst/>
              <a:ahLst/>
              <a:cxnLst/>
              <a:rect l="l" t="t" r="r" b="b"/>
              <a:pathLst>
                <a:path w="9465" h="15489" extrusionOk="0">
                  <a:moveTo>
                    <a:pt x="9464" y="1"/>
                  </a:moveTo>
                  <a:lnTo>
                    <a:pt x="9464" y="1"/>
                  </a:lnTo>
                  <a:cubicBezTo>
                    <a:pt x="9464" y="1"/>
                    <a:pt x="5929" y="147"/>
                    <a:pt x="3723" y="3828"/>
                  </a:cubicBezTo>
                  <a:cubicBezTo>
                    <a:pt x="1517" y="7525"/>
                    <a:pt x="2072" y="9891"/>
                    <a:pt x="845" y="11046"/>
                  </a:cubicBezTo>
                  <a:cubicBezTo>
                    <a:pt x="0" y="11830"/>
                    <a:pt x="68" y="13291"/>
                    <a:pt x="905" y="13291"/>
                  </a:cubicBezTo>
                  <a:cubicBezTo>
                    <a:pt x="1299" y="13291"/>
                    <a:pt x="1863" y="12967"/>
                    <a:pt x="2583" y="12097"/>
                  </a:cubicBezTo>
                  <a:lnTo>
                    <a:pt x="2583" y="12097"/>
                  </a:lnTo>
                  <a:cubicBezTo>
                    <a:pt x="2556" y="13682"/>
                    <a:pt x="2989" y="15155"/>
                    <a:pt x="3468" y="15155"/>
                  </a:cubicBezTo>
                  <a:cubicBezTo>
                    <a:pt x="3763" y="15155"/>
                    <a:pt x="4074" y="14601"/>
                    <a:pt x="4307" y="13179"/>
                  </a:cubicBezTo>
                  <a:cubicBezTo>
                    <a:pt x="4405" y="14559"/>
                    <a:pt x="5005" y="15489"/>
                    <a:pt x="5568" y="15489"/>
                  </a:cubicBezTo>
                  <a:cubicBezTo>
                    <a:pt x="5935" y="15489"/>
                    <a:pt x="6285" y="15094"/>
                    <a:pt x="6469" y="14172"/>
                  </a:cubicBezTo>
                  <a:cubicBezTo>
                    <a:pt x="6922" y="11834"/>
                    <a:pt x="9464" y="1"/>
                    <a:pt x="9464"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259;p79"/>
            <p:cNvSpPr/>
            <p:nvPr/>
          </p:nvSpPr>
          <p:spPr>
            <a:xfrm>
              <a:off x="688100" y="2215650"/>
              <a:ext cx="162900" cy="565925"/>
            </a:xfrm>
            <a:custGeom>
              <a:avLst/>
              <a:gdLst/>
              <a:ahLst/>
              <a:cxnLst/>
              <a:rect l="l" t="t" r="r" b="b"/>
              <a:pathLst>
                <a:path w="6516" h="22637" extrusionOk="0">
                  <a:moveTo>
                    <a:pt x="3870" y="0"/>
                  </a:moveTo>
                  <a:cubicBezTo>
                    <a:pt x="2224" y="0"/>
                    <a:pt x="392" y="1302"/>
                    <a:pt x="0" y="4169"/>
                  </a:cubicBezTo>
                  <a:cubicBezTo>
                    <a:pt x="468" y="7733"/>
                    <a:pt x="0" y="11809"/>
                    <a:pt x="0" y="11809"/>
                  </a:cubicBezTo>
                  <a:cubicBezTo>
                    <a:pt x="0" y="11809"/>
                    <a:pt x="1242" y="13446"/>
                    <a:pt x="1812" y="16163"/>
                  </a:cubicBezTo>
                  <a:cubicBezTo>
                    <a:pt x="2367" y="18881"/>
                    <a:pt x="2396" y="21364"/>
                    <a:pt x="2396" y="21364"/>
                  </a:cubicBezTo>
                  <a:cubicBezTo>
                    <a:pt x="2396" y="21364"/>
                    <a:pt x="2966" y="21466"/>
                    <a:pt x="3799" y="21627"/>
                  </a:cubicBezTo>
                  <a:cubicBezTo>
                    <a:pt x="3959" y="21934"/>
                    <a:pt x="4062" y="22241"/>
                    <a:pt x="4149" y="22533"/>
                  </a:cubicBezTo>
                  <a:cubicBezTo>
                    <a:pt x="4505" y="22611"/>
                    <a:pt x="4846" y="22637"/>
                    <a:pt x="5142" y="22637"/>
                  </a:cubicBezTo>
                  <a:cubicBezTo>
                    <a:pt x="5735" y="22637"/>
                    <a:pt x="6151" y="22533"/>
                    <a:pt x="6151" y="22533"/>
                  </a:cubicBezTo>
                  <a:cubicBezTo>
                    <a:pt x="5932" y="22255"/>
                    <a:pt x="5683" y="21949"/>
                    <a:pt x="5420" y="21627"/>
                  </a:cubicBezTo>
                  <a:cubicBezTo>
                    <a:pt x="4310" y="19640"/>
                    <a:pt x="3068" y="13154"/>
                    <a:pt x="3287" y="10378"/>
                  </a:cubicBezTo>
                  <a:cubicBezTo>
                    <a:pt x="3506" y="7602"/>
                    <a:pt x="6516" y="1890"/>
                    <a:pt x="6516" y="1890"/>
                  </a:cubicBezTo>
                  <a:cubicBezTo>
                    <a:pt x="6121" y="662"/>
                    <a:pt x="5043" y="0"/>
                    <a:pt x="3870"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260;p79"/>
            <p:cNvSpPr/>
            <p:nvPr/>
          </p:nvSpPr>
          <p:spPr>
            <a:xfrm>
              <a:off x="1339325" y="2323750"/>
              <a:ext cx="131875" cy="479800"/>
            </a:xfrm>
            <a:custGeom>
              <a:avLst/>
              <a:gdLst/>
              <a:ahLst/>
              <a:cxnLst/>
              <a:rect l="l" t="t" r="r" b="b"/>
              <a:pathLst>
                <a:path w="5275" h="19192" extrusionOk="0">
                  <a:moveTo>
                    <a:pt x="4826" y="0"/>
                  </a:moveTo>
                  <a:cubicBezTo>
                    <a:pt x="4373" y="0"/>
                    <a:pt x="3581" y="150"/>
                    <a:pt x="2484" y="911"/>
                  </a:cubicBezTo>
                  <a:cubicBezTo>
                    <a:pt x="687" y="2182"/>
                    <a:pt x="0" y="7427"/>
                    <a:pt x="0" y="7427"/>
                  </a:cubicBezTo>
                  <a:cubicBezTo>
                    <a:pt x="0" y="7427"/>
                    <a:pt x="877" y="9443"/>
                    <a:pt x="1008" y="12190"/>
                  </a:cubicBezTo>
                  <a:cubicBezTo>
                    <a:pt x="1140" y="14936"/>
                    <a:pt x="482" y="17741"/>
                    <a:pt x="482" y="17741"/>
                  </a:cubicBezTo>
                  <a:lnTo>
                    <a:pt x="1461" y="18457"/>
                  </a:lnTo>
                  <a:lnTo>
                    <a:pt x="1461" y="18896"/>
                  </a:lnTo>
                  <a:cubicBezTo>
                    <a:pt x="2195" y="19159"/>
                    <a:pt x="2970" y="19191"/>
                    <a:pt x="3312" y="19191"/>
                  </a:cubicBezTo>
                  <a:cubicBezTo>
                    <a:pt x="3426" y="19191"/>
                    <a:pt x="3492" y="19188"/>
                    <a:pt x="3492" y="19188"/>
                  </a:cubicBezTo>
                  <a:cubicBezTo>
                    <a:pt x="3346" y="18954"/>
                    <a:pt x="3287" y="18808"/>
                    <a:pt x="3287" y="18808"/>
                  </a:cubicBezTo>
                  <a:cubicBezTo>
                    <a:pt x="3287" y="18808"/>
                    <a:pt x="2878" y="10743"/>
                    <a:pt x="3287" y="8187"/>
                  </a:cubicBezTo>
                  <a:cubicBezTo>
                    <a:pt x="3696" y="5630"/>
                    <a:pt x="5274" y="64"/>
                    <a:pt x="5274" y="64"/>
                  </a:cubicBezTo>
                  <a:cubicBezTo>
                    <a:pt x="5274" y="64"/>
                    <a:pt x="5122" y="0"/>
                    <a:pt x="4826"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261;p79"/>
            <p:cNvSpPr/>
            <p:nvPr/>
          </p:nvSpPr>
          <p:spPr>
            <a:xfrm>
              <a:off x="477700" y="1584551"/>
              <a:ext cx="1342650" cy="1218675"/>
            </a:xfrm>
            <a:custGeom>
              <a:avLst/>
              <a:gdLst/>
              <a:ahLst/>
              <a:cxnLst/>
              <a:rect l="l" t="t" r="r" b="b"/>
              <a:pathLst>
                <a:path w="53706" h="48747" extrusionOk="0">
                  <a:moveTo>
                    <a:pt x="45285" y="0"/>
                  </a:moveTo>
                  <a:cubicBezTo>
                    <a:pt x="45057" y="0"/>
                    <a:pt x="44050" y="157"/>
                    <a:pt x="42617" y="2677"/>
                  </a:cubicBezTo>
                  <a:cubicBezTo>
                    <a:pt x="41229" y="3072"/>
                    <a:pt x="39622" y="3539"/>
                    <a:pt x="37942" y="7177"/>
                  </a:cubicBezTo>
                  <a:cubicBezTo>
                    <a:pt x="36277" y="10800"/>
                    <a:pt x="34509" y="13444"/>
                    <a:pt x="32507" y="14379"/>
                  </a:cubicBezTo>
                  <a:cubicBezTo>
                    <a:pt x="31360" y="14928"/>
                    <a:pt x="29980" y="15276"/>
                    <a:pt x="27722" y="15276"/>
                  </a:cubicBezTo>
                  <a:cubicBezTo>
                    <a:pt x="26068" y="15276"/>
                    <a:pt x="23944" y="15089"/>
                    <a:pt x="21097" y="14657"/>
                  </a:cubicBezTo>
                  <a:cubicBezTo>
                    <a:pt x="17489" y="14109"/>
                    <a:pt x="13969" y="13515"/>
                    <a:pt x="10962" y="13515"/>
                  </a:cubicBezTo>
                  <a:cubicBezTo>
                    <a:pt x="8356" y="13515"/>
                    <a:pt x="6134" y="13961"/>
                    <a:pt x="4574" y="15271"/>
                  </a:cubicBezTo>
                  <a:cubicBezTo>
                    <a:pt x="1199" y="18105"/>
                    <a:pt x="1769" y="20983"/>
                    <a:pt x="2178" y="24343"/>
                  </a:cubicBezTo>
                  <a:cubicBezTo>
                    <a:pt x="2572" y="27703"/>
                    <a:pt x="3069" y="31589"/>
                    <a:pt x="1" y="36031"/>
                  </a:cubicBezTo>
                  <a:cubicBezTo>
                    <a:pt x="688" y="42488"/>
                    <a:pt x="1287" y="45819"/>
                    <a:pt x="834" y="47470"/>
                  </a:cubicBezTo>
                  <a:cubicBezTo>
                    <a:pt x="1301" y="47645"/>
                    <a:pt x="1739" y="48201"/>
                    <a:pt x="1739" y="48201"/>
                  </a:cubicBezTo>
                  <a:lnTo>
                    <a:pt x="1769" y="48303"/>
                  </a:lnTo>
                  <a:cubicBezTo>
                    <a:pt x="2684" y="48602"/>
                    <a:pt x="3371" y="48652"/>
                    <a:pt x="3732" y="48652"/>
                  </a:cubicBezTo>
                  <a:cubicBezTo>
                    <a:pt x="3919" y="48652"/>
                    <a:pt x="4019" y="48639"/>
                    <a:pt x="4019" y="48639"/>
                  </a:cubicBezTo>
                  <a:cubicBezTo>
                    <a:pt x="3463" y="46915"/>
                    <a:pt x="2923" y="41319"/>
                    <a:pt x="3011" y="39727"/>
                  </a:cubicBezTo>
                  <a:cubicBezTo>
                    <a:pt x="3098" y="38120"/>
                    <a:pt x="3507" y="36980"/>
                    <a:pt x="5114" y="34088"/>
                  </a:cubicBezTo>
                  <a:cubicBezTo>
                    <a:pt x="6707" y="31195"/>
                    <a:pt x="9775" y="27236"/>
                    <a:pt x="12039" y="26768"/>
                  </a:cubicBezTo>
                  <a:cubicBezTo>
                    <a:pt x="12226" y="26730"/>
                    <a:pt x="12429" y="26712"/>
                    <a:pt x="12647" y="26712"/>
                  </a:cubicBezTo>
                  <a:cubicBezTo>
                    <a:pt x="15074" y="26712"/>
                    <a:pt x="19334" y="28960"/>
                    <a:pt x="22807" y="30260"/>
                  </a:cubicBezTo>
                  <a:cubicBezTo>
                    <a:pt x="26590" y="31677"/>
                    <a:pt x="31543" y="32758"/>
                    <a:pt x="31543" y="32758"/>
                  </a:cubicBezTo>
                  <a:cubicBezTo>
                    <a:pt x="31543" y="32758"/>
                    <a:pt x="32537" y="36732"/>
                    <a:pt x="31558" y="40604"/>
                  </a:cubicBezTo>
                  <a:cubicBezTo>
                    <a:pt x="31923" y="42678"/>
                    <a:pt x="31850" y="45542"/>
                    <a:pt x="31105" y="47689"/>
                  </a:cubicBezTo>
                  <a:cubicBezTo>
                    <a:pt x="31572" y="47996"/>
                    <a:pt x="31835" y="48288"/>
                    <a:pt x="31835" y="48288"/>
                  </a:cubicBezTo>
                  <a:cubicBezTo>
                    <a:pt x="32619" y="48696"/>
                    <a:pt x="33177" y="48746"/>
                    <a:pt x="33403" y="48746"/>
                  </a:cubicBezTo>
                  <a:cubicBezTo>
                    <a:pt x="33477" y="48746"/>
                    <a:pt x="33515" y="48741"/>
                    <a:pt x="33515" y="48741"/>
                  </a:cubicBezTo>
                  <a:lnTo>
                    <a:pt x="33340" y="48420"/>
                  </a:lnTo>
                  <a:cubicBezTo>
                    <a:pt x="33340" y="48420"/>
                    <a:pt x="33559" y="44388"/>
                    <a:pt x="33925" y="41641"/>
                  </a:cubicBezTo>
                  <a:cubicBezTo>
                    <a:pt x="34304" y="38894"/>
                    <a:pt x="36014" y="33854"/>
                    <a:pt x="36963" y="32291"/>
                  </a:cubicBezTo>
                  <a:cubicBezTo>
                    <a:pt x="39418" y="31239"/>
                    <a:pt x="40411" y="28755"/>
                    <a:pt x="41668" y="24562"/>
                  </a:cubicBezTo>
                  <a:cubicBezTo>
                    <a:pt x="42924" y="20355"/>
                    <a:pt x="44107" y="11282"/>
                    <a:pt x="44838" y="10669"/>
                  </a:cubicBezTo>
                  <a:cubicBezTo>
                    <a:pt x="44930" y="10592"/>
                    <a:pt x="45072" y="10558"/>
                    <a:pt x="45249" y="10558"/>
                  </a:cubicBezTo>
                  <a:cubicBezTo>
                    <a:pt x="46502" y="10558"/>
                    <a:pt x="49558" y="12278"/>
                    <a:pt x="49981" y="13225"/>
                  </a:cubicBezTo>
                  <a:cubicBezTo>
                    <a:pt x="50324" y="13994"/>
                    <a:pt x="51133" y="14105"/>
                    <a:pt x="51571" y="14105"/>
                  </a:cubicBezTo>
                  <a:cubicBezTo>
                    <a:pt x="51748" y="14105"/>
                    <a:pt x="51865" y="14087"/>
                    <a:pt x="51865" y="14087"/>
                  </a:cubicBezTo>
                  <a:lnTo>
                    <a:pt x="50769" y="11633"/>
                  </a:lnTo>
                  <a:lnTo>
                    <a:pt x="52450" y="13824"/>
                  </a:lnTo>
                  <a:cubicBezTo>
                    <a:pt x="52450" y="13824"/>
                    <a:pt x="53706" y="12816"/>
                    <a:pt x="53560" y="11720"/>
                  </a:cubicBezTo>
                  <a:cubicBezTo>
                    <a:pt x="53414" y="10610"/>
                    <a:pt x="50916" y="7279"/>
                    <a:pt x="49206" y="5526"/>
                  </a:cubicBezTo>
                  <a:cubicBezTo>
                    <a:pt x="48087" y="4281"/>
                    <a:pt x="47544" y="3197"/>
                    <a:pt x="45755" y="3197"/>
                  </a:cubicBezTo>
                  <a:cubicBezTo>
                    <a:pt x="45676" y="3197"/>
                    <a:pt x="45594" y="3199"/>
                    <a:pt x="45510" y="3203"/>
                  </a:cubicBezTo>
                  <a:cubicBezTo>
                    <a:pt x="45159" y="1201"/>
                    <a:pt x="45335" y="4"/>
                    <a:pt x="45335" y="4"/>
                  </a:cubicBezTo>
                  <a:cubicBezTo>
                    <a:pt x="45335" y="4"/>
                    <a:pt x="45318" y="0"/>
                    <a:pt x="4528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262;p79"/>
            <p:cNvSpPr/>
            <p:nvPr/>
          </p:nvSpPr>
          <p:spPr>
            <a:xfrm>
              <a:off x="1578550" y="1584625"/>
              <a:ext cx="45675" cy="101550"/>
            </a:xfrm>
            <a:custGeom>
              <a:avLst/>
              <a:gdLst/>
              <a:ahLst/>
              <a:cxnLst/>
              <a:rect l="l" t="t" r="r" b="b"/>
              <a:pathLst>
                <a:path w="1827" h="4062" extrusionOk="0">
                  <a:moveTo>
                    <a:pt x="1301" y="1"/>
                  </a:moveTo>
                  <a:cubicBezTo>
                    <a:pt x="409" y="1213"/>
                    <a:pt x="0" y="4062"/>
                    <a:pt x="0" y="4062"/>
                  </a:cubicBezTo>
                  <a:lnTo>
                    <a:pt x="1432" y="3521"/>
                  </a:lnTo>
                  <a:cubicBezTo>
                    <a:pt x="1432" y="3521"/>
                    <a:pt x="1827" y="1052"/>
                    <a:pt x="130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263;p79"/>
            <p:cNvSpPr/>
            <p:nvPr/>
          </p:nvSpPr>
          <p:spPr>
            <a:xfrm>
              <a:off x="1645375" y="1618225"/>
              <a:ext cx="39125" cy="57000"/>
            </a:xfrm>
            <a:custGeom>
              <a:avLst/>
              <a:gdLst/>
              <a:ahLst/>
              <a:cxnLst/>
              <a:rect l="l" t="t" r="r" b="b"/>
              <a:pathLst>
                <a:path w="1565" h="2280" extrusionOk="0">
                  <a:moveTo>
                    <a:pt x="1389" y="1"/>
                  </a:moveTo>
                  <a:cubicBezTo>
                    <a:pt x="600" y="614"/>
                    <a:pt x="1" y="1783"/>
                    <a:pt x="1" y="1783"/>
                  </a:cubicBezTo>
                  <a:lnTo>
                    <a:pt x="1155" y="2280"/>
                  </a:lnTo>
                  <a:cubicBezTo>
                    <a:pt x="1155" y="2280"/>
                    <a:pt x="1564" y="921"/>
                    <a:pt x="1389"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264;p79"/>
            <p:cNvSpPr/>
            <p:nvPr/>
          </p:nvSpPr>
          <p:spPr>
            <a:xfrm>
              <a:off x="1618000" y="1618225"/>
              <a:ext cx="62100" cy="52175"/>
            </a:xfrm>
            <a:custGeom>
              <a:avLst/>
              <a:gdLst/>
              <a:ahLst/>
              <a:cxnLst/>
              <a:rect l="l" t="t" r="r" b="b"/>
              <a:pathLst>
                <a:path w="2484" h="2087" extrusionOk="0">
                  <a:moveTo>
                    <a:pt x="2484" y="1"/>
                  </a:moveTo>
                  <a:cubicBezTo>
                    <a:pt x="2484" y="1"/>
                    <a:pt x="1037" y="147"/>
                    <a:pt x="0" y="1827"/>
                  </a:cubicBezTo>
                  <a:cubicBezTo>
                    <a:pt x="362" y="2018"/>
                    <a:pt x="662" y="2087"/>
                    <a:pt x="908" y="2087"/>
                  </a:cubicBezTo>
                  <a:cubicBezTo>
                    <a:pt x="1545" y="2087"/>
                    <a:pt x="1812" y="1622"/>
                    <a:pt x="1812" y="1622"/>
                  </a:cubicBezTo>
                  <a:lnTo>
                    <a:pt x="2484"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265;p79"/>
            <p:cNvSpPr/>
            <p:nvPr/>
          </p:nvSpPr>
          <p:spPr>
            <a:xfrm>
              <a:off x="1627675" y="1749700"/>
              <a:ext cx="34450" cy="36950"/>
            </a:xfrm>
            <a:custGeom>
              <a:avLst/>
              <a:gdLst/>
              <a:ahLst/>
              <a:cxnLst/>
              <a:rect l="l" t="t" r="r" b="b"/>
              <a:pathLst>
                <a:path w="1378" h="1478" extrusionOk="0">
                  <a:moveTo>
                    <a:pt x="528" y="1"/>
                  </a:moveTo>
                  <a:cubicBezTo>
                    <a:pt x="525" y="1"/>
                    <a:pt x="522" y="1"/>
                    <a:pt x="519" y="1"/>
                  </a:cubicBezTo>
                  <a:cubicBezTo>
                    <a:pt x="1" y="15"/>
                    <a:pt x="22" y="1478"/>
                    <a:pt x="680" y="1478"/>
                  </a:cubicBezTo>
                  <a:cubicBezTo>
                    <a:pt x="689" y="1478"/>
                    <a:pt x="699" y="1477"/>
                    <a:pt x="709" y="1477"/>
                  </a:cubicBezTo>
                  <a:cubicBezTo>
                    <a:pt x="1378" y="1433"/>
                    <a:pt x="1121"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266;p79"/>
            <p:cNvSpPr/>
            <p:nvPr/>
          </p:nvSpPr>
          <p:spPr>
            <a:xfrm>
              <a:off x="1764025" y="1856000"/>
              <a:ext cx="34200" cy="31625"/>
            </a:xfrm>
            <a:custGeom>
              <a:avLst/>
              <a:gdLst/>
              <a:ahLst/>
              <a:cxnLst/>
              <a:rect l="l" t="t" r="r" b="b"/>
              <a:pathLst>
                <a:path w="1368" h="1265" extrusionOk="0">
                  <a:moveTo>
                    <a:pt x="413" y="0"/>
                  </a:moveTo>
                  <a:cubicBezTo>
                    <a:pt x="387" y="0"/>
                    <a:pt x="363" y="5"/>
                    <a:pt x="339" y="15"/>
                  </a:cubicBezTo>
                  <a:cubicBezTo>
                    <a:pt x="1" y="164"/>
                    <a:pt x="514" y="1264"/>
                    <a:pt x="917" y="1264"/>
                  </a:cubicBezTo>
                  <a:cubicBezTo>
                    <a:pt x="949" y="1264"/>
                    <a:pt x="981" y="1257"/>
                    <a:pt x="1011" y="1242"/>
                  </a:cubicBezTo>
                  <a:cubicBezTo>
                    <a:pt x="1368" y="1078"/>
                    <a:pt x="798" y="0"/>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267;p79"/>
            <p:cNvSpPr/>
            <p:nvPr/>
          </p:nvSpPr>
          <p:spPr>
            <a:xfrm>
              <a:off x="1238500" y="1651475"/>
              <a:ext cx="318900" cy="407400"/>
            </a:xfrm>
            <a:custGeom>
              <a:avLst/>
              <a:gdLst/>
              <a:ahLst/>
              <a:cxnLst/>
              <a:rect l="l" t="t" r="r" b="b"/>
              <a:pathLst>
                <a:path w="12756" h="16296" extrusionOk="0">
                  <a:moveTo>
                    <a:pt x="12185" y="0"/>
                  </a:moveTo>
                  <a:lnTo>
                    <a:pt x="12185" y="0"/>
                  </a:lnTo>
                  <a:cubicBezTo>
                    <a:pt x="10812" y="395"/>
                    <a:pt x="9190" y="862"/>
                    <a:pt x="7525" y="4500"/>
                  </a:cubicBezTo>
                  <a:cubicBezTo>
                    <a:pt x="5859" y="8123"/>
                    <a:pt x="4092" y="10767"/>
                    <a:pt x="2105" y="11702"/>
                  </a:cubicBezTo>
                  <a:cubicBezTo>
                    <a:pt x="1710" y="11892"/>
                    <a:pt x="1111" y="12053"/>
                    <a:pt x="863" y="12184"/>
                  </a:cubicBezTo>
                  <a:cubicBezTo>
                    <a:pt x="863" y="12184"/>
                    <a:pt x="1" y="16158"/>
                    <a:pt x="1213" y="16290"/>
                  </a:cubicBezTo>
                  <a:cubicBezTo>
                    <a:pt x="1254" y="16294"/>
                    <a:pt x="1295" y="16296"/>
                    <a:pt x="1334" y="16296"/>
                  </a:cubicBezTo>
                  <a:cubicBezTo>
                    <a:pt x="2860" y="16296"/>
                    <a:pt x="3332" y="13353"/>
                    <a:pt x="3332" y="13353"/>
                  </a:cubicBezTo>
                  <a:cubicBezTo>
                    <a:pt x="3332" y="13353"/>
                    <a:pt x="3461" y="14975"/>
                    <a:pt x="4175" y="14975"/>
                  </a:cubicBezTo>
                  <a:cubicBezTo>
                    <a:pt x="4181" y="14975"/>
                    <a:pt x="4187" y="14975"/>
                    <a:pt x="4194" y="14975"/>
                  </a:cubicBezTo>
                  <a:cubicBezTo>
                    <a:pt x="5275" y="14916"/>
                    <a:pt x="5216" y="11338"/>
                    <a:pt x="5216" y="11337"/>
                  </a:cubicBezTo>
                  <a:lnTo>
                    <a:pt x="5216" y="11337"/>
                  </a:lnTo>
                  <a:cubicBezTo>
                    <a:pt x="5216" y="11338"/>
                    <a:pt x="5438" y="13680"/>
                    <a:pt x="6219" y="13680"/>
                  </a:cubicBezTo>
                  <a:cubicBezTo>
                    <a:pt x="6240" y="13680"/>
                    <a:pt x="6261" y="13678"/>
                    <a:pt x="6283" y="13675"/>
                  </a:cubicBezTo>
                  <a:cubicBezTo>
                    <a:pt x="7101" y="13558"/>
                    <a:pt x="6853" y="8547"/>
                    <a:pt x="6853" y="8547"/>
                  </a:cubicBezTo>
                  <a:lnTo>
                    <a:pt x="6853" y="8547"/>
                  </a:lnTo>
                  <a:cubicBezTo>
                    <a:pt x="6853" y="8547"/>
                    <a:pt x="7027" y="10095"/>
                    <a:pt x="7806" y="10095"/>
                  </a:cubicBezTo>
                  <a:cubicBezTo>
                    <a:pt x="7810" y="10095"/>
                    <a:pt x="7813" y="10095"/>
                    <a:pt x="7817" y="10095"/>
                  </a:cubicBezTo>
                  <a:cubicBezTo>
                    <a:pt x="8591" y="10081"/>
                    <a:pt x="8694" y="7918"/>
                    <a:pt x="8474" y="5829"/>
                  </a:cubicBezTo>
                  <a:lnTo>
                    <a:pt x="8474" y="5829"/>
                  </a:lnTo>
                  <a:cubicBezTo>
                    <a:pt x="8574" y="6487"/>
                    <a:pt x="8954" y="7745"/>
                    <a:pt x="9545" y="7745"/>
                  </a:cubicBezTo>
                  <a:cubicBezTo>
                    <a:pt x="9558" y="7745"/>
                    <a:pt x="9571" y="7744"/>
                    <a:pt x="9585" y="7743"/>
                  </a:cubicBezTo>
                  <a:cubicBezTo>
                    <a:pt x="10257" y="7670"/>
                    <a:pt x="10607" y="5449"/>
                    <a:pt x="10476" y="2951"/>
                  </a:cubicBezTo>
                  <a:lnTo>
                    <a:pt x="10476" y="2951"/>
                  </a:lnTo>
                  <a:cubicBezTo>
                    <a:pt x="10584" y="3629"/>
                    <a:pt x="10756" y="4695"/>
                    <a:pt x="11339" y="4695"/>
                  </a:cubicBezTo>
                  <a:cubicBezTo>
                    <a:pt x="11385" y="4695"/>
                    <a:pt x="11433" y="4689"/>
                    <a:pt x="11484" y="4675"/>
                  </a:cubicBezTo>
                  <a:cubicBezTo>
                    <a:pt x="12755" y="4310"/>
                    <a:pt x="12185" y="0"/>
                    <a:pt x="12185" y="0"/>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268;p79"/>
            <p:cNvSpPr/>
            <p:nvPr/>
          </p:nvSpPr>
          <p:spPr>
            <a:xfrm>
              <a:off x="477700" y="1922475"/>
              <a:ext cx="263750" cy="606325"/>
            </a:xfrm>
            <a:custGeom>
              <a:avLst/>
              <a:gdLst/>
              <a:ahLst/>
              <a:cxnLst/>
              <a:rect l="l" t="t" r="r" b="b"/>
              <a:pathLst>
                <a:path w="10550" h="24253" extrusionOk="0">
                  <a:moveTo>
                    <a:pt x="10549" y="0"/>
                  </a:moveTo>
                  <a:cubicBezTo>
                    <a:pt x="10549" y="0"/>
                    <a:pt x="10549" y="0"/>
                    <a:pt x="10549" y="0"/>
                  </a:cubicBezTo>
                  <a:lnTo>
                    <a:pt x="10549" y="0"/>
                  </a:lnTo>
                  <a:cubicBezTo>
                    <a:pt x="10549" y="0"/>
                    <a:pt x="10549" y="0"/>
                    <a:pt x="10549" y="0"/>
                  </a:cubicBezTo>
                  <a:close/>
                  <a:moveTo>
                    <a:pt x="10549" y="0"/>
                  </a:moveTo>
                  <a:cubicBezTo>
                    <a:pt x="8124" y="44"/>
                    <a:pt x="6049" y="512"/>
                    <a:pt x="4574" y="1754"/>
                  </a:cubicBezTo>
                  <a:cubicBezTo>
                    <a:pt x="1199" y="4588"/>
                    <a:pt x="1769" y="7466"/>
                    <a:pt x="2178" y="10826"/>
                  </a:cubicBezTo>
                  <a:cubicBezTo>
                    <a:pt x="2572" y="14186"/>
                    <a:pt x="3069" y="18072"/>
                    <a:pt x="1" y="22514"/>
                  </a:cubicBezTo>
                  <a:cubicBezTo>
                    <a:pt x="59" y="23113"/>
                    <a:pt x="132" y="23697"/>
                    <a:pt x="191" y="24252"/>
                  </a:cubicBezTo>
                  <a:cubicBezTo>
                    <a:pt x="2426" y="21827"/>
                    <a:pt x="4033" y="17547"/>
                    <a:pt x="4092" y="14785"/>
                  </a:cubicBezTo>
                  <a:cubicBezTo>
                    <a:pt x="4135" y="12024"/>
                    <a:pt x="3142" y="8138"/>
                    <a:pt x="4837" y="5011"/>
                  </a:cubicBezTo>
                  <a:cubicBezTo>
                    <a:pt x="6531" y="1900"/>
                    <a:pt x="10533" y="1"/>
                    <a:pt x="10549"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269;p79"/>
            <p:cNvSpPr/>
            <p:nvPr/>
          </p:nvSpPr>
          <p:spPr>
            <a:xfrm>
              <a:off x="521900" y="2792100"/>
              <a:ext cx="82575" cy="48075"/>
            </a:xfrm>
            <a:custGeom>
              <a:avLst/>
              <a:gdLst/>
              <a:ahLst/>
              <a:cxnLst/>
              <a:rect l="l" t="t" r="r" b="b"/>
              <a:pathLst>
                <a:path w="3303" h="1923" extrusionOk="0">
                  <a:moveTo>
                    <a:pt x="1" y="1"/>
                  </a:moveTo>
                  <a:lnTo>
                    <a:pt x="541" y="1812"/>
                  </a:lnTo>
                  <a:cubicBezTo>
                    <a:pt x="541" y="1812"/>
                    <a:pt x="1444" y="1923"/>
                    <a:pt x="2262" y="1923"/>
                  </a:cubicBezTo>
                  <a:cubicBezTo>
                    <a:pt x="2671" y="1923"/>
                    <a:pt x="3059" y="1895"/>
                    <a:pt x="3302" y="1812"/>
                  </a:cubicBezTo>
                  <a:cubicBezTo>
                    <a:pt x="2893" y="863"/>
                    <a:pt x="2251" y="337"/>
                    <a:pt x="2251" y="337"/>
                  </a:cubicBezTo>
                  <a:cubicBezTo>
                    <a:pt x="2251" y="337"/>
                    <a:pt x="2151" y="350"/>
                    <a:pt x="1964" y="350"/>
                  </a:cubicBezTo>
                  <a:cubicBezTo>
                    <a:pt x="1603" y="350"/>
                    <a:pt x="916" y="300"/>
                    <a:pt x="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270;p79"/>
            <p:cNvSpPr/>
            <p:nvPr/>
          </p:nvSpPr>
          <p:spPr>
            <a:xfrm>
              <a:off x="791825" y="2778950"/>
              <a:ext cx="78900" cy="47050"/>
            </a:xfrm>
            <a:custGeom>
              <a:avLst/>
              <a:gdLst/>
              <a:ahLst/>
              <a:cxnLst/>
              <a:rect l="l" t="t" r="r" b="b"/>
              <a:pathLst>
                <a:path w="3156" h="1882" extrusionOk="0">
                  <a:moveTo>
                    <a:pt x="2002" y="1"/>
                  </a:moveTo>
                  <a:cubicBezTo>
                    <a:pt x="2002" y="1"/>
                    <a:pt x="1586" y="105"/>
                    <a:pt x="993" y="105"/>
                  </a:cubicBezTo>
                  <a:cubicBezTo>
                    <a:pt x="697" y="105"/>
                    <a:pt x="356" y="79"/>
                    <a:pt x="0" y="1"/>
                  </a:cubicBezTo>
                  <a:lnTo>
                    <a:pt x="0" y="1"/>
                  </a:lnTo>
                  <a:cubicBezTo>
                    <a:pt x="219" y="878"/>
                    <a:pt x="161" y="1623"/>
                    <a:pt x="161" y="1623"/>
                  </a:cubicBezTo>
                  <a:cubicBezTo>
                    <a:pt x="161" y="1623"/>
                    <a:pt x="1276" y="1881"/>
                    <a:pt x="2429" y="1881"/>
                  </a:cubicBezTo>
                  <a:cubicBezTo>
                    <a:pt x="2673" y="1881"/>
                    <a:pt x="2919" y="1870"/>
                    <a:pt x="3156" y="1842"/>
                  </a:cubicBezTo>
                  <a:cubicBezTo>
                    <a:pt x="3024" y="1491"/>
                    <a:pt x="2615" y="804"/>
                    <a:pt x="2002"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271;p79"/>
            <p:cNvSpPr/>
            <p:nvPr/>
          </p:nvSpPr>
          <p:spPr>
            <a:xfrm>
              <a:off x="1271750" y="2791750"/>
              <a:ext cx="67600" cy="54275"/>
            </a:xfrm>
            <a:custGeom>
              <a:avLst/>
              <a:gdLst/>
              <a:ahLst/>
              <a:cxnLst/>
              <a:rect l="l" t="t" r="r" b="b"/>
              <a:pathLst>
                <a:path w="2704" h="2171" extrusionOk="0">
                  <a:moveTo>
                    <a:pt x="73" y="0"/>
                  </a:moveTo>
                  <a:cubicBezTo>
                    <a:pt x="73" y="0"/>
                    <a:pt x="103" y="1359"/>
                    <a:pt x="0" y="1856"/>
                  </a:cubicBezTo>
                  <a:cubicBezTo>
                    <a:pt x="644" y="2105"/>
                    <a:pt x="1284" y="2170"/>
                    <a:pt x="1780" y="2170"/>
                  </a:cubicBezTo>
                  <a:cubicBezTo>
                    <a:pt x="2331" y="2170"/>
                    <a:pt x="2703" y="2089"/>
                    <a:pt x="2703" y="2089"/>
                  </a:cubicBezTo>
                  <a:lnTo>
                    <a:pt x="1753" y="453"/>
                  </a:lnTo>
                  <a:cubicBezTo>
                    <a:pt x="1753" y="453"/>
                    <a:pt x="1715" y="458"/>
                    <a:pt x="1641" y="458"/>
                  </a:cubicBezTo>
                  <a:cubicBezTo>
                    <a:pt x="1415" y="458"/>
                    <a:pt x="857" y="408"/>
                    <a:pt x="73" y="0"/>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272;p79"/>
            <p:cNvSpPr/>
            <p:nvPr/>
          </p:nvSpPr>
          <p:spPr>
            <a:xfrm>
              <a:off x="1375850" y="2796125"/>
              <a:ext cx="73425" cy="53175"/>
            </a:xfrm>
            <a:custGeom>
              <a:avLst/>
              <a:gdLst/>
              <a:ahLst/>
              <a:cxnLst/>
              <a:rect l="l" t="t" r="r" b="b"/>
              <a:pathLst>
                <a:path w="2937" h="2127" extrusionOk="0">
                  <a:moveTo>
                    <a:pt x="0" y="1"/>
                  </a:moveTo>
                  <a:lnTo>
                    <a:pt x="0" y="1885"/>
                  </a:lnTo>
                  <a:cubicBezTo>
                    <a:pt x="0" y="1885"/>
                    <a:pt x="808" y="2126"/>
                    <a:pt x="1796" y="2126"/>
                  </a:cubicBezTo>
                  <a:cubicBezTo>
                    <a:pt x="2162" y="2126"/>
                    <a:pt x="2553" y="2093"/>
                    <a:pt x="2937" y="2002"/>
                  </a:cubicBezTo>
                  <a:cubicBezTo>
                    <a:pt x="2790" y="1564"/>
                    <a:pt x="2323" y="760"/>
                    <a:pt x="2031" y="293"/>
                  </a:cubicBezTo>
                  <a:cubicBezTo>
                    <a:pt x="2031" y="293"/>
                    <a:pt x="1965" y="296"/>
                    <a:pt x="1851" y="296"/>
                  </a:cubicBezTo>
                  <a:cubicBezTo>
                    <a:pt x="1509" y="296"/>
                    <a:pt x="734" y="264"/>
                    <a:pt x="0"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273;p79"/>
            <p:cNvSpPr/>
            <p:nvPr/>
          </p:nvSpPr>
          <p:spPr>
            <a:xfrm>
              <a:off x="1559925" y="1741300"/>
              <a:ext cx="35825" cy="84050"/>
            </a:xfrm>
            <a:custGeom>
              <a:avLst/>
              <a:gdLst/>
              <a:ahLst/>
              <a:cxnLst/>
              <a:rect l="l" t="t" r="r" b="b"/>
              <a:pathLst>
                <a:path w="1433" h="3362" extrusionOk="0">
                  <a:moveTo>
                    <a:pt x="465" y="0"/>
                  </a:moveTo>
                  <a:cubicBezTo>
                    <a:pt x="428" y="0"/>
                    <a:pt x="394" y="17"/>
                    <a:pt x="366" y="45"/>
                  </a:cubicBezTo>
                  <a:cubicBezTo>
                    <a:pt x="73" y="483"/>
                    <a:pt x="0" y="1141"/>
                    <a:pt x="161" y="1813"/>
                  </a:cubicBezTo>
                  <a:cubicBezTo>
                    <a:pt x="336" y="2514"/>
                    <a:pt x="745" y="3084"/>
                    <a:pt x="1257" y="3347"/>
                  </a:cubicBezTo>
                  <a:cubicBezTo>
                    <a:pt x="1271" y="3361"/>
                    <a:pt x="1286" y="3361"/>
                    <a:pt x="1315" y="3361"/>
                  </a:cubicBezTo>
                  <a:cubicBezTo>
                    <a:pt x="1344" y="3361"/>
                    <a:pt x="1388" y="3347"/>
                    <a:pt x="1403" y="3303"/>
                  </a:cubicBezTo>
                  <a:cubicBezTo>
                    <a:pt x="1432" y="3259"/>
                    <a:pt x="1417" y="3186"/>
                    <a:pt x="1359" y="3157"/>
                  </a:cubicBezTo>
                  <a:cubicBezTo>
                    <a:pt x="906" y="2923"/>
                    <a:pt x="541" y="2397"/>
                    <a:pt x="380" y="1754"/>
                  </a:cubicBezTo>
                  <a:cubicBezTo>
                    <a:pt x="219" y="1141"/>
                    <a:pt x="292" y="556"/>
                    <a:pt x="555" y="162"/>
                  </a:cubicBezTo>
                  <a:cubicBezTo>
                    <a:pt x="585" y="118"/>
                    <a:pt x="570" y="45"/>
                    <a:pt x="526" y="16"/>
                  </a:cubicBezTo>
                  <a:cubicBezTo>
                    <a:pt x="506" y="5"/>
                    <a:pt x="485" y="0"/>
                    <a:pt x="465"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274;p79"/>
            <p:cNvSpPr/>
            <p:nvPr/>
          </p:nvSpPr>
          <p:spPr>
            <a:xfrm>
              <a:off x="1492725" y="1945400"/>
              <a:ext cx="40925" cy="190775"/>
            </a:xfrm>
            <a:custGeom>
              <a:avLst/>
              <a:gdLst/>
              <a:ahLst/>
              <a:cxnLst/>
              <a:rect l="l" t="t" r="r" b="b"/>
              <a:pathLst>
                <a:path w="1637" h="7631" extrusionOk="0">
                  <a:moveTo>
                    <a:pt x="1511" y="1"/>
                  </a:moveTo>
                  <a:cubicBezTo>
                    <a:pt x="1461" y="1"/>
                    <a:pt x="1417" y="41"/>
                    <a:pt x="1417" y="91"/>
                  </a:cubicBezTo>
                  <a:cubicBezTo>
                    <a:pt x="1403" y="150"/>
                    <a:pt x="365" y="5891"/>
                    <a:pt x="15" y="7484"/>
                  </a:cubicBezTo>
                  <a:cubicBezTo>
                    <a:pt x="0" y="7557"/>
                    <a:pt x="44" y="7615"/>
                    <a:pt x="102" y="7615"/>
                  </a:cubicBezTo>
                  <a:cubicBezTo>
                    <a:pt x="102" y="7630"/>
                    <a:pt x="117" y="7630"/>
                    <a:pt x="117" y="7630"/>
                  </a:cubicBezTo>
                  <a:cubicBezTo>
                    <a:pt x="175" y="7630"/>
                    <a:pt x="219" y="7586"/>
                    <a:pt x="234" y="7542"/>
                  </a:cubicBezTo>
                  <a:cubicBezTo>
                    <a:pt x="570" y="5935"/>
                    <a:pt x="1622" y="194"/>
                    <a:pt x="1622" y="135"/>
                  </a:cubicBezTo>
                  <a:cubicBezTo>
                    <a:pt x="1636" y="77"/>
                    <a:pt x="1593" y="18"/>
                    <a:pt x="1534" y="4"/>
                  </a:cubicBezTo>
                  <a:cubicBezTo>
                    <a:pt x="1526" y="2"/>
                    <a:pt x="1519" y="1"/>
                    <a:pt x="151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275;p79"/>
            <p:cNvSpPr/>
            <p:nvPr/>
          </p:nvSpPr>
          <p:spPr>
            <a:xfrm>
              <a:off x="1476650" y="2014075"/>
              <a:ext cx="17925" cy="80075"/>
            </a:xfrm>
            <a:custGeom>
              <a:avLst/>
              <a:gdLst/>
              <a:ahLst/>
              <a:cxnLst/>
              <a:rect l="l" t="t" r="r" b="b"/>
              <a:pathLst>
                <a:path w="717" h="3203" extrusionOk="0">
                  <a:moveTo>
                    <a:pt x="591" y="1"/>
                  </a:moveTo>
                  <a:cubicBezTo>
                    <a:pt x="541" y="1"/>
                    <a:pt x="497" y="42"/>
                    <a:pt x="497" y="106"/>
                  </a:cubicBezTo>
                  <a:cubicBezTo>
                    <a:pt x="497" y="120"/>
                    <a:pt x="307" y="2034"/>
                    <a:pt x="15" y="3071"/>
                  </a:cubicBezTo>
                  <a:cubicBezTo>
                    <a:pt x="0" y="3130"/>
                    <a:pt x="30" y="3188"/>
                    <a:pt x="88" y="3203"/>
                  </a:cubicBezTo>
                  <a:lnTo>
                    <a:pt x="117" y="3203"/>
                  </a:lnTo>
                  <a:cubicBezTo>
                    <a:pt x="161" y="3203"/>
                    <a:pt x="205" y="3174"/>
                    <a:pt x="219" y="3130"/>
                  </a:cubicBezTo>
                  <a:cubicBezTo>
                    <a:pt x="512" y="2078"/>
                    <a:pt x="702" y="193"/>
                    <a:pt x="716" y="120"/>
                  </a:cubicBezTo>
                  <a:cubicBezTo>
                    <a:pt x="716" y="62"/>
                    <a:pt x="672" y="3"/>
                    <a:pt x="614" y="3"/>
                  </a:cubicBezTo>
                  <a:cubicBezTo>
                    <a:pt x="606" y="2"/>
                    <a:pt x="599" y="1"/>
                    <a:pt x="59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276;p79"/>
            <p:cNvSpPr/>
            <p:nvPr/>
          </p:nvSpPr>
          <p:spPr>
            <a:xfrm>
              <a:off x="1453625" y="2018825"/>
              <a:ext cx="12825" cy="42475"/>
            </a:xfrm>
            <a:custGeom>
              <a:avLst/>
              <a:gdLst/>
              <a:ahLst/>
              <a:cxnLst/>
              <a:rect l="l" t="t" r="r" b="b"/>
              <a:pathLst>
                <a:path w="513" h="1699" extrusionOk="0">
                  <a:moveTo>
                    <a:pt x="383" y="1"/>
                  </a:moveTo>
                  <a:cubicBezTo>
                    <a:pt x="326" y="1"/>
                    <a:pt x="291" y="40"/>
                    <a:pt x="278" y="91"/>
                  </a:cubicBezTo>
                  <a:cubicBezTo>
                    <a:pt x="278" y="106"/>
                    <a:pt x="176" y="1099"/>
                    <a:pt x="16" y="1567"/>
                  </a:cubicBezTo>
                  <a:cubicBezTo>
                    <a:pt x="1" y="1610"/>
                    <a:pt x="30" y="1683"/>
                    <a:pt x="89" y="1698"/>
                  </a:cubicBezTo>
                  <a:lnTo>
                    <a:pt x="118" y="1698"/>
                  </a:lnTo>
                  <a:cubicBezTo>
                    <a:pt x="176" y="1698"/>
                    <a:pt x="205" y="1683"/>
                    <a:pt x="220" y="1625"/>
                  </a:cubicBezTo>
                  <a:cubicBezTo>
                    <a:pt x="395" y="1143"/>
                    <a:pt x="498" y="164"/>
                    <a:pt x="498" y="120"/>
                  </a:cubicBezTo>
                  <a:cubicBezTo>
                    <a:pt x="512" y="62"/>
                    <a:pt x="468" y="3"/>
                    <a:pt x="410" y="3"/>
                  </a:cubicBezTo>
                  <a:cubicBezTo>
                    <a:pt x="400" y="1"/>
                    <a:pt x="391" y="1"/>
                    <a:pt x="383"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277;p79"/>
            <p:cNvSpPr/>
            <p:nvPr/>
          </p:nvSpPr>
          <p:spPr>
            <a:xfrm>
              <a:off x="676400" y="1960175"/>
              <a:ext cx="73075" cy="60925"/>
            </a:xfrm>
            <a:custGeom>
              <a:avLst/>
              <a:gdLst/>
              <a:ahLst/>
              <a:cxnLst/>
              <a:rect l="l" t="t" r="r" b="b"/>
              <a:pathLst>
                <a:path w="2923" h="2437" extrusionOk="0">
                  <a:moveTo>
                    <a:pt x="2789" y="0"/>
                  </a:moveTo>
                  <a:cubicBezTo>
                    <a:pt x="2774" y="0"/>
                    <a:pt x="2759" y="4"/>
                    <a:pt x="2747" y="12"/>
                  </a:cubicBezTo>
                  <a:cubicBezTo>
                    <a:pt x="2660" y="70"/>
                    <a:pt x="658" y="1181"/>
                    <a:pt x="30" y="2262"/>
                  </a:cubicBezTo>
                  <a:cubicBezTo>
                    <a:pt x="1" y="2320"/>
                    <a:pt x="15" y="2379"/>
                    <a:pt x="74" y="2408"/>
                  </a:cubicBezTo>
                  <a:cubicBezTo>
                    <a:pt x="88" y="2422"/>
                    <a:pt x="103" y="2437"/>
                    <a:pt x="117" y="2437"/>
                  </a:cubicBezTo>
                  <a:cubicBezTo>
                    <a:pt x="161" y="2437"/>
                    <a:pt x="190" y="2408"/>
                    <a:pt x="220" y="2379"/>
                  </a:cubicBezTo>
                  <a:cubicBezTo>
                    <a:pt x="819" y="1341"/>
                    <a:pt x="2835" y="216"/>
                    <a:pt x="2849" y="202"/>
                  </a:cubicBezTo>
                  <a:cubicBezTo>
                    <a:pt x="2908" y="173"/>
                    <a:pt x="2923" y="114"/>
                    <a:pt x="2893" y="56"/>
                  </a:cubicBezTo>
                  <a:cubicBezTo>
                    <a:pt x="2872" y="24"/>
                    <a:pt x="2828" y="0"/>
                    <a:pt x="278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278;p79"/>
            <p:cNvSpPr/>
            <p:nvPr/>
          </p:nvSpPr>
          <p:spPr>
            <a:xfrm>
              <a:off x="709650" y="1980450"/>
              <a:ext cx="52600" cy="40650"/>
            </a:xfrm>
            <a:custGeom>
              <a:avLst/>
              <a:gdLst/>
              <a:ahLst/>
              <a:cxnLst/>
              <a:rect l="l" t="t" r="r" b="b"/>
              <a:pathLst>
                <a:path w="2104" h="1626" extrusionOk="0">
                  <a:moveTo>
                    <a:pt x="1974" y="1"/>
                  </a:moveTo>
                  <a:cubicBezTo>
                    <a:pt x="1964" y="1"/>
                    <a:pt x="1953" y="2"/>
                    <a:pt x="1943" y="4"/>
                  </a:cubicBezTo>
                  <a:cubicBezTo>
                    <a:pt x="1885" y="34"/>
                    <a:pt x="541" y="574"/>
                    <a:pt x="29" y="1451"/>
                  </a:cubicBezTo>
                  <a:cubicBezTo>
                    <a:pt x="0" y="1509"/>
                    <a:pt x="15" y="1568"/>
                    <a:pt x="73" y="1611"/>
                  </a:cubicBezTo>
                  <a:cubicBezTo>
                    <a:pt x="88" y="1611"/>
                    <a:pt x="117" y="1626"/>
                    <a:pt x="132" y="1626"/>
                  </a:cubicBezTo>
                  <a:cubicBezTo>
                    <a:pt x="161" y="1626"/>
                    <a:pt x="205" y="1597"/>
                    <a:pt x="219" y="1568"/>
                  </a:cubicBezTo>
                  <a:cubicBezTo>
                    <a:pt x="687" y="749"/>
                    <a:pt x="2016" y="223"/>
                    <a:pt x="2031" y="209"/>
                  </a:cubicBezTo>
                  <a:cubicBezTo>
                    <a:pt x="2089" y="194"/>
                    <a:pt x="2104" y="121"/>
                    <a:pt x="2089" y="63"/>
                  </a:cubicBezTo>
                  <a:cubicBezTo>
                    <a:pt x="2065" y="27"/>
                    <a:pt x="2021" y="1"/>
                    <a:pt x="1974"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279;p79"/>
            <p:cNvSpPr/>
            <p:nvPr/>
          </p:nvSpPr>
          <p:spPr>
            <a:xfrm>
              <a:off x="605900" y="2062875"/>
              <a:ext cx="35100" cy="125875"/>
            </a:xfrm>
            <a:custGeom>
              <a:avLst/>
              <a:gdLst/>
              <a:ahLst/>
              <a:cxnLst/>
              <a:rect l="l" t="t" r="r" b="b"/>
              <a:pathLst>
                <a:path w="1404" h="5035" extrusionOk="0">
                  <a:moveTo>
                    <a:pt x="1279" y="1"/>
                  </a:moveTo>
                  <a:cubicBezTo>
                    <a:pt x="1261" y="1"/>
                    <a:pt x="1243" y="4"/>
                    <a:pt x="1228" y="9"/>
                  </a:cubicBezTo>
                  <a:cubicBezTo>
                    <a:pt x="1170" y="38"/>
                    <a:pt x="1" y="696"/>
                    <a:pt x="162" y="4874"/>
                  </a:cubicBezTo>
                  <a:cubicBezTo>
                    <a:pt x="162" y="4933"/>
                    <a:pt x="205" y="5035"/>
                    <a:pt x="264" y="5035"/>
                  </a:cubicBezTo>
                  <a:lnTo>
                    <a:pt x="278" y="5035"/>
                  </a:lnTo>
                  <a:cubicBezTo>
                    <a:pt x="337" y="5035"/>
                    <a:pt x="381" y="4933"/>
                    <a:pt x="381" y="4859"/>
                  </a:cubicBezTo>
                  <a:cubicBezTo>
                    <a:pt x="220" y="886"/>
                    <a:pt x="1301" y="199"/>
                    <a:pt x="1316" y="184"/>
                  </a:cubicBezTo>
                  <a:cubicBezTo>
                    <a:pt x="1374" y="155"/>
                    <a:pt x="1403" y="97"/>
                    <a:pt x="1374" y="53"/>
                  </a:cubicBezTo>
                  <a:cubicBezTo>
                    <a:pt x="1355" y="14"/>
                    <a:pt x="1316" y="1"/>
                    <a:pt x="1279"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280;p79"/>
            <p:cNvSpPr/>
            <p:nvPr/>
          </p:nvSpPr>
          <p:spPr>
            <a:xfrm>
              <a:off x="634775" y="2079075"/>
              <a:ext cx="21925" cy="79375"/>
            </a:xfrm>
            <a:custGeom>
              <a:avLst/>
              <a:gdLst/>
              <a:ahLst/>
              <a:cxnLst/>
              <a:rect l="l" t="t" r="r" b="b"/>
              <a:pathLst>
                <a:path w="877" h="3175" extrusionOk="0">
                  <a:moveTo>
                    <a:pt x="759" y="0"/>
                  </a:moveTo>
                  <a:cubicBezTo>
                    <a:pt x="711" y="0"/>
                    <a:pt x="667" y="29"/>
                    <a:pt x="643" y="77"/>
                  </a:cubicBezTo>
                  <a:cubicBezTo>
                    <a:pt x="643" y="92"/>
                    <a:pt x="102" y="1523"/>
                    <a:pt x="15" y="3014"/>
                  </a:cubicBezTo>
                  <a:cubicBezTo>
                    <a:pt x="0" y="3072"/>
                    <a:pt x="44" y="3174"/>
                    <a:pt x="117" y="3174"/>
                  </a:cubicBezTo>
                  <a:cubicBezTo>
                    <a:pt x="175" y="3174"/>
                    <a:pt x="219" y="3087"/>
                    <a:pt x="234" y="3028"/>
                  </a:cubicBezTo>
                  <a:cubicBezTo>
                    <a:pt x="321" y="1567"/>
                    <a:pt x="847" y="150"/>
                    <a:pt x="847" y="135"/>
                  </a:cubicBezTo>
                  <a:cubicBezTo>
                    <a:pt x="877" y="92"/>
                    <a:pt x="847" y="33"/>
                    <a:pt x="789" y="4"/>
                  </a:cubicBezTo>
                  <a:cubicBezTo>
                    <a:pt x="779" y="1"/>
                    <a:pt x="769" y="0"/>
                    <a:pt x="75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281;p79"/>
            <p:cNvSpPr/>
            <p:nvPr/>
          </p:nvSpPr>
          <p:spPr>
            <a:xfrm>
              <a:off x="1195775" y="2289450"/>
              <a:ext cx="83675" cy="26775"/>
            </a:xfrm>
            <a:custGeom>
              <a:avLst/>
              <a:gdLst/>
              <a:ahLst/>
              <a:cxnLst/>
              <a:rect l="l" t="t" r="r" b="b"/>
              <a:pathLst>
                <a:path w="3347" h="1071" extrusionOk="0">
                  <a:moveTo>
                    <a:pt x="131" y="0"/>
                  </a:moveTo>
                  <a:cubicBezTo>
                    <a:pt x="84" y="0"/>
                    <a:pt x="39" y="29"/>
                    <a:pt x="15" y="77"/>
                  </a:cubicBezTo>
                  <a:cubicBezTo>
                    <a:pt x="0" y="136"/>
                    <a:pt x="44" y="194"/>
                    <a:pt x="103" y="209"/>
                  </a:cubicBezTo>
                  <a:cubicBezTo>
                    <a:pt x="1593" y="603"/>
                    <a:pt x="3171" y="1071"/>
                    <a:pt x="3200" y="1071"/>
                  </a:cubicBezTo>
                  <a:lnTo>
                    <a:pt x="3229" y="1071"/>
                  </a:lnTo>
                  <a:cubicBezTo>
                    <a:pt x="3273" y="1071"/>
                    <a:pt x="3317" y="1041"/>
                    <a:pt x="3331" y="998"/>
                  </a:cubicBezTo>
                  <a:cubicBezTo>
                    <a:pt x="3346" y="939"/>
                    <a:pt x="3317" y="881"/>
                    <a:pt x="3258" y="866"/>
                  </a:cubicBezTo>
                  <a:cubicBezTo>
                    <a:pt x="3244" y="851"/>
                    <a:pt x="1651" y="399"/>
                    <a:pt x="161" y="4"/>
                  </a:cubicBezTo>
                  <a:cubicBezTo>
                    <a:pt x="151" y="2"/>
                    <a:pt x="141" y="0"/>
                    <a:pt x="131"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282;p79"/>
            <p:cNvSpPr/>
            <p:nvPr/>
          </p:nvSpPr>
          <p:spPr>
            <a:xfrm>
              <a:off x="1181175" y="2321250"/>
              <a:ext cx="115425" cy="26025"/>
            </a:xfrm>
            <a:custGeom>
              <a:avLst/>
              <a:gdLst/>
              <a:ahLst/>
              <a:cxnLst/>
              <a:rect l="l" t="t" r="r" b="b"/>
              <a:pathLst>
                <a:path w="4617" h="1041" extrusionOk="0">
                  <a:moveTo>
                    <a:pt x="123" y="0"/>
                  </a:moveTo>
                  <a:cubicBezTo>
                    <a:pt x="73" y="0"/>
                    <a:pt x="27" y="40"/>
                    <a:pt x="15" y="91"/>
                  </a:cubicBezTo>
                  <a:cubicBezTo>
                    <a:pt x="0" y="135"/>
                    <a:pt x="29" y="222"/>
                    <a:pt x="88" y="237"/>
                  </a:cubicBezTo>
                  <a:cubicBezTo>
                    <a:pt x="2469" y="982"/>
                    <a:pt x="4310" y="1040"/>
                    <a:pt x="4500" y="1040"/>
                  </a:cubicBezTo>
                  <a:lnTo>
                    <a:pt x="4514" y="1040"/>
                  </a:lnTo>
                  <a:cubicBezTo>
                    <a:pt x="4573" y="1040"/>
                    <a:pt x="4617" y="953"/>
                    <a:pt x="4617" y="894"/>
                  </a:cubicBezTo>
                  <a:cubicBezTo>
                    <a:pt x="4617" y="836"/>
                    <a:pt x="4558" y="748"/>
                    <a:pt x="4500" y="748"/>
                  </a:cubicBezTo>
                  <a:cubicBezTo>
                    <a:pt x="4499" y="748"/>
                    <a:pt x="4496" y="748"/>
                    <a:pt x="4491" y="748"/>
                  </a:cubicBezTo>
                  <a:cubicBezTo>
                    <a:pt x="4345" y="748"/>
                    <a:pt x="2510" y="735"/>
                    <a:pt x="146" y="3"/>
                  </a:cubicBezTo>
                  <a:cubicBezTo>
                    <a:pt x="139" y="1"/>
                    <a:pt x="131" y="0"/>
                    <a:pt x="123"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283;p79"/>
            <p:cNvSpPr/>
            <p:nvPr/>
          </p:nvSpPr>
          <p:spPr>
            <a:xfrm>
              <a:off x="838575" y="2143300"/>
              <a:ext cx="112525" cy="53125"/>
            </a:xfrm>
            <a:custGeom>
              <a:avLst/>
              <a:gdLst/>
              <a:ahLst/>
              <a:cxnLst/>
              <a:rect l="l" t="t" r="r" b="b"/>
              <a:pathLst>
                <a:path w="4501" h="2125" extrusionOk="0">
                  <a:moveTo>
                    <a:pt x="126" y="1"/>
                  </a:moveTo>
                  <a:cubicBezTo>
                    <a:pt x="86" y="1"/>
                    <a:pt x="41" y="20"/>
                    <a:pt x="29" y="65"/>
                  </a:cubicBezTo>
                  <a:cubicBezTo>
                    <a:pt x="0" y="123"/>
                    <a:pt x="15" y="182"/>
                    <a:pt x="73" y="211"/>
                  </a:cubicBezTo>
                  <a:cubicBezTo>
                    <a:pt x="2572" y="1350"/>
                    <a:pt x="4310" y="2110"/>
                    <a:pt x="4325" y="2125"/>
                  </a:cubicBezTo>
                  <a:lnTo>
                    <a:pt x="4369" y="2125"/>
                  </a:lnTo>
                  <a:cubicBezTo>
                    <a:pt x="4412" y="2125"/>
                    <a:pt x="4456" y="2110"/>
                    <a:pt x="4471" y="2066"/>
                  </a:cubicBezTo>
                  <a:cubicBezTo>
                    <a:pt x="4500" y="2008"/>
                    <a:pt x="4471" y="1949"/>
                    <a:pt x="4412" y="1920"/>
                  </a:cubicBezTo>
                  <a:cubicBezTo>
                    <a:pt x="4398" y="1920"/>
                    <a:pt x="2674" y="1160"/>
                    <a:pt x="161" y="6"/>
                  </a:cubicBezTo>
                  <a:cubicBezTo>
                    <a:pt x="151" y="3"/>
                    <a:pt x="139" y="1"/>
                    <a:pt x="126"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284;p79"/>
            <p:cNvSpPr/>
            <p:nvPr/>
          </p:nvSpPr>
          <p:spPr>
            <a:xfrm>
              <a:off x="842575" y="2170100"/>
              <a:ext cx="183750" cy="91700"/>
            </a:xfrm>
            <a:custGeom>
              <a:avLst/>
              <a:gdLst/>
              <a:ahLst/>
              <a:cxnLst/>
              <a:rect l="l" t="t" r="r" b="b"/>
              <a:pathLst>
                <a:path w="7350" h="3668" extrusionOk="0">
                  <a:moveTo>
                    <a:pt x="125" y="1"/>
                  </a:moveTo>
                  <a:cubicBezTo>
                    <a:pt x="89" y="1"/>
                    <a:pt x="50" y="20"/>
                    <a:pt x="30" y="59"/>
                  </a:cubicBezTo>
                  <a:cubicBezTo>
                    <a:pt x="1" y="103"/>
                    <a:pt x="16" y="176"/>
                    <a:pt x="59" y="205"/>
                  </a:cubicBezTo>
                  <a:cubicBezTo>
                    <a:pt x="3347" y="2265"/>
                    <a:pt x="7160" y="3653"/>
                    <a:pt x="7189" y="3668"/>
                  </a:cubicBezTo>
                  <a:lnTo>
                    <a:pt x="7233" y="3668"/>
                  </a:lnTo>
                  <a:cubicBezTo>
                    <a:pt x="7277" y="3668"/>
                    <a:pt x="7320" y="3639"/>
                    <a:pt x="7335" y="3595"/>
                  </a:cubicBezTo>
                  <a:cubicBezTo>
                    <a:pt x="7350" y="3536"/>
                    <a:pt x="7320" y="3478"/>
                    <a:pt x="7262" y="3463"/>
                  </a:cubicBezTo>
                  <a:cubicBezTo>
                    <a:pt x="7233" y="3449"/>
                    <a:pt x="3449" y="2061"/>
                    <a:pt x="176" y="15"/>
                  </a:cubicBezTo>
                  <a:cubicBezTo>
                    <a:pt x="162" y="6"/>
                    <a:pt x="144" y="1"/>
                    <a:pt x="125"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285;p79"/>
            <p:cNvSpPr/>
            <p:nvPr/>
          </p:nvSpPr>
          <p:spPr>
            <a:xfrm>
              <a:off x="842575" y="2196400"/>
              <a:ext cx="191425" cy="98275"/>
            </a:xfrm>
            <a:custGeom>
              <a:avLst/>
              <a:gdLst/>
              <a:ahLst/>
              <a:cxnLst/>
              <a:rect l="l" t="t" r="r" b="b"/>
              <a:pathLst>
                <a:path w="7657" h="3931" extrusionOk="0">
                  <a:moveTo>
                    <a:pt x="129" y="0"/>
                  </a:moveTo>
                  <a:cubicBezTo>
                    <a:pt x="93" y="0"/>
                    <a:pt x="58" y="16"/>
                    <a:pt x="30" y="44"/>
                  </a:cubicBezTo>
                  <a:cubicBezTo>
                    <a:pt x="1" y="103"/>
                    <a:pt x="16" y="161"/>
                    <a:pt x="59" y="205"/>
                  </a:cubicBezTo>
                  <a:cubicBezTo>
                    <a:pt x="2631" y="1988"/>
                    <a:pt x="7437" y="3916"/>
                    <a:pt x="7481" y="3931"/>
                  </a:cubicBezTo>
                  <a:lnTo>
                    <a:pt x="7525" y="3931"/>
                  </a:lnTo>
                  <a:cubicBezTo>
                    <a:pt x="7569" y="3931"/>
                    <a:pt x="7613" y="3916"/>
                    <a:pt x="7627" y="3872"/>
                  </a:cubicBezTo>
                  <a:cubicBezTo>
                    <a:pt x="7656" y="3814"/>
                    <a:pt x="7627" y="3741"/>
                    <a:pt x="7569" y="3726"/>
                  </a:cubicBezTo>
                  <a:cubicBezTo>
                    <a:pt x="7525" y="3711"/>
                    <a:pt x="2733" y="1798"/>
                    <a:pt x="191" y="15"/>
                  </a:cubicBezTo>
                  <a:cubicBezTo>
                    <a:pt x="170" y="5"/>
                    <a:pt x="149" y="0"/>
                    <a:pt x="12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286;p79"/>
            <p:cNvSpPr/>
            <p:nvPr/>
          </p:nvSpPr>
          <p:spPr>
            <a:xfrm>
              <a:off x="1603375" y="1661750"/>
              <a:ext cx="112150" cy="74975"/>
            </a:xfrm>
            <a:custGeom>
              <a:avLst/>
              <a:gdLst/>
              <a:ahLst/>
              <a:cxnLst/>
              <a:rect l="l" t="t" r="r" b="b"/>
              <a:pathLst>
                <a:path w="4486" h="2999" extrusionOk="0">
                  <a:moveTo>
                    <a:pt x="1224" y="1"/>
                  </a:moveTo>
                  <a:cubicBezTo>
                    <a:pt x="984" y="1"/>
                    <a:pt x="737" y="36"/>
                    <a:pt x="483" y="115"/>
                  </a:cubicBezTo>
                  <a:cubicBezTo>
                    <a:pt x="483" y="115"/>
                    <a:pt x="1" y="422"/>
                    <a:pt x="74" y="1751"/>
                  </a:cubicBezTo>
                  <a:cubicBezTo>
                    <a:pt x="106" y="2471"/>
                    <a:pt x="596" y="2999"/>
                    <a:pt x="1046" y="2999"/>
                  </a:cubicBezTo>
                  <a:cubicBezTo>
                    <a:pt x="1426" y="2999"/>
                    <a:pt x="1778" y="2621"/>
                    <a:pt x="1798" y="1664"/>
                  </a:cubicBezTo>
                  <a:cubicBezTo>
                    <a:pt x="2474" y="2433"/>
                    <a:pt x="3108" y="2784"/>
                    <a:pt x="3557" y="2784"/>
                  </a:cubicBezTo>
                  <a:cubicBezTo>
                    <a:pt x="3748" y="2784"/>
                    <a:pt x="3905" y="2721"/>
                    <a:pt x="4018" y="2599"/>
                  </a:cubicBezTo>
                  <a:cubicBezTo>
                    <a:pt x="4485" y="2197"/>
                    <a:pt x="3111" y="1"/>
                    <a:pt x="1224"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165586" y="4416969"/>
            <a:ext cx="2290313"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585931" y="4416969"/>
            <a:ext cx="220530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01148" y="4416969"/>
            <a:ext cx="2205307"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5924;p72"/>
          <p:cNvSpPr txBox="1">
            <a:spLocks noGrp="1"/>
          </p:cNvSpPr>
          <p:nvPr>
            <p:ph type="title"/>
          </p:nvPr>
        </p:nvSpPr>
        <p:spPr>
          <a:xfrm>
            <a:off x="2687799" y="60303"/>
            <a:ext cx="4116300" cy="848779"/>
          </a:xfrm>
          <a:prstGeom prst="rect">
            <a:avLst/>
          </a:prstGeom>
        </p:spPr>
        <p:txBody>
          <a:bodyPr spcFirstLastPara="1" wrap="square" lIns="91425" tIns="91425" rIns="91425" bIns="91425" anchor="ctr" anchorCtr="0">
            <a:noAutofit/>
          </a:bodyPr>
          <a:lstStyle/>
          <a:p>
            <a:pPr lvl="0" algn="ctr"/>
            <a:r>
              <a:rPr lang="en-US" sz="3600" b="1">
                <a:solidFill>
                  <a:schemeClr val="bg2">
                    <a:lumMod val="50000"/>
                  </a:schemeClr>
                </a:solidFill>
                <a:latin typeface="Arial"/>
                <a:ea typeface="Arial"/>
                <a:cs typeface="Arial" panose="020B0604020202020204" pitchFamily="34" charset="0"/>
              </a:rPr>
              <a:t>VẬN DỤNG</a:t>
            </a:r>
          </a:p>
        </p:txBody>
      </p:sp>
      <p:sp>
        <p:nvSpPr>
          <p:cNvPr id="14" name="Rectangle 13"/>
          <p:cNvSpPr/>
          <p:nvPr/>
        </p:nvSpPr>
        <p:spPr>
          <a:xfrm>
            <a:off x="901148" y="816317"/>
            <a:ext cx="7453525" cy="958660"/>
          </a:xfrm>
          <a:prstGeom prst="rect">
            <a:avLst/>
          </a:prstGeom>
        </p:spPr>
        <p:txBody>
          <a:bodyPr wrap="square">
            <a:spAutoFit/>
          </a:bodyPr>
          <a:lstStyle/>
          <a:p>
            <a:pPr algn="just">
              <a:lnSpc>
                <a:spcPct val="150000"/>
              </a:lnSpc>
            </a:pPr>
            <a:r>
              <a:rPr lang="en-US" sz="2000" b="1">
                <a:latin typeface="Arial" panose="020B0604020202020204" pitchFamily="34" charset="0"/>
                <a:ea typeface="Calibri" panose="020F0502020204030204" pitchFamily="34" charset="0"/>
                <a:cs typeface="Arial" panose="020B0604020202020204" pitchFamily="34" charset="0"/>
              </a:rPr>
              <a:t>T</a:t>
            </a:r>
            <a:r>
              <a:rPr lang="vi-VN" sz="2000" b="1">
                <a:latin typeface="Arial" panose="020B0604020202020204" pitchFamily="34" charset="0"/>
                <a:ea typeface="Calibri" panose="020F0502020204030204" pitchFamily="34" charset="0"/>
                <a:cs typeface="Arial" panose="020B0604020202020204" pitchFamily="34" charset="0"/>
              </a:rPr>
              <a:t>ìm đọc 1 số bài thơ về tình yêu thương giữa con người với con người hoặc con người với loài vật</a:t>
            </a:r>
            <a:endParaRPr lang="en-US" sz="2000" b="1">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 t="32182" r="69525" b="6206"/>
          <a:stretch/>
        </p:blipFill>
        <p:spPr>
          <a:xfrm>
            <a:off x="6165586" y="1871737"/>
            <a:ext cx="2290313" cy="2448472"/>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103" t="23269" r="71035" b="21858"/>
          <a:stretch/>
        </p:blipFill>
        <p:spPr>
          <a:xfrm>
            <a:off x="3585931" y="1871737"/>
            <a:ext cx="2179806" cy="2448472"/>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1873" r="33099" b="52851"/>
          <a:stretch/>
        </p:blipFill>
        <p:spPr>
          <a:xfrm>
            <a:off x="901147" y="1871737"/>
            <a:ext cx="2205307" cy="2448472"/>
          </a:xfrm>
          <a:prstGeom prst="rect">
            <a:avLst/>
          </a:prstGeom>
        </p:spPr>
      </p:pic>
      <p:sp>
        <p:nvSpPr>
          <p:cNvPr id="21" name="Rectangle 20"/>
          <p:cNvSpPr/>
          <p:nvPr/>
        </p:nvSpPr>
        <p:spPr>
          <a:xfrm>
            <a:off x="901148" y="4416969"/>
            <a:ext cx="2184199" cy="369332"/>
          </a:xfrm>
          <a:prstGeom prst="rect">
            <a:avLst/>
          </a:prstGeom>
        </p:spPr>
        <p:txBody>
          <a:bodyPr wrap="square">
            <a:spAutoFit/>
          </a:bodyPr>
          <a:lstStyle/>
          <a:p>
            <a:pPr algn="ctr"/>
            <a:r>
              <a:rPr lang="vi-VN" sz="1800">
                <a:latin typeface="Arial" panose="020B0604020202020204" pitchFamily="34" charset="0"/>
                <a:ea typeface="Calibri" panose="020F0502020204030204" pitchFamily="34" charset="0"/>
                <a:cs typeface="Arial" panose="020B0604020202020204" pitchFamily="34" charset="0"/>
              </a:rPr>
              <a:t>Bạn nhỏ trong nhà </a:t>
            </a:r>
            <a:endParaRPr lang="en-US" sz="1800">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3506305" y="4416969"/>
            <a:ext cx="2259431" cy="369332"/>
          </a:xfrm>
          <a:prstGeom prst="rect">
            <a:avLst/>
          </a:prstGeom>
        </p:spPr>
        <p:txBody>
          <a:bodyPr wrap="square">
            <a:spAutoFit/>
          </a:bodyPr>
          <a:lstStyle/>
          <a:p>
            <a:pPr algn="ctr"/>
            <a:r>
              <a:rPr lang="vi-VN" sz="1800">
                <a:latin typeface="Arial" panose="020B0604020202020204" pitchFamily="34" charset="0"/>
                <a:ea typeface="Calibri" panose="020F0502020204030204" pitchFamily="34" charset="0"/>
                <a:cs typeface="Arial" panose="020B0604020202020204" pitchFamily="34" charset="0"/>
              </a:rPr>
              <a:t>Cậu bé đánh giày </a:t>
            </a:r>
            <a:endParaRPr lang="en-US" sz="1800">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6165585" y="4416969"/>
            <a:ext cx="2321261" cy="353943"/>
          </a:xfrm>
          <a:prstGeom prst="rect">
            <a:avLst/>
          </a:prstGeom>
        </p:spPr>
        <p:txBody>
          <a:bodyPr wrap="square">
            <a:spAutoFit/>
          </a:bodyPr>
          <a:lstStyle/>
          <a:p>
            <a:pPr algn="ctr"/>
            <a:r>
              <a:rPr lang="vi-VN" sz="1700">
                <a:latin typeface="Arial" panose="020B0604020202020204" pitchFamily="34" charset="0"/>
                <a:ea typeface="Calibri" panose="020F0502020204030204" pitchFamily="34" charset="0"/>
                <a:cs typeface="Arial" panose="020B0604020202020204" pitchFamily="34" charset="0"/>
              </a:rPr>
              <a:t>Quả hồng của thỏ con </a:t>
            </a:r>
            <a:endParaRPr lang="en-US" sz="17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527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4" grpId="0" animBg="1"/>
      <p:bldP spid="14"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71"/>
        <p:cNvGrpSpPr/>
        <p:nvPr/>
      </p:nvGrpSpPr>
      <p:grpSpPr>
        <a:xfrm>
          <a:off x="0" y="0"/>
          <a:ext cx="0" cy="0"/>
          <a:chOff x="0" y="0"/>
          <a:chExt cx="0" cy="0"/>
        </a:xfrm>
      </p:grpSpPr>
      <p:sp>
        <p:nvSpPr>
          <p:cNvPr id="111" name="Google Shape;1457;p68"/>
          <p:cNvSpPr/>
          <p:nvPr/>
        </p:nvSpPr>
        <p:spPr>
          <a:xfrm>
            <a:off x="549975" y="10633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59;p68"/>
          <p:cNvSpPr/>
          <p:nvPr/>
        </p:nvSpPr>
        <p:spPr>
          <a:xfrm>
            <a:off x="7327588" y="1590913"/>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0;p68"/>
          <p:cNvSpPr/>
          <p:nvPr/>
        </p:nvSpPr>
        <p:spPr>
          <a:xfrm rot="-441044">
            <a:off x="8940429" y="2785753"/>
            <a:ext cx="114636" cy="342867"/>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461;p68"/>
          <p:cNvGrpSpPr/>
          <p:nvPr/>
        </p:nvGrpSpPr>
        <p:grpSpPr>
          <a:xfrm>
            <a:off x="1154827" y="1638025"/>
            <a:ext cx="354724" cy="354724"/>
            <a:chOff x="292035" y="246950"/>
            <a:chExt cx="461700" cy="461700"/>
          </a:xfrm>
        </p:grpSpPr>
        <p:sp>
          <p:nvSpPr>
            <p:cNvPr id="115" name="Google Shape;1462;p68"/>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3;p68"/>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4;p68"/>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5;p68"/>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Rounded Rectangle 118"/>
          <p:cNvSpPr/>
          <p:nvPr/>
        </p:nvSpPr>
        <p:spPr>
          <a:xfrm>
            <a:off x="89100" y="274335"/>
            <a:ext cx="8788400" cy="844774"/>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r>
              <a:rPr lang="en" sz="3600" b="1">
                <a:solidFill>
                  <a:schemeClr val="bg1">
                    <a:lumMod val="10000"/>
                  </a:schemeClr>
                </a:solidFill>
                <a:latin typeface="Arial" panose="020B0604020202020204" pitchFamily="34" charset="0"/>
                <a:ea typeface="Arial"/>
                <a:cs typeface="Arial" panose="020B0604020202020204" pitchFamily="34" charset="0"/>
                <a:sym typeface="Nunito Black"/>
              </a:rPr>
              <a:t>CỦNG CỐ, DẶN DÒ</a:t>
            </a:r>
            <a:endParaRPr lang="en-US" sz="3600" b="1" dirty="0">
              <a:solidFill>
                <a:schemeClr val="bg1">
                  <a:lumMod val="10000"/>
                </a:schemeClr>
              </a:solidFill>
              <a:latin typeface="Arial" panose="020B0604020202020204" pitchFamily="34" charset="0"/>
              <a:ea typeface="Arial"/>
              <a:cs typeface="Arial" panose="020B0604020202020204" pitchFamily="34" charset="0"/>
              <a:sym typeface="Nunito Black"/>
            </a:endParaRPr>
          </a:p>
        </p:txBody>
      </p:sp>
      <p:sp>
        <p:nvSpPr>
          <p:cNvPr id="120" name="Freeform 9">
            <a:extLst>
              <a:ext uri="{FF2B5EF4-FFF2-40B4-BE49-F238E27FC236}">
                <a16:creationId xmlns:a16="http://schemas.microsoft.com/office/drawing/2014/main" id="{BA4EF70B-803E-FDFF-401B-8D0D91F25E75}"/>
              </a:ext>
            </a:extLst>
          </p:cNvPr>
          <p:cNvSpPr/>
          <p:nvPr/>
        </p:nvSpPr>
        <p:spPr>
          <a:xfrm rot="5400000">
            <a:off x="3725945" y="-467752"/>
            <a:ext cx="1490712" cy="7413060"/>
          </a:xfrm>
          <a:prstGeom prst="roundRect">
            <a:avLst/>
          </a:prstGeom>
          <a:solidFill>
            <a:srgbClr val="FFFFFF"/>
          </a:solidFill>
          <a:ln w="19050">
            <a:solidFill>
              <a:schemeClr val="bg1">
                <a:lumMod val="10000"/>
              </a:schemeClr>
            </a:solidFill>
          </a:ln>
        </p:spPr>
        <p:txBody>
          <a:bodyPr/>
          <a:lstStyle/>
          <a:p>
            <a:endParaRPr lang="en-US"/>
          </a:p>
        </p:txBody>
      </p:sp>
      <p:sp>
        <p:nvSpPr>
          <p:cNvPr id="121" name="TextBox 120">
            <a:extLst>
              <a:ext uri="{FF2B5EF4-FFF2-40B4-BE49-F238E27FC236}">
                <a16:creationId xmlns:a16="http://schemas.microsoft.com/office/drawing/2014/main" id="{2ED2231A-5838-2B0E-B207-3743C80D15FB}"/>
              </a:ext>
            </a:extLst>
          </p:cNvPr>
          <p:cNvSpPr txBox="1"/>
          <p:nvPr/>
        </p:nvSpPr>
        <p:spPr>
          <a:xfrm>
            <a:off x="549975" y="2437579"/>
            <a:ext cx="7842649" cy="1515308"/>
          </a:xfrm>
          <a:prstGeom prst="roundRect">
            <a:avLst/>
          </a:prstGeom>
          <a:noFill/>
        </p:spPr>
        <p:txBody>
          <a:bodyPr wrap="square">
            <a:spAutoFit/>
          </a:bodyPr>
          <a:lstStyle/>
          <a:p>
            <a:pPr algn="ctr">
              <a:lnSpc>
                <a:spcPct val="150000"/>
              </a:lnSpc>
              <a:spcBef>
                <a:spcPts val="300"/>
              </a:spcBef>
              <a:spcAft>
                <a:spcPts val="300"/>
              </a:spcAft>
            </a:pPr>
            <a:r>
              <a:rPr lang="vi-VN" sz="2600">
                <a:latin typeface="Arial" panose="020B0604020202020204" pitchFamily="34" charset="0"/>
                <a:ea typeface="Calibri" panose="020F0502020204030204" pitchFamily="34" charset="0"/>
                <a:cs typeface="Arial" panose="020B0604020202020204" pitchFamily="34" charset="0"/>
              </a:rPr>
              <a:t>Đọc trước nội dung </a:t>
            </a:r>
            <a:r>
              <a:rPr lang="vi-VN" sz="2600" b="1">
                <a:latin typeface="Arial" panose="020B0604020202020204" pitchFamily="34" charset="0"/>
                <a:ea typeface="Calibri" panose="020F0502020204030204" pitchFamily="34" charset="0"/>
                <a:cs typeface="Arial" panose="020B0604020202020204" pitchFamily="34" charset="0"/>
              </a:rPr>
              <a:t>Tiết học sau: </a:t>
            </a:r>
            <a:endParaRPr lang="en-US" sz="2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2600" b="1">
                <a:latin typeface="Arial" panose="020B0604020202020204" pitchFamily="34" charset="0"/>
                <a:ea typeface="Calibri" panose="020F0502020204030204" pitchFamily="34" charset="0"/>
                <a:cs typeface="Arial" panose="020B0604020202020204" pitchFamily="34" charset="0"/>
              </a:rPr>
              <a:t>Con muốn làm một cái cây SGK tr.31.</a:t>
            </a:r>
            <a:endParaRPr lang="en-US" sz="26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22" name="Freeform 9">
            <a:extLst>
              <a:ext uri="{FF2B5EF4-FFF2-40B4-BE49-F238E27FC236}">
                <a16:creationId xmlns:a16="http://schemas.microsoft.com/office/drawing/2014/main" id="{BA4EF70B-803E-FDFF-401B-8D0D91F25E75}"/>
              </a:ext>
            </a:extLst>
          </p:cNvPr>
          <p:cNvSpPr/>
          <p:nvPr/>
        </p:nvSpPr>
        <p:spPr>
          <a:xfrm rot="5400000">
            <a:off x="4047568" y="-1928186"/>
            <a:ext cx="967194" cy="7413060"/>
          </a:xfrm>
          <a:prstGeom prst="roundRect">
            <a:avLst/>
          </a:prstGeom>
          <a:solidFill>
            <a:srgbClr val="FFFFFF"/>
          </a:solidFill>
          <a:ln w="19050">
            <a:solidFill>
              <a:schemeClr val="bg1">
                <a:lumMod val="10000"/>
              </a:schemeClr>
            </a:solidFill>
          </a:ln>
        </p:spPr>
        <p:txBody>
          <a:bodyPr/>
          <a:lstStyle/>
          <a:p>
            <a:endParaRPr lang="en-US"/>
          </a:p>
        </p:txBody>
      </p:sp>
      <p:sp>
        <p:nvSpPr>
          <p:cNvPr id="123" name="TextBox 122">
            <a:extLst>
              <a:ext uri="{FF2B5EF4-FFF2-40B4-BE49-F238E27FC236}">
                <a16:creationId xmlns:a16="http://schemas.microsoft.com/office/drawing/2014/main" id="{2ED2231A-5838-2B0E-B207-3743C80D15FB}"/>
              </a:ext>
            </a:extLst>
          </p:cNvPr>
          <p:cNvSpPr txBox="1"/>
          <p:nvPr/>
        </p:nvSpPr>
        <p:spPr>
          <a:xfrm>
            <a:off x="824634" y="1350871"/>
            <a:ext cx="7413061" cy="661813"/>
          </a:xfrm>
          <a:prstGeom prst="roundRect">
            <a:avLst/>
          </a:prstGeom>
          <a:noFill/>
        </p:spPr>
        <p:txBody>
          <a:bodyPr wrap="square">
            <a:spAutoFit/>
          </a:bodyPr>
          <a:lstStyle/>
          <a:p>
            <a:pPr algn="ctr">
              <a:lnSpc>
                <a:spcPct val="150000"/>
              </a:lnSpc>
              <a:spcBef>
                <a:spcPts val="300"/>
              </a:spcBef>
              <a:spcAft>
                <a:spcPts val="300"/>
              </a:spcAft>
            </a:pPr>
            <a:r>
              <a:rPr lang="en-US" sz="2500">
                <a:latin typeface="Arial" panose="020B0604020202020204" pitchFamily="34" charset="0"/>
                <a:ea typeface="Calibri" panose="020F0502020204030204" pitchFamily="34" charset="0"/>
                <a:cs typeface="Arial" panose="020B0604020202020204" pitchFamily="34" charset="0"/>
              </a:rPr>
              <a:t>Học thuộc ghi nhớ và hoàn thành VBT Tiếng Việt</a:t>
            </a:r>
            <a:endParaRPr lang="vi-VN" sz="2500" b="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fade">
                                      <p:cBhvr>
                                        <p:cTn id="16" dur="500"/>
                                        <p:tgtEl>
                                          <p:spTgt spid="12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fade">
                                      <p:cBhvr>
                                        <p:cTn id="20" dur="500"/>
                                        <p:tgtEl>
                                          <p:spTgt spid="1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animBg="1"/>
      <p:bldP spid="121" grpId="0"/>
      <p:bldP spid="122" grpId="0" animBg="1"/>
      <p:bldP spid="1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DFFFC"/>
        </a:solidFill>
        <a:effectLst/>
      </p:bgPr>
    </p:bg>
    <p:spTree>
      <p:nvGrpSpPr>
        <p:cNvPr id="1" name="Shape 9527"/>
        <p:cNvGrpSpPr/>
        <p:nvPr/>
      </p:nvGrpSpPr>
      <p:grpSpPr>
        <a:xfrm>
          <a:off x="0" y="0"/>
          <a:ext cx="0" cy="0"/>
          <a:chOff x="0" y="0"/>
          <a:chExt cx="0" cy="0"/>
        </a:xfrm>
      </p:grpSpPr>
      <p:sp>
        <p:nvSpPr>
          <p:cNvPr id="9551" name="Google Shape;9551;p45"/>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2" name="Google Shape;9552;p45"/>
          <p:cNvGrpSpPr/>
          <p:nvPr/>
        </p:nvGrpSpPr>
        <p:grpSpPr>
          <a:xfrm>
            <a:off x="38652" y="2186000"/>
            <a:ext cx="1196065" cy="2297090"/>
            <a:chOff x="2253800" y="1079125"/>
            <a:chExt cx="237225" cy="455600"/>
          </a:xfrm>
        </p:grpSpPr>
        <p:sp>
          <p:nvSpPr>
            <p:cNvPr id="9553" name="Google Shape;9553;p4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4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4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4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4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4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4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4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4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4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4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4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4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4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4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4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4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4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4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4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4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4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4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4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4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4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4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4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4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4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4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4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4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4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4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4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4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4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4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4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4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4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4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6" name="Google Shape;9686;p45"/>
          <p:cNvGrpSpPr/>
          <p:nvPr/>
        </p:nvGrpSpPr>
        <p:grpSpPr>
          <a:xfrm flipH="1">
            <a:off x="8472675" y="3873915"/>
            <a:ext cx="671375" cy="435296"/>
            <a:chOff x="1078550" y="4248850"/>
            <a:chExt cx="290500" cy="188350"/>
          </a:xfrm>
        </p:grpSpPr>
        <p:sp>
          <p:nvSpPr>
            <p:cNvPr id="9687" name="Google Shape;9687;p45"/>
            <p:cNvSpPr/>
            <p:nvPr/>
          </p:nvSpPr>
          <p:spPr>
            <a:xfrm>
              <a:off x="1078550" y="4256900"/>
              <a:ext cx="288425" cy="180300"/>
            </a:xfrm>
            <a:custGeom>
              <a:avLst/>
              <a:gdLst/>
              <a:ahLst/>
              <a:cxnLst/>
              <a:rect l="l" t="t" r="r" b="b"/>
              <a:pathLst>
                <a:path w="11537" h="7212" extrusionOk="0">
                  <a:moveTo>
                    <a:pt x="5442" y="0"/>
                  </a:moveTo>
                  <a:cubicBezTo>
                    <a:pt x="5376" y="0"/>
                    <a:pt x="5313" y="8"/>
                    <a:pt x="5256" y="28"/>
                  </a:cubicBezTo>
                  <a:cubicBezTo>
                    <a:pt x="5131" y="75"/>
                    <a:pt x="5084" y="169"/>
                    <a:pt x="5053" y="253"/>
                  </a:cubicBezTo>
                  <a:cubicBezTo>
                    <a:pt x="4974" y="430"/>
                    <a:pt x="4901" y="603"/>
                    <a:pt x="4828" y="781"/>
                  </a:cubicBezTo>
                  <a:cubicBezTo>
                    <a:pt x="4699" y="725"/>
                    <a:pt x="4546" y="680"/>
                    <a:pt x="4394" y="680"/>
                  </a:cubicBezTo>
                  <a:cubicBezTo>
                    <a:pt x="4361" y="680"/>
                    <a:pt x="4328" y="682"/>
                    <a:pt x="4295" y="686"/>
                  </a:cubicBezTo>
                  <a:cubicBezTo>
                    <a:pt x="4107" y="718"/>
                    <a:pt x="3971" y="859"/>
                    <a:pt x="4091" y="948"/>
                  </a:cubicBezTo>
                  <a:cubicBezTo>
                    <a:pt x="4053" y="940"/>
                    <a:pt x="4013" y="936"/>
                    <a:pt x="3972" y="936"/>
                  </a:cubicBezTo>
                  <a:cubicBezTo>
                    <a:pt x="3795" y="936"/>
                    <a:pt x="3615" y="1007"/>
                    <a:pt x="3564" y="1110"/>
                  </a:cubicBezTo>
                  <a:cubicBezTo>
                    <a:pt x="3121" y="970"/>
                    <a:pt x="2613" y="883"/>
                    <a:pt x="2111" y="883"/>
                  </a:cubicBezTo>
                  <a:cubicBezTo>
                    <a:pt x="1826" y="883"/>
                    <a:pt x="1543" y="911"/>
                    <a:pt x="1275" y="974"/>
                  </a:cubicBezTo>
                  <a:cubicBezTo>
                    <a:pt x="539" y="1146"/>
                    <a:pt x="1" y="1622"/>
                    <a:pt x="183" y="2071"/>
                  </a:cubicBezTo>
                  <a:cubicBezTo>
                    <a:pt x="162" y="2061"/>
                    <a:pt x="136" y="2050"/>
                    <a:pt x="105" y="2045"/>
                  </a:cubicBezTo>
                  <a:lnTo>
                    <a:pt x="105" y="7212"/>
                  </a:lnTo>
                  <a:lnTo>
                    <a:pt x="11118" y="7212"/>
                  </a:lnTo>
                  <a:cubicBezTo>
                    <a:pt x="11123" y="7181"/>
                    <a:pt x="11118" y="7154"/>
                    <a:pt x="11113" y="7128"/>
                  </a:cubicBezTo>
                  <a:cubicBezTo>
                    <a:pt x="11078" y="7034"/>
                    <a:pt x="10903" y="6963"/>
                    <a:pt x="10751" y="6963"/>
                  </a:cubicBezTo>
                  <a:cubicBezTo>
                    <a:pt x="10702" y="6963"/>
                    <a:pt x="10655" y="6971"/>
                    <a:pt x="10617" y="6987"/>
                  </a:cubicBezTo>
                  <a:cubicBezTo>
                    <a:pt x="10721" y="6904"/>
                    <a:pt x="10695" y="6768"/>
                    <a:pt x="10544" y="6710"/>
                  </a:cubicBezTo>
                  <a:cubicBezTo>
                    <a:pt x="10596" y="6684"/>
                    <a:pt x="10643" y="6663"/>
                    <a:pt x="10685" y="6637"/>
                  </a:cubicBezTo>
                  <a:cubicBezTo>
                    <a:pt x="10700" y="6632"/>
                    <a:pt x="10711" y="6622"/>
                    <a:pt x="10726" y="6616"/>
                  </a:cubicBezTo>
                  <a:cubicBezTo>
                    <a:pt x="10758" y="6601"/>
                    <a:pt x="10784" y="6580"/>
                    <a:pt x="10815" y="6559"/>
                  </a:cubicBezTo>
                  <a:cubicBezTo>
                    <a:pt x="10826" y="6554"/>
                    <a:pt x="10841" y="6543"/>
                    <a:pt x="10852" y="6538"/>
                  </a:cubicBezTo>
                  <a:cubicBezTo>
                    <a:pt x="10883" y="6512"/>
                    <a:pt x="10914" y="6491"/>
                    <a:pt x="10941" y="6470"/>
                  </a:cubicBezTo>
                  <a:cubicBezTo>
                    <a:pt x="10946" y="6465"/>
                    <a:pt x="10956" y="6460"/>
                    <a:pt x="10962" y="6454"/>
                  </a:cubicBezTo>
                  <a:cubicBezTo>
                    <a:pt x="10993" y="6423"/>
                    <a:pt x="11024" y="6397"/>
                    <a:pt x="11056" y="6366"/>
                  </a:cubicBezTo>
                  <a:cubicBezTo>
                    <a:pt x="11066" y="6355"/>
                    <a:pt x="11076" y="6350"/>
                    <a:pt x="11082" y="6339"/>
                  </a:cubicBezTo>
                  <a:cubicBezTo>
                    <a:pt x="11103" y="6318"/>
                    <a:pt x="11123" y="6298"/>
                    <a:pt x="11139" y="6271"/>
                  </a:cubicBezTo>
                  <a:cubicBezTo>
                    <a:pt x="11150" y="6261"/>
                    <a:pt x="11160" y="6251"/>
                    <a:pt x="11170" y="6240"/>
                  </a:cubicBezTo>
                  <a:cubicBezTo>
                    <a:pt x="11186" y="6219"/>
                    <a:pt x="11202" y="6193"/>
                    <a:pt x="11218" y="6172"/>
                  </a:cubicBezTo>
                  <a:cubicBezTo>
                    <a:pt x="11228" y="6162"/>
                    <a:pt x="11233" y="6151"/>
                    <a:pt x="11238" y="6141"/>
                  </a:cubicBezTo>
                  <a:cubicBezTo>
                    <a:pt x="11259" y="6110"/>
                    <a:pt x="11280" y="6078"/>
                    <a:pt x="11296" y="6047"/>
                  </a:cubicBezTo>
                  <a:cubicBezTo>
                    <a:pt x="11306" y="6031"/>
                    <a:pt x="11312" y="6021"/>
                    <a:pt x="11317" y="6005"/>
                  </a:cubicBezTo>
                  <a:cubicBezTo>
                    <a:pt x="11327" y="5984"/>
                    <a:pt x="11338" y="5963"/>
                    <a:pt x="11348" y="5942"/>
                  </a:cubicBezTo>
                  <a:cubicBezTo>
                    <a:pt x="11353" y="5927"/>
                    <a:pt x="11364" y="5911"/>
                    <a:pt x="11369" y="5895"/>
                  </a:cubicBezTo>
                  <a:cubicBezTo>
                    <a:pt x="11379" y="5874"/>
                    <a:pt x="11385" y="5859"/>
                    <a:pt x="11390" y="5838"/>
                  </a:cubicBezTo>
                  <a:cubicBezTo>
                    <a:pt x="11395" y="5822"/>
                    <a:pt x="11406" y="5806"/>
                    <a:pt x="11411" y="5786"/>
                  </a:cubicBezTo>
                  <a:cubicBezTo>
                    <a:pt x="11416" y="5770"/>
                    <a:pt x="11421" y="5754"/>
                    <a:pt x="11427" y="5733"/>
                  </a:cubicBezTo>
                  <a:cubicBezTo>
                    <a:pt x="11437" y="5697"/>
                    <a:pt x="11447" y="5660"/>
                    <a:pt x="11458" y="5624"/>
                  </a:cubicBezTo>
                  <a:cubicBezTo>
                    <a:pt x="11458" y="5613"/>
                    <a:pt x="11463" y="5603"/>
                    <a:pt x="11463" y="5587"/>
                  </a:cubicBezTo>
                  <a:cubicBezTo>
                    <a:pt x="11468" y="5566"/>
                    <a:pt x="11474" y="5540"/>
                    <a:pt x="11479" y="5519"/>
                  </a:cubicBezTo>
                  <a:cubicBezTo>
                    <a:pt x="11484" y="5509"/>
                    <a:pt x="11484" y="5498"/>
                    <a:pt x="11484" y="5488"/>
                  </a:cubicBezTo>
                  <a:cubicBezTo>
                    <a:pt x="11489" y="5462"/>
                    <a:pt x="11494" y="5436"/>
                    <a:pt x="11500" y="5409"/>
                  </a:cubicBezTo>
                  <a:cubicBezTo>
                    <a:pt x="11521" y="5253"/>
                    <a:pt x="11531" y="5101"/>
                    <a:pt x="11536" y="4950"/>
                  </a:cubicBezTo>
                  <a:cubicBezTo>
                    <a:pt x="11536" y="4856"/>
                    <a:pt x="11536" y="4746"/>
                    <a:pt x="11421" y="4678"/>
                  </a:cubicBezTo>
                  <a:cubicBezTo>
                    <a:pt x="11379" y="4653"/>
                    <a:pt x="11317" y="4642"/>
                    <a:pt x="11256" y="4642"/>
                  </a:cubicBezTo>
                  <a:cubicBezTo>
                    <a:pt x="11151" y="4642"/>
                    <a:pt x="11047" y="4676"/>
                    <a:pt x="11050" y="4735"/>
                  </a:cubicBezTo>
                  <a:cubicBezTo>
                    <a:pt x="11027" y="4640"/>
                    <a:pt x="10862" y="4572"/>
                    <a:pt x="10699" y="4572"/>
                  </a:cubicBezTo>
                  <a:cubicBezTo>
                    <a:pt x="10647" y="4572"/>
                    <a:pt x="10596" y="4579"/>
                    <a:pt x="10549" y="4594"/>
                  </a:cubicBezTo>
                  <a:cubicBezTo>
                    <a:pt x="10491" y="4516"/>
                    <a:pt x="10591" y="4432"/>
                    <a:pt x="10632" y="4354"/>
                  </a:cubicBezTo>
                  <a:cubicBezTo>
                    <a:pt x="10668" y="4282"/>
                    <a:pt x="10596" y="4179"/>
                    <a:pt x="10491" y="4179"/>
                  </a:cubicBezTo>
                  <a:cubicBezTo>
                    <a:pt x="10474" y="4179"/>
                    <a:pt x="10457" y="4181"/>
                    <a:pt x="10439" y="4187"/>
                  </a:cubicBezTo>
                  <a:cubicBezTo>
                    <a:pt x="10429" y="3691"/>
                    <a:pt x="10988" y="3173"/>
                    <a:pt x="10627" y="2724"/>
                  </a:cubicBezTo>
                  <a:cubicBezTo>
                    <a:pt x="10575" y="2667"/>
                    <a:pt x="10512" y="2609"/>
                    <a:pt x="10444" y="2557"/>
                  </a:cubicBezTo>
                  <a:cubicBezTo>
                    <a:pt x="10439" y="2557"/>
                    <a:pt x="10434" y="2552"/>
                    <a:pt x="10429" y="2546"/>
                  </a:cubicBezTo>
                  <a:cubicBezTo>
                    <a:pt x="10371" y="2505"/>
                    <a:pt x="10308" y="2468"/>
                    <a:pt x="10241" y="2431"/>
                  </a:cubicBezTo>
                  <a:cubicBezTo>
                    <a:pt x="10235" y="2426"/>
                    <a:pt x="10230" y="2421"/>
                    <a:pt x="10220" y="2416"/>
                  </a:cubicBezTo>
                  <a:cubicBezTo>
                    <a:pt x="10188" y="2400"/>
                    <a:pt x="10157" y="2379"/>
                    <a:pt x="10126" y="2364"/>
                  </a:cubicBezTo>
                  <a:cubicBezTo>
                    <a:pt x="10105" y="2353"/>
                    <a:pt x="10084" y="2343"/>
                    <a:pt x="10063" y="2332"/>
                  </a:cubicBezTo>
                  <a:cubicBezTo>
                    <a:pt x="10063" y="2332"/>
                    <a:pt x="10063" y="2327"/>
                    <a:pt x="10063" y="2327"/>
                  </a:cubicBezTo>
                  <a:cubicBezTo>
                    <a:pt x="9900" y="2243"/>
                    <a:pt x="9715" y="2164"/>
                    <a:pt x="9501" y="2164"/>
                  </a:cubicBezTo>
                  <a:cubicBezTo>
                    <a:pt x="9488" y="2164"/>
                    <a:pt x="9475" y="2164"/>
                    <a:pt x="9462" y="2165"/>
                  </a:cubicBezTo>
                  <a:cubicBezTo>
                    <a:pt x="9436" y="2170"/>
                    <a:pt x="9410" y="2170"/>
                    <a:pt x="9389" y="2175"/>
                  </a:cubicBezTo>
                  <a:lnTo>
                    <a:pt x="9373" y="2175"/>
                  </a:lnTo>
                  <a:cubicBezTo>
                    <a:pt x="9107" y="2217"/>
                    <a:pt x="8940" y="2390"/>
                    <a:pt x="8814" y="2536"/>
                  </a:cubicBezTo>
                  <a:cubicBezTo>
                    <a:pt x="8783" y="2384"/>
                    <a:pt x="8631" y="2243"/>
                    <a:pt x="8407" y="2160"/>
                  </a:cubicBezTo>
                  <a:cubicBezTo>
                    <a:pt x="8511" y="2087"/>
                    <a:pt x="8485" y="1961"/>
                    <a:pt x="8354" y="1899"/>
                  </a:cubicBezTo>
                  <a:cubicBezTo>
                    <a:pt x="8292" y="1867"/>
                    <a:pt x="8208" y="1852"/>
                    <a:pt x="8156" y="1820"/>
                  </a:cubicBezTo>
                  <a:cubicBezTo>
                    <a:pt x="8104" y="1778"/>
                    <a:pt x="8093" y="1726"/>
                    <a:pt x="8083" y="1679"/>
                  </a:cubicBezTo>
                  <a:cubicBezTo>
                    <a:pt x="7989" y="1245"/>
                    <a:pt x="7628" y="838"/>
                    <a:pt x="7095" y="525"/>
                  </a:cubicBezTo>
                  <a:lnTo>
                    <a:pt x="7090" y="525"/>
                  </a:lnTo>
                  <a:cubicBezTo>
                    <a:pt x="6913" y="420"/>
                    <a:pt x="6714" y="326"/>
                    <a:pt x="6500" y="248"/>
                  </a:cubicBezTo>
                  <a:cubicBezTo>
                    <a:pt x="6500" y="242"/>
                    <a:pt x="6495" y="242"/>
                    <a:pt x="6495" y="242"/>
                  </a:cubicBezTo>
                  <a:cubicBezTo>
                    <a:pt x="6437" y="221"/>
                    <a:pt x="6380" y="201"/>
                    <a:pt x="6317" y="180"/>
                  </a:cubicBezTo>
                  <a:cubicBezTo>
                    <a:pt x="6312" y="180"/>
                    <a:pt x="6306" y="180"/>
                    <a:pt x="6296" y="174"/>
                  </a:cubicBezTo>
                  <a:cubicBezTo>
                    <a:pt x="6239" y="159"/>
                    <a:pt x="6181" y="138"/>
                    <a:pt x="6124" y="122"/>
                  </a:cubicBezTo>
                  <a:cubicBezTo>
                    <a:pt x="6113" y="122"/>
                    <a:pt x="6103" y="117"/>
                    <a:pt x="6098" y="117"/>
                  </a:cubicBezTo>
                  <a:cubicBezTo>
                    <a:pt x="6035" y="101"/>
                    <a:pt x="5977" y="86"/>
                    <a:pt x="5915" y="70"/>
                  </a:cubicBezTo>
                  <a:cubicBezTo>
                    <a:pt x="5909" y="70"/>
                    <a:pt x="5899" y="70"/>
                    <a:pt x="5894" y="65"/>
                  </a:cubicBezTo>
                  <a:cubicBezTo>
                    <a:pt x="5831" y="54"/>
                    <a:pt x="5763" y="39"/>
                    <a:pt x="5700" y="28"/>
                  </a:cubicBezTo>
                  <a:cubicBezTo>
                    <a:pt x="5617" y="13"/>
                    <a:pt x="5528" y="0"/>
                    <a:pt x="5442"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45"/>
            <p:cNvSpPr/>
            <p:nvPr/>
          </p:nvSpPr>
          <p:spPr>
            <a:xfrm>
              <a:off x="1149600" y="4256675"/>
              <a:ext cx="32800" cy="18700"/>
            </a:xfrm>
            <a:custGeom>
              <a:avLst/>
              <a:gdLst/>
              <a:ahLst/>
              <a:cxnLst/>
              <a:rect l="l" t="t" r="r" b="b"/>
              <a:pathLst>
                <a:path w="1312" h="748" extrusionOk="0">
                  <a:moveTo>
                    <a:pt x="183" y="1"/>
                  </a:moveTo>
                  <a:cubicBezTo>
                    <a:pt x="183" y="1"/>
                    <a:pt x="0" y="747"/>
                    <a:pt x="440" y="747"/>
                  </a:cubicBezTo>
                  <a:cubicBezTo>
                    <a:pt x="476" y="747"/>
                    <a:pt x="516" y="743"/>
                    <a:pt x="560" y="732"/>
                  </a:cubicBezTo>
                  <a:cubicBezTo>
                    <a:pt x="1312" y="549"/>
                    <a:pt x="184" y="1"/>
                    <a:pt x="183"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45"/>
            <p:cNvSpPr/>
            <p:nvPr/>
          </p:nvSpPr>
          <p:spPr>
            <a:xfrm>
              <a:off x="1162525" y="4248850"/>
              <a:ext cx="34500" cy="18400"/>
            </a:xfrm>
            <a:custGeom>
              <a:avLst/>
              <a:gdLst/>
              <a:ahLst/>
              <a:cxnLst/>
              <a:rect l="l" t="t" r="r" b="b"/>
              <a:pathLst>
                <a:path w="1380" h="736" extrusionOk="0">
                  <a:moveTo>
                    <a:pt x="1051" y="0"/>
                  </a:moveTo>
                  <a:cubicBezTo>
                    <a:pt x="1051" y="0"/>
                    <a:pt x="1" y="638"/>
                    <a:pt x="623" y="726"/>
                  </a:cubicBezTo>
                  <a:cubicBezTo>
                    <a:pt x="670" y="733"/>
                    <a:pt x="713" y="735"/>
                    <a:pt x="753" y="735"/>
                  </a:cubicBezTo>
                  <a:cubicBezTo>
                    <a:pt x="1379" y="735"/>
                    <a:pt x="1051" y="0"/>
                    <a:pt x="1051"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45"/>
            <p:cNvSpPr/>
            <p:nvPr/>
          </p:nvSpPr>
          <p:spPr>
            <a:xfrm>
              <a:off x="1305300" y="4286075"/>
              <a:ext cx="32625" cy="18700"/>
            </a:xfrm>
            <a:custGeom>
              <a:avLst/>
              <a:gdLst/>
              <a:ahLst/>
              <a:cxnLst/>
              <a:rect l="l" t="t" r="r" b="b"/>
              <a:pathLst>
                <a:path w="1305" h="748" extrusionOk="0">
                  <a:moveTo>
                    <a:pt x="878" y="0"/>
                  </a:moveTo>
                  <a:cubicBezTo>
                    <a:pt x="878" y="0"/>
                    <a:pt x="0" y="658"/>
                    <a:pt x="575" y="737"/>
                  </a:cubicBezTo>
                  <a:cubicBezTo>
                    <a:pt x="625" y="744"/>
                    <a:pt x="670" y="747"/>
                    <a:pt x="710" y="747"/>
                  </a:cubicBezTo>
                  <a:cubicBezTo>
                    <a:pt x="1304" y="747"/>
                    <a:pt x="878" y="0"/>
                    <a:pt x="878"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45"/>
            <p:cNvSpPr/>
            <p:nvPr/>
          </p:nvSpPr>
          <p:spPr>
            <a:xfrm>
              <a:off x="1289350" y="4292200"/>
              <a:ext cx="29150" cy="17050"/>
            </a:xfrm>
            <a:custGeom>
              <a:avLst/>
              <a:gdLst/>
              <a:ahLst/>
              <a:cxnLst/>
              <a:rect l="l" t="t" r="r" b="b"/>
              <a:pathLst>
                <a:path w="1166" h="682" extrusionOk="0">
                  <a:moveTo>
                    <a:pt x="1" y="1"/>
                  </a:moveTo>
                  <a:lnTo>
                    <a:pt x="1" y="1"/>
                  </a:lnTo>
                  <a:cubicBezTo>
                    <a:pt x="1" y="1"/>
                    <a:pt x="118" y="681"/>
                    <a:pt x="450" y="681"/>
                  </a:cubicBezTo>
                  <a:cubicBezTo>
                    <a:pt x="496" y="681"/>
                    <a:pt x="547" y="668"/>
                    <a:pt x="602" y="638"/>
                  </a:cubicBezTo>
                  <a:cubicBezTo>
                    <a:pt x="1166" y="325"/>
                    <a:pt x="1" y="1"/>
                    <a:pt x="1"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45"/>
            <p:cNvSpPr/>
            <p:nvPr/>
          </p:nvSpPr>
          <p:spPr>
            <a:xfrm>
              <a:off x="1333475" y="4304875"/>
              <a:ext cx="35575" cy="11450"/>
            </a:xfrm>
            <a:custGeom>
              <a:avLst/>
              <a:gdLst/>
              <a:ahLst/>
              <a:cxnLst/>
              <a:rect l="l" t="t" r="r" b="b"/>
              <a:pathLst>
                <a:path w="1423" h="458" extrusionOk="0">
                  <a:moveTo>
                    <a:pt x="796" y="0"/>
                  </a:moveTo>
                  <a:cubicBezTo>
                    <a:pt x="405" y="0"/>
                    <a:pt x="1" y="48"/>
                    <a:pt x="148" y="262"/>
                  </a:cubicBezTo>
                  <a:cubicBezTo>
                    <a:pt x="246" y="405"/>
                    <a:pt x="380" y="457"/>
                    <a:pt x="523" y="457"/>
                  </a:cubicBezTo>
                  <a:cubicBezTo>
                    <a:pt x="931" y="457"/>
                    <a:pt x="1423" y="32"/>
                    <a:pt x="1423" y="32"/>
                  </a:cubicBezTo>
                  <a:cubicBezTo>
                    <a:pt x="1423" y="32"/>
                    <a:pt x="1114" y="0"/>
                    <a:pt x="796"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Rectangle 278"/>
          <p:cNvSpPr/>
          <p:nvPr/>
        </p:nvSpPr>
        <p:spPr>
          <a:xfrm>
            <a:off x="300327" y="725698"/>
            <a:ext cx="8761473" cy="3395801"/>
          </a:xfrm>
          <a:prstGeom prst="rect">
            <a:avLst/>
          </a:prstGeom>
        </p:spPr>
        <p:txBody>
          <a:bodyPr wrap="square">
            <a:spAutoFit/>
          </a:bodyPr>
          <a:lstStyle/>
          <a:p>
            <a:pPr lvl="0" algn="ctr">
              <a:lnSpc>
                <a:spcPct val="150000"/>
              </a:lnSpc>
              <a:spcAft>
                <a:spcPts val="1000"/>
              </a:spcAft>
            </a:pPr>
            <a:r>
              <a:rPr lang="vi-VN" sz="4400" b="1">
                <a:solidFill>
                  <a:schemeClr val="tx1">
                    <a:lumMod val="50000"/>
                  </a:schemeClr>
                </a:solidFill>
                <a:latin typeface="+mn-lt"/>
                <a:ea typeface="Calibri" panose="020F0502020204030204" pitchFamily="34" charset="0"/>
                <a:cs typeface="Times New Roman" panose="02020603050405020304" pitchFamily="18" charset="0"/>
              </a:rPr>
              <a:t>TRÂN TRỌNG CẢM ƠN </a:t>
            </a:r>
          </a:p>
          <a:p>
            <a:pPr lvl="0" algn="ctr">
              <a:lnSpc>
                <a:spcPct val="150000"/>
              </a:lnSpc>
              <a:spcAft>
                <a:spcPts val="1000"/>
              </a:spcAft>
            </a:pPr>
            <a:r>
              <a:rPr lang="vi-VN" sz="4400" b="1">
                <a:solidFill>
                  <a:schemeClr val="tx1">
                    <a:lumMod val="50000"/>
                  </a:schemeClr>
                </a:solidFill>
                <a:latin typeface="+mn-lt"/>
                <a:ea typeface="Calibri" panose="020F0502020204030204" pitchFamily="34" charset="0"/>
                <a:cs typeface="Times New Roman" panose="02020603050405020304" pitchFamily="18" charset="0"/>
              </a:rPr>
              <a:t>SỰ QUAN TÂM THEO DÕI</a:t>
            </a:r>
          </a:p>
          <a:p>
            <a:pPr lvl="0" algn="ctr">
              <a:lnSpc>
                <a:spcPct val="150000"/>
              </a:lnSpc>
              <a:spcAft>
                <a:spcPts val="1000"/>
              </a:spcAft>
            </a:pPr>
            <a:r>
              <a:rPr lang="vi-VN" sz="4400" b="1">
                <a:solidFill>
                  <a:schemeClr val="tx1">
                    <a:lumMod val="50000"/>
                  </a:schemeClr>
                </a:solidFill>
                <a:latin typeface="+mn-lt"/>
                <a:ea typeface="Calibri" panose="020F0502020204030204" pitchFamily="34" charset="0"/>
                <a:cs typeface="Times New Roman" panose="02020603050405020304" pitchFamily="18" charset="0"/>
              </a:rPr>
              <a:t>CỦA CÁC EM</a:t>
            </a:r>
          </a:p>
        </p:txBody>
      </p:sp>
    </p:spTree>
    <p:extLst>
      <p:ext uri="{BB962C8B-B14F-4D97-AF65-F5344CB8AC3E}">
        <p14:creationId xmlns:p14="http://schemas.microsoft.com/office/powerpoint/2010/main" val="76028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57"/>
        <p:cNvGrpSpPr/>
        <p:nvPr/>
      </p:nvGrpSpPr>
      <p:grpSpPr>
        <a:xfrm>
          <a:off x="0" y="0"/>
          <a:ext cx="0" cy="0"/>
          <a:chOff x="0" y="0"/>
          <a:chExt cx="0" cy="0"/>
        </a:xfrm>
      </p:grpSpPr>
      <p:sp>
        <p:nvSpPr>
          <p:cNvPr id="255" name="Google Shape;146;p18"/>
          <p:cNvSpPr/>
          <p:nvPr/>
        </p:nvSpPr>
        <p:spPr>
          <a:xfrm>
            <a:off x="1945096" y="4252125"/>
            <a:ext cx="267156"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047;p38"/>
          <p:cNvSpPr/>
          <p:nvPr/>
        </p:nvSpPr>
        <p:spPr>
          <a:xfrm>
            <a:off x="2713222" y="2679753"/>
            <a:ext cx="140523"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ounded Rectangle 258"/>
          <p:cNvSpPr/>
          <p:nvPr/>
        </p:nvSpPr>
        <p:spPr>
          <a:xfrm>
            <a:off x="742264" y="2033020"/>
            <a:ext cx="8030676" cy="769368"/>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400" b="1">
                <a:solidFill>
                  <a:sysClr val="windowText" lastClr="000000"/>
                </a:solidFill>
                <a:cs typeface="Arial" panose="020B0604020202020204" pitchFamily="34" charset="0"/>
              </a:rPr>
              <a:t>Dựa vào tranh và câu hỏi gợi ý, kể lại câu chuyện. </a:t>
            </a:r>
            <a:endParaRPr lang="en-US" sz="2400" dirty="0">
              <a:solidFill>
                <a:sysClr val="windowText" lastClr="000000"/>
              </a:solidFill>
              <a:cs typeface="Arial" panose="020B0604020202020204" pitchFamily="34" charset="0"/>
            </a:endParaRPr>
          </a:p>
        </p:txBody>
      </p:sp>
      <p:sp>
        <p:nvSpPr>
          <p:cNvPr id="260" name="Google Shape;3041;p38"/>
          <p:cNvSpPr/>
          <p:nvPr/>
        </p:nvSpPr>
        <p:spPr>
          <a:xfrm>
            <a:off x="3963989" y="2957968"/>
            <a:ext cx="62072"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042;p38"/>
          <p:cNvSpPr/>
          <p:nvPr/>
        </p:nvSpPr>
        <p:spPr>
          <a:xfrm>
            <a:off x="3181794" y="4204877"/>
            <a:ext cx="62072"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044;p38"/>
          <p:cNvSpPr/>
          <p:nvPr/>
        </p:nvSpPr>
        <p:spPr>
          <a:xfrm>
            <a:off x="3690871" y="1021112"/>
            <a:ext cx="62072"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047;p38"/>
          <p:cNvSpPr/>
          <p:nvPr/>
        </p:nvSpPr>
        <p:spPr>
          <a:xfrm>
            <a:off x="2713222" y="2679753"/>
            <a:ext cx="140523"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048;p38"/>
          <p:cNvSpPr/>
          <p:nvPr/>
        </p:nvSpPr>
        <p:spPr>
          <a:xfrm>
            <a:off x="6078243" y="4075199"/>
            <a:ext cx="280807" cy="259330"/>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050;p38"/>
          <p:cNvSpPr/>
          <p:nvPr/>
        </p:nvSpPr>
        <p:spPr>
          <a:xfrm>
            <a:off x="3933256" y="1019890"/>
            <a:ext cx="280688" cy="25922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TextBox 35">
            <a:extLst>
              <a:ext uri="{FF2B5EF4-FFF2-40B4-BE49-F238E27FC236}">
                <a16:creationId xmlns:a16="http://schemas.microsoft.com/office/drawing/2014/main" id="{B030F64E-D154-7332-C853-4354A2B66AA6}"/>
              </a:ext>
            </a:extLst>
          </p:cNvPr>
          <p:cNvSpPr txBox="1"/>
          <p:nvPr/>
        </p:nvSpPr>
        <p:spPr>
          <a:xfrm>
            <a:off x="2286759" y="225409"/>
            <a:ext cx="457048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solidFill>
                  <a:schemeClr val="tx1"/>
                </a:solidFill>
                <a:latin typeface="+mj-lt"/>
              </a:rPr>
              <a:t>NỘI DUNG BÀI HỌC</a:t>
            </a:r>
            <a:endParaRPr lang="en-US" sz="3600" b="1" dirty="0">
              <a:solidFill>
                <a:schemeClr val="tx1"/>
              </a:solidFill>
              <a:latin typeface="+mj-lt"/>
            </a:endParaRPr>
          </a:p>
        </p:txBody>
      </p:sp>
      <p:sp>
        <p:nvSpPr>
          <p:cNvPr id="268" name="Rounded Rectangle 267"/>
          <p:cNvSpPr/>
          <p:nvPr/>
        </p:nvSpPr>
        <p:spPr>
          <a:xfrm>
            <a:off x="742264" y="3016739"/>
            <a:ext cx="8030676" cy="769367"/>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vi-VN" sz="2400" b="1">
                <a:solidFill>
                  <a:sysClr val="windowText" lastClr="000000"/>
                </a:solidFill>
                <a:cs typeface="Arial" panose="020B0604020202020204" pitchFamily="34" charset="0"/>
              </a:rPr>
              <a:t>Tóm tắt câu chuyện.</a:t>
            </a:r>
            <a:endParaRPr lang="en-US" sz="2400" dirty="0">
              <a:solidFill>
                <a:sysClr val="windowText" lastClr="000000"/>
              </a:solidFill>
              <a:cs typeface="Arial" panose="020B0604020202020204" pitchFamily="34" charset="0"/>
            </a:endParaRPr>
          </a:p>
        </p:txBody>
      </p:sp>
      <p:sp>
        <p:nvSpPr>
          <p:cNvPr id="269" name="Rounded Rectangle 268"/>
          <p:cNvSpPr/>
          <p:nvPr/>
        </p:nvSpPr>
        <p:spPr>
          <a:xfrm>
            <a:off x="742264" y="1033397"/>
            <a:ext cx="8030676" cy="742650"/>
          </a:xfrm>
          <a:prstGeom prst="roundRect">
            <a:avLst/>
          </a:prstGeom>
          <a:solidFill>
            <a:srgbClr val="FFFFFF"/>
          </a:solid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ysClr val="windowText" lastClr="000000"/>
                </a:solidFill>
                <a:cs typeface="Arial" panose="020B0604020202020204" pitchFamily="34" charset="0"/>
              </a:rPr>
              <a:t>Nghe kể chuyện và ghi lại chi tiết quan trọng. </a:t>
            </a:r>
            <a:endParaRPr lang="en-US" sz="2400" b="1">
              <a:solidFill>
                <a:sysClr val="windowText" lastClr="000000"/>
              </a:solidFill>
              <a:cs typeface="Arial" panose="020B0604020202020204" pitchFamily="34" charset="0"/>
            </a:endParaRPr>
          </a:p>
        </p:txBody>
      </p:sp>
      <p:sp>
        <p:nvSpPr>
          <p:cNvPr id="270" name="Oval 269"/>
          <p:cNvSpPr/>
          <p:nvPr/>
        </p:nvSpPr>
        <p:spPr>
          <a:xfrm>
            <a:off x="470121" y="708939"/>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1</a:t>
            </a:r>
          </a:p>
        </p:txBody>
      </p:sp>
      <p:sp>
        <p:nvSpPr>
          <p:cNvPr id="271" name="Oval 270"/>
          <p:cNvSpPr/>
          <p:nvPr/>
        </p:nvSpPr>
        <p:spPr>
          <a:xfrm>
            <a:off x="470121" y="1725059"/>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2</a:t>
            </a:r>
          </a:p>
        </p:txBody>
      </p:sp>
      <p:sp>
        <p:nvSpPr>
          <p:cNvPr id="272" name="Oval 271"/>
          <p:cNvSpPr/>
          <p:nvPr/>
        </p:nvSpPr>
        <p:spPr>
          <a:xfrm>
            <a:off x="470121" y="2708777"/>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3</a:t>
            </a:r>
          </a:p>
        </p:txBody>
      </p:sp>
      <p:sp>
        <p:nvSpPr>
          <p:cNvPr id="273" name="Rounded Rectangle 272"/>
          <p:cNvSpPr/>
          <p:nvPr/>
        </p:nvSpPr>
        <p:spPr>
          <a:xfrm>
            <a:off x="742264" y="3975595"/>
            <a:ext cx="8030676" cy="769367"/>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vi-VN" sz="2400" b="1">
                <a:solidFill>
                  <a:sysClr val="windowText" lastClr="000000"/>
                </a:solidFill>
                <a:cs typeface="Arial" panose="020B0604020202020204" pitchFamily="34" charset="0"/>
              </a:rPr>
              <a:t>Vận dụng</a:t>
            </a:r>
            <a:endParaRPr lang="en-US" sz="2400" dirty="0">
              <a:solidFill>
                <a:sysClr val="windowText" lastClr="000000"/>
              </a:solidFill>
              <a:cs typeface="Arial" panose="020B0604020202020204" pitchFamily="34" charset="0"/>
            </a:endParaRPr>
          </a:p>
        </p:txBody>
      </p:sp>
      <p:sp>
        <p:nvSpPr>
          <p:cNvPr id="274" name="Oval 273"/>
          <p:cNvSpPr/>
          <p:nvPr/>
        </p:nvSpPr>
        <p:spPr>
          <a:xfrm>
            <a:off x="470121" y="3667633"/>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barn(inVertical)">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fade">
                                      <p:cBhvr>
                                        <p:cTn id="12" dur="500"/>
                                        <p:tgtEl>
                                          <p:spTgt spid="2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9"/>
                                        </p:tgtEl>
                                        <p:attrNameLst>
                                          <p:attrName>style.visibility</p:attrName>
                                        </p:attrNameLst>
                                      </p:cBhvr>
                                      <p:to>
                                        <p:strVal val="visible"/>
                                      </p:to>
                                    </p:set>
                                    <p:animEffect transition="in" filter="fade">
                                      <p:cBhvr>
                                        <p:cTn id="15" dur="500"/>
                                        <p:tgtEl>
                                          <p:spTgt spid="2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0"/>
                                        </p:tgtEl>
                                        <p:attrNameLst>
                                          <p:attrName>style.visibility</p:attrName>
                                        </p:attrNameLst>
                                      </p:cBhvr>
                                      <p:to>
                                        <p:strVal val="visible"/>
                                      </p:to>
                                    </p:set>
                                    <p:animEffect transition="in" filter="fade">
                                      <p:cBhvr>
                                        <p:cTn id="18" dur="500"/>
                                        <p:tgtEl>
                                          <p:spTgt spid="2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1"/>
                                        </p:tgtEl>
                                        <p:attrNameLst>
                                          <p:attrName>style.visibility</p:attrName>
                                        </p:attrNameLst>
                                      </p:cBhvr>
                                      <p:to>
                                        <p:strVal val="visible"/>
                                      </p:to>
                                    </p:set>
                                    <p:animEffect transition="in" filter="fade">
                                      <p:cBhvr>
                                        <p:cTn id="21" dur="500"/>
                                        <p:tgtEl>
                                          <p:spTgt spid="27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3"/>
                                        </p:tgtEl>
                                        <p:attrNameLst>
                                          <p:attrName>style.visibility</p:attrName>
                                        </p:attrNameLst>
                                      </p:cBhvr>
                                      <p:to>
                                        <p:strVal val="visible"/>
                                      </p:to>
                                    </p:set>
                                    <p:animEffect transition="in" filter="fade">
                                      <p:cBhvr>
                                        <p:cTn id="27" dur="500"/>
                                        <p:tgtEl>
                                          <p:spTgt spid="2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4"/>
                                        </p:tgtEl>
                                        <p:attrNameLst>
                                          <p:attrName>style.visibility</p:attrName>
                                        </p:attrNameLst>
                                      </p:cBhvr>
                                      <p:to>
                                        <p:strVal val="visible"/>
                                      </p:to>
                                    </p:set>
                                    <p:animEffect transition="in" filter="fade">
                                      <p:cBhvr>
                                        <p:cTn id="30" dur="500"/>
                                        <p:tgtEl>
                                          <p:spTgt spid="2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9"/>
                                        </p:tgtEl>
                                        <p:attrNameLst>
                                          <p:attrName>style.visibility</p:attrName>
                                        </p:attrNameLst>
                                      </p:cBhvr>
                                      <p:to>
                                        <p:strVal val="visible"/>
                                      </p:to>
                                    </p:set>
                                    <p:animEffect transition="in" filter="fade">
                                      <p:cBhvr>
                                        <p:cTn id="33"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67" grpId="0"/>
      <p:bldP spid="268" grpId="0" animBg="1"/>
      <p:bldP spid="269" grpId="0" animBg="1"/>
      <p:bldP spid="270" grpId="0" animBg="1"/>
      <p:bldP spid="271" grpId="0" animBg="1"/>
      <p:bldP spid="272" grpId="0" animBg="1"/>
      <p:bldP spid="273" grpId="0" animBg="1"/>
      <p:bldP spid="2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55"/>
        <p:cNvGrpSpPr/>
        <p:nvPr/>
      </p:nvGrpSpPr>
      <p:grpSpPr>
        <a:xfrm>
          <a:off x="0" y="0"/>
          <a:ext cx="0" cy="0"/>
          <a:chOff x="0" y="0"/>
          <a:chExt cx="0" cy="0"/>
        </a:xfrm>
      </p:grpSpPr>
      <p:grpSp>
        <p:nvGrpSpPr>
          <p:cNvPr id="11056" name="Google Shape;11056;p50"/>
          <p:cNvGrpSpPr/>
          <p:nvPr/>
        </p:nvGrpSpPr>
        <p:grpSpPr>
          <a:xfrm>
            <a:off x="7733037" y="252191"/>
            <a:ext cx="1095409" cy="4047204"/>
            <a:chOff x="5471250" y="1656725"/>
            <a:chExt cx="271450" cy="1002925"/>
          </a:xfrm>
        </p:grpSpPr>
        <p:sp>
          <p:nvSpPr>
            <p:cNvPr id="11057" name="Google Shape;11057;p50"/>
            <p:cNvSpPr/>
            <p:nvPr/>
          </p:nvSpPr>
          <p:spPr>
            <a:xfrm>
              <a:off x="5471250" y="1809400"/>
              <a:ext cx="145225" cy="839700"/>
            </a:xfrm>
            <a:custGeom>
              <a:avLst/>
              <a:gdLst/>
              <a:ahLst/>
              <a:cxnLst/>
              <a:rect l="l" t="t" r="r" b="b"/>
              <a:pathLst>
                <a:path w="5809" h="33588" extrusionOk="0">
                  <a:moveTo>
                    <a:pt x="5537" y="1"/>
                  </a:moveTo>
                  <a:cubicBezTo>
                    <a:pt x="5412" y="1"/>
                    <a:pt x="5307" y="99"/>
                    <a:pt x="5291" y="226"/>
                  </a:cubicBezTo>
                  <a:lnTo>
                    <a:pt x="18" y="33312"/>
                  </a:lnTo>
                  <a:cubicBezTo>
                    <a:pt x="1" y="33450"/>
                    <a:pt x="104" y="33570"/>
                    <a:pt x="242" y="33579"/>
                  </a:cubicBezTo>
                  <a:cubicBezTo>
                    <a:pt x="251" y="33588"/>
                    <a:pt x="259" y="33588"/>
                    <a:pt x="268" y="33588"/>
                  </a:cubicBezTo>
                  <a:cubicBezTo>
                    <a:pt x="397" y="33588"/>
                    <a:pt x="509" y="33484"/>
                    <a:pt x="518" y="33355"/>
                  </a:cubicBezTo>
                  <a:lnTo>
                    <a:pt x="5800" y="278"/>
                  </a:lnTo>
                  <a:cubicBezTo>
                    <a:pt x="5808" y="140"/>
                    <a:pt x="5705" y="11"/>
                    <a:pt x="5567" y="2"/>
                  </a:cubicBezTo>
                  <a:cubicBezTo>
                    <a:pt x="5557" y="1"/>
                    <a:pt x="5547" y="1"/>
                    <a:pt x="553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58" name="Google Shape;11058;p50"/>
            <p:cNvSpPr/>
            <p:nvPr/>
          </p:nvSpPr>
          <p:spPr>
            <a:xfrm>
              <a:off x="5605025" y="1809350"/>
              <a:ext cx="118275" cy="829850"/>
            </a:xfrm>
            <a:custGeom>
              <a:avLst/>
              <a:gdLst/>
              <a:ahLst/>
              <a:cxnLst/>
              <a:rect l="l" t="t" r="r" b="b"/>
              <a:pathLst>
                <a:path w="4731" h="33194" extrusionOk="0">
                  <a:moveTo>
                    <a:pt x="279" y="0"/>
                  </a:moveTo>
                  <a:cubicBezTo>
                    <a:pt x="264" y="0"/>
                    <a:pt x="248" y="2"/>
                    <a:pt x="233" y="4"/>
                  </a:cubicBezTo>
                  <a:cubicBezTo>
                    <a:pt x="95" y="22"/>
                    <a:pt x="1" y="151"/>
                    <a:pt x="26" y="289"/>
                  </a:cubicBezTo>
                  <a:lnTo>
                    <a:pt x="4214" y="32978"/>
                  </a:lnTo>
                  <a:cubicBezTo>
                    <a:pt x="4231" y="33107"/>
                    <a:pt x="4334" y="33193"/>
                    <a:pt x="4464" y="33193"/>
                  </a:cubicBezTo>
                  <a:cubicBezTo>
                    <a:pt x="4472" y="33193"/>
                    <a:pt x="4489" y="33193"/>
                    <a:pt x="4498" y="33185"/>
                  </a:cubicBezTo>
                  <a:cubicBezTo>
                    <a:pt x="4636" y="33167"/>
                    <a:pt x="4731" y="33038"/>
                    <a:pt x="4705" y="32900"/>
                  </a:cubicBezTo>
                  <a:lnTo>
                    <a:pt x="526" y="211"/>
                  </a:lnTo>
                  <a:cubicBezTo>
                    <a:pt x="503" y="89"/>
                    <a:pt x="398" y="0"/>
                    <a:pt x="279"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59" name="Google Shape;11059;p50"/>
            <p:cNvSpPr/>
            <p:nvPr/>
          </p:nvSpPr>
          <p:spPr>
            <a:xfrm>
              <a:off x="5606975" y="1808525"/>
              <a:ext cx="9275" cy="5475"/>
            </a:xfrm>
            <a:custGeom>
              <a:avLst/>
              <a:gdLst/>
              <a:ahLst/>
              <a:cxnLst/>
              <a:rect l="l" t="t" r="r" b="b"/>
              <a:pathLst>
                <a:path w="371" h="219" extrusionOk="0">
                  <a:moveTo>
                    <a:pt x="184" y="0"/>
                  </a:moveTo>
                  <a:cubicBezTo>
                    <a:pt x="93" y="0"/>
                    <a:pt x="16" y="65"/>
                    <a:pt x="0" y="149"/>
                  </a:cubicBezTo>
                  <a:lnTo>
                    <a:pt x="353" y="218"/>
                  </a:lnTo>
                  <a:cubicBezTo>
                    <a:pt x="371" y="115"/>
                    <a:pt x="310" y="20"/>
                    <a:pt x="215" y="3"/>
                  </a:cubicBezTo>
                  <a:cubicBezTo>
                    <a:pt x="205" y="1"/>
                    <a:pt x="194" y="0"/>
                    <a:pt x="184"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0" name="Google Shape;11060;p50"/>
            <p:cNvSpPr/>
            <p:nvPr/>
          </p:nvSpPr>
          <p:spPr>
            <a:xfrm>
              <a:off x="5587800" y="1763575"/>
              <a:ext cx="48050" cy="48050"/>
            </a:xfrm>
            <a:custGeom>
              <a:avLst/>
              <a:gdLst/>
              <a:ahLst/>
              <a:cxnLst/>
              <a:rect l="l" t="t" r="r" b="b"/>
              <a:pathLst>
                <a:path w="1922" h="1922" extrusionOk="0">
                  <a:moveTo>
                    <a:pt x="957" y="0"/>
                  </a:moveTo>
                  <a:cubicBezTo>
                    <a:pt x="431" y="0"/>
                    <a:pt x="0" y="431"/>
                    <a:pt x="0" y="965"/>
                  </a:cubicBezTo>
                  <a:cubicBezTo>
                    <a:pt x="0" y="1491"/>
                    <a:pt x="431" y="1922"/>
                    <a:pt x="957" y="1922"/>
                  </a:cubicBezTo>
                  <a:cubicBezTo>
                    <a:pt x="1491" y="1922"/>
                    <a:pt x="1922" y="1491"/>
                    <a:pt x="1922" y="965"/>
                  </a:cubicBezTo>
                  <a:cubicBezTo>
                    <a:pt x="1922" y="431"/>
                    <a:pt x="1491" y="0"/>
                    <a:pt x="957" y="0"/>
                  </a:cubicBezTo>
                  <a:close/>
                </a:path>
              </a:pathLst>
            </a:custGeom>
            <a:solidFill>
              <a:srgbClr val="612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1" name="Google Shape;11061;p50"/>
            <p:cNvSpPr/>
            <p:nvPr/>
          </p:nvSpPr>
          <p:spPr>
            <a:xfrm>
              <a:off x="5531800" y="1707775"/>
              <a:ext cx="159850" cy="159850"/>
            </a:xfrm>
            <a:custGeom>
              <a:avLst/>
              <a:gdLst/>
              <a:ahLst/>
              <a:cxnLst/>
              <a:rect l="l" t="t" r="r" b="b"/>
              <a:pathLst>
                <a:path w="6394" h="6394" extrusionOk="0">
                  <a:moveTo>
                    <a:pt x="3197" y="285"/>
                  </a:moveTo>
                  <a:cubicBezTo>
                    <a:pt x="4799" y="285"/>
                    <a:pt x="6109" y="1595"/>
                    <a:pt x="6109" y="3197"/>
                  </a:cubicBezTo>
                  <a:cubicBezTo>
                    <a:pt x="6109" y="4800"/>
                    <a:pt x="4799" y="6101"/>
                    <a:pt x="3197" y="6101"/>
                  </a:cubicBezTo>
                  <a:cubicBezTo>
                    <a:pt x="1594" y="6101"/>
                    <a:pt x="293" y="4800"/>
                    <a:pt x="293" y="3197"/>
                  </a:cubicBezTo>
                  <a:cubicBezTo>
                    <a:pt x="293" y="1595"/>
                    <a:pt x="1594" y="285"/>
                    <a:pt x="3197" y="285"/>
                  </a:cubicBezTo>
                  <a:close/>
                  <a:moveTo>
                    <a:pt x="3197" y="1"/>
                  </a:moveTo>
                  <a:cubicBezTo>
                    <a:pt x="1439" y="1"/>
                    <a:pt x="0" y="1431"/>
                    <a:pt x="0" y="3197"/>
                  </a:cubicBezTo>
                  <a:cubicBezTo>
                    <a:pt x="0" y="4955"/>
                    <a:pt x="1439" y="6394"/>
                    <a:pt x="3197" y="6394"/>
                  </a:cubicBezTo>
                  <a:cubicBezTo>
                    <a:pt x="4963" y="6394"/>
                    <a:pt x="6393" y="4955"/>
                    <a:pt x="6393" y="3197"/>
                  </a:cubicBezTo>
                  <a:cubicBezTo>
                    <a:pt x="6393" y="1431"/>
                    <a:pt x="4963" y="1"/>
                    <a:pt x="319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2" name="Google Shape;11062;p50"/>
            <p:cNvSpPr/>
            <p:nvPr/>
          </p:nvSpPr>
          <p:spPr>
            <a:xfrm>
              <a:off x="5587150" y="1802550"/>
              <a:ext cx="44825" cy="116125"/>
            </a:xfrm>
            <a:custGeom>
              <a:avLst/>
              <a:gdLst/>
              <a:ahLst/>
              <a:cxnLst/>
              <a:rect l="l" t="t" r="r" b="b"/>
              <a:pathLst>
                <a:path w="1793" h="4645" extrusionOk="0">
                  <a:moveTo>
                    <a:pt x="896" y="1"/>
                  </a:moveTo>
                  <a:cubicBezTo>
                    <a:pt x="879" y="1"/>
                    <a:pt x="862" y="18"/>
                    <a:pt x="862" y="35"/>
                  </a:cubicBezTo>
                  <a:lnTo>
                    <a:pt x="9" y="4395"/>
                  </a:lnTo>
                  <a:cubicBezTo>
                    <a:pt x="0" y="4412"/>
                    <a:pt x="9" y="4421"/>
                    <a:pt x="18" y="4429"/>
                  </a:cubicBezTo>
                  <a:cubicBezTo>
                    <a:pt x="18" y="4438"/>
                    <a:pt x="35" y="4447"/>
                    <a:pt x="43" y="4447"/>
                  </a:cubicBezTo>
                  <a:lnTo>
                    <a:pt x="1758" y="4645"/>
                  </a:lnTo>
                  <a:cubicBezTo>
                    <a:pt x="1775" y="4645"/>
                    <a:pt x="1793" y="4628"/>
                    <a:pt x="1793" y="4602"/>
                  </a:cubicBezTo>
                  <a:cubicBezTo>
                    <a:pt x="1793" y="4602"/>
                    <a:pt x="1793" y="4593"/>
                    <a:pt x="1793" y="4593"/>
                  </a:cubicBezTo>
                  <a:lnTo>
                    <a:pt x="940" y="35"/>
                  </a:lnTo>
                  <a:cubicBezTo>
                    <a:pt x="931" y="18"/>
                    <a:pt x="922" y="1"/>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3" name="Google Shape;11063;p50"/>
            <p:cNvSpPr/>
            <p:nvPr/>
          </p:nvSpPr>
          <p:spPr>
            <a:xfrm>
              <a:off x="5587150" y="1656725"/>
              <a:ext cx="44825" cy="115925"/>
            </a:xfrm>
            <a:custGeom>
              <a:avLst/>
              <a:gdLst/>
              <a:ahLst/>
              <a:cxnLst/>
              <a:rect l="l" t="t" r="r" b="b"/>
              <a:pathLst>
                <a:path w="1793" h="4637" extrusionOk="0">
                  <a:moveTo>
                    <a:pt x="1758" y="1"/>
                  </a:moveTo>
                  <a:lnTo>
                    <a:pt x="43" y="199"/>
                  </a:lnTo>
                  <a:cubicBezTo>
                    <a:pt x="35" y="199"/>
                    <a:pt x="18" y="199"/>
                    <a:pt x="18" y="208"/>
                  </a:cubicBezTo>
                  <a:cubicBezTo>
                    <a:pt x="9" y="216"/>
                    <a:pt x="0" y="233"/>
                    <a:pt x="9" y="242"/>
                  </a:cubicBezTo>
                  <a:lnTo>
                    <a:pt x="862" y="4610"/>
                  </a:lnTo>
                  <a:cubicBezTo>
                    <a:pt x="862" y="4628"/>
                    <a:pt x="879" y="4636"/>
                    <a:pt x="896" y="4636"/>
                  </a:cubicBezTo>
                  <a:cubicBezTo>
                    <a:pt x="922" y="4636"/>
                    <a:pt x="931" y="4628"/>
                    <a:pt x="940" y="4610"/>
                  </a:cubicBezTo>
                  <a:lnTo>
                    <a:pt x="1793" y="52"/>
                  </a:lnTo>
                  <a:cubicBezTo>
                    <a:pt x="1793" y="44"/>
                    <a:pt x="1793" y="44"/>
                    <a:pt x="1793" y="35"/>
                  </a:cubicBezTo>
                  <a:cubicBezTo>
                    <a:pt x="1793" y="18"/>
                    <a:pt x="1775" y="1"/>
                    <a:pt x="1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4" name="Google Shape;11064;p50"/>
            <p:cNvSpPr/>
            <p:nvPr/>
          </p:nvSpPr>
          <p:spPr>
            <a:xfrm>
              <a:off x="5616450" y="1800475"/>
              <a:ext cx="77775" cy="107175"/>
            </a:xfrm>
            <a:custGeom>
              <a:avLst/>
              <a:gdLst/>
              <a:ahLst/>
              <a:cxnLst/>
              <a:rect l="l" t="t" r="r" b="b"/>
              <a:pathLst>
                <a:path w="3111" h="4287" extrusionOk="0">
                  <a:moveTo>
                    <a:pt x="47" y="1"/>
                  </a:moveTo>
                  <a:cubicBezTo>
                    <a:pt x="40" y="1"/>
                    <a:pt x="33" y="3"/>
                    <a:pt x="26" y="6"/>
                  </a:cubicBezTo>
                  <a:cubicBezTo>
                    <a:pt x="9" y="15"/>
                    <a:pt x="0" y="32"/>
                    <a:pt x="9" y="49"/>
                  </a:cubicBezTo>
                  <a:lnTo>
                    <a:pt x="1448" y="4263"/>
                  </a:lnTo>
                  <a:cubicBezTo>
                    <a:pt x="1456" y="4271"/>
                    <a:pt x="1465" y="4280"/>
                    <a:pt x="1474" y="4280"/>
                  </a:cubicBezTo>
                  <a:cubicBezTo>
                    <a:pt x="1478" y="4284"/>
                    <a:pt x="1484" y="4286"/>
                    <a:pt x="1491" y="4286"/>
                  </a:cubicBezTo>
                  <a:cubicBezTo>
                    <a:pt x="1497" y="4286"/>
                    <a:pt x="1504" y="4284"/>
                    <a:pt x="1508" y="4280"/>
                  </a:cubicBezTo>
                  <a:lnTo>
                    <a:pt x="3085" y="3599"/>
                  </a:lnTo>
                  <a:cubicBezTo>
                    <a:pt x="3111" y="3582"/>
                    <a:pt x="3111" y="3565"/>
                    <a:pt x="3102" y="3539"/>
                  </a:cubicBezTo>
                  <a:cubicBezTo>
                    <a:pt x="3102" y="3539"/>
                    <a:pt x="3093" y="3539"/>
                    <a:pt x="3093" y="3530"/>
                  </a:cubicBezTo>
                  <a:lnTo>
                    <a:pt x="78" y="15"/>
                  </a:lnTo>
                  <a:cubicBezTo>
                    <a:pt x="68" y="5"/>
                    <a:pt x="58" y="1"/>
                    <a:pt x="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5" name="Google Shape;11065;p50"/>
            <p:cNvSpPr/>
            <p:nvPr/>
          </p:nvSpPr>
          <p:spPr>
            <a:xfrm>
              <a:off x="5527475" y="1663325"/>
              <a:ext cx="75200" cy="111550"/>
            </a:xfrm>
            <a:custGeom>
              <a:avLst/>
              <a:gdLst/>
              <a:ahLst/>
              <a:cxnLst/>
              <a:rect l="l" t="t" r="r" b="b"/>
              <a:pathLst>
                <a:path w="3008" h="4462" extrusionOk="0">
                  <a:moveTo>
                    <a:pt x="1424" y="0"/>
                  </a:moveTo>
                  <a:cubicBezTo>
                    <a:pt x="1418" y="0"/>
                    <a:pt x="1412" y="2"/>
                    <a:pt x="1405" y="4"/>
                  </a:cubicBezTo>
                  <a:cubicBezTo>
                    <a:pt x="1405" y="12"/>
                    <a:pt x="1405" y="12"/>
                    <a:pt x="1405" y="12"/>
                  </a:cubicBezTo>
                  <a:lnTo>
                    <a:pt x="27" y="1038"/>
                  </a:lnTo>
                  <a:cubicBezTo>
                    <a:pt x="18" y="1038"/>
                    <a:pt x="9" y="1046"/>
                    <a:pt x="9" y="1064"/>
                  </a:cubicBezTo>
                  <a:cubicBezTo>
                    <a:pt x="1" y="1072"/>
                    <a:pt x="9" y="1089"/>
                    <a:pt x="18" y="1098"/>
                  </a:cubicBezTo>
                  <a:lnTo>
                    <a:pt x="2939" y="4450"/>
                  </a:lnTo>
                  <a:cubicBezTo>
                    <a:pt x="2945" y="4456"/>
                    <a:pt x="2960" y="4462"/>
                    <a:pt x="2974" y="4462"/>
                  </a:cubicBezTo>
                  <a:cubicBezTo>
                    <a:pt x="2980" y="4462"/>
                    <a:pt x="2985" y="4461"/>
                    <a:pt x="2991" y="4458"/>
                  </a:cubicBezTo>
                  <a:cubicBezTo>
                    <a:pt x="3008" y="4441"/>
                    <a:pt x="3008" y="4424"/>
                    <a:pt x="3008" y="4407"/>
                  </a:cubicBezTo>
                  <a:lnTo>
                    <a:pt x="1465" y="38"/>
                  </a:lnTo>
                  <a:cubicBezTo>
                    <a:pt x="1465" y="30"/>
                    <a:pt x="1465" y="30"/>
                    <a:pt x="1465" y="21"/>
                  </a:cubicBezTo>
                  <a:cubicBezTo>
                    <a:pt x="1453" y="8"/>
                    <a:pt x="1440" y="0"/>
                    <a:pt x="1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6" name="Google Shape;11066;p50"/>
            <p:cNvSpPr/>
            <p:nvPr/>
          </p:nvSpPr>
          <p:spPr>
            <a:xfrm>
              <a:off x="5623550" y="1794925"/>
              <a:ext cx="111825" cy="75075"/>
            </a:xfrm>
            <a:custGeom>
              <a:avLst/>
              <a:gdLst/>
              <a:ahLst/>
              <a:cxnLst/>
              <a:rect l="l" t="t" r="r" b="b"/>
              <a:pathLst>
                <a:path w="4473" h="3003" extrusionOk="0">
                  <a:moveTo>
                    <a:pt x="46" y="1"/>
                  </a:moveTo>
                  <a:cubicBezTo>
                    <a:pt x="31" y="1"/>
                    <a:pt x="15" y="9"/>
                    <a:pt x="9" y="21"/>
                  </a:cubicBezTo>
                  <a:cubicBezTo>
                    <a:pt x="1" y="39"/>
                    <a:pt x="9" y="56"/>
                    <a:pt x="18" y="73"/>
                  </a:cubicBezTo>
                  <a:lnTo>
                    <a:pt x="3369" y="2994"/>
                  </a:lnTo>
                  <a:cubicBezTo>
                    <a:pt x="3378" y="3003"/>
                    <a:pt x="3395" y="3003"/>
                    <a:pt x="3404" y="3003"/>
                  </a:cubicBezTo>
                  <a:cubicBezTo>
                    <a:pt x="3412" y="3003"/>
                    <a:pt x="3430" y="2994"/>
                    <a:pt x="3430" y="2985"/>
                  </a:cubicBezTo>
                  <a:lnTo>
                    <a:pt x="4455" y="1598"/>
                  </a:lnTo>
                  <a:cubicBezTo>
                    <a:pt x="4472" y="1581"/>
                    <a:pt x="4464" y="1555"/>
                    <a:pt x="4446" y="1546"/>
                  </a:cubicBezTo>
                  <a:cubicBezTo>
                    <a:pt x="4438" y="1546"/>
                    <a:pt x="4438" y="1546"/>
                    <a:pt x="4429" y="1538"/>
                  </a:cubicBezTo>
                  <a:lnTo>
                    <a:pt x="61" y="4"/>
                  </a:lnTo>
                  <a:cubicBezTo>
                    <a:pt x="56" y="2"/>
                    <a:pt x="51" y="1"/>
                    <a:pt x="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7" name="Google Shape;11067;p50"/>
            <p:cNvSpPr/>
            <p:nvPr/>
          </p:nvSpPr>
          <p:spPr>
            <a:xfrm>
              <a:off x="5490875" y="1703450"/>
              <a:ext cx="107275" cy="77600"/>
            </a:xfrm>
            <a:custGeom>
              <a:avLst/>
              <a:gdLst/>
              <a:ahLst/>
              <a:cxnLst/>
              <a:rect l="l" t="t" r="r" b="b"/>
              <a:pathLst>
                <a:path w="4291" h="3104" extrusionOk="0">
                  <a:moveTo>
                    <a:pt x="719" y="1"/>
                  </a:moveTo>
                  <a:cubicBezTo>
                    <a:pt x="707" y="1"/>
                    <a:pt x="695" y="8"/>
                    <a:pt x="689" y="19"/>
                  </a:cubicBezTo>
                  <a:lnTo>
                    <a:pt x="9" y="1604"/>
                  </a:lnTo>
                  <a:cubicBezTo>
                    <a:pt x="0" y="1613"/>
                    <a:pt x="0" y="1621"/>
                    <a:pt x="0" y="1638"/>
                  </a:cubicBezTo>
                  <a:cubicBezTo>
                    <a:pt x="9" y="1647"/>
                    <a:pt x="17" y="1656"/>
                    <a:pt x="26" y="1656"/>
                  </a:cubicBezTo>
                  <a:lnTo>
                    <a:pt x="4231" y="3103"/>
                  </a:lnTo>
                  <a:cubicBezTo>
                    <a:pt x="4256" y="3103"/>
                    <a:pt x="4274" y="3095"/>
                    <a:pt x="4282" y="3086"/>
                  </a:cubicBezTo>
                  <a:cubicBezTo>
                    <a:pt x="4291" y="3069"/>
                    <a:pt x="4291" y="3043"/>
                    <a:pt x="4274" y="3034"/>
                  </a:cubicBezTo>
                  <a:lnTo>
                    <a:pt x="758" y="19"/>
                  </a:lnTo>
                  <a:cubicBezTo>
                    <a:pt x="750" y="10"/>
                    <a:pt x="750" y="10"/>
                    <a:pt x="741" y="10"/>
                  </a:cubicBezTo>
                  <a:cubicBezTo>
                    <a:pt x="734" y="3"/>
                    <a:pt x="727"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8" name="Google Shape;11068;p50"/>
            <p:cNvSpPr/>
            <p:nvPr/>
          </p:nvSpPr>
          <p:spPr>
            <a:xfrm>
              <a:off x="5626775" y="1766575"/>
              <a:ext cx="115925" cy="44625"/>
            </a:xfrm>
            <a:custGeom>
              <a:avLst/>
              <a:gdLst/>
              <a:ahLst/>
              <a:cxnLst/>
              <a:rect l="l" t="t" r="r" b="b"/>
              <a:pathLst>
                <a:path w="4637" h="1785" extrusionOk="0">
                  <a:moveTo>
                    <a:pt x="4584" y="1"/>
                  </a:moveTo>
                  <a:lnTo>
                    <a:pt x="27" y="854"/>
                  </a:lnTo>
                  <a:cubicBezTo>
                    <a:pt x="9" y="854"/>
                    <a:pt x="1" y="871"/>
                    <a:pt x="1" y="888"/>
                  </a:cubicBezTo>
                  <a:cubicBezTo>
                    <a:pt x="1" y="914"/>
                    <a:pt x="9" y="931"/>
                    <a:pt x="27" y="931"/>
                  </a:cubicBezTo>
                  <a:lnTo>
                    <a:pt x="4395" y="1784"/>
                  </a:lnTo>
                  <a:cubicBezTo>
                    <a:pt x="4404" y="1784"/>
                    <a:pt x="4421" y="1784"/>
                    <a:pt x="4429" y="1776"/>
                  </a:cubicBezTo>
                  <a:cubicBezTo>
                    <a:pt x="4438" y="1767"/>
                    <a:pt x="4438" y="1759"/>
                    <a:pt x="4438" y="1750"/>
                  </a:cubicBezTo>
                  <a:lnTo>
                    <a:pt x="4636" y="35"/>
                  </a:lnTo>
                  <a:cubicBezTo>
                    <a:pt x="4636" y="18"/>
                    <a:pt x="4619" y="1"/>
                    <a:pt x="4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9" name="Google Shape;11069;p50"/>
            <p:cNvSpPr/>
            <p:nvPr/>
          </p:nvSpPr>
          <p:spPr>
            <a:xfrm>
              <a:off x="5480750" y="1766575"/>
              <a:ext cx="116125" cy="44625"/>
            </a:xfrm>
            <a:custGeom>
              <a:avLst/>
              <a:gdLst/>
              <a:ahLst/>
              <a:cxnLst/>
              <a:rect l="l" t="t" r="r" b="b"/>
              <a:pathLst>
                <a:path w="4645" h="1785" extrusionOk="0">
                  <a:moveTo>
                    <a:pt x="43" y="1"/>
                  </a:moveTo>
                  <a:cubicBezTo>
                    <a:pt x="17" y="1"/>
                    <a:pt x="0" y="18"/>
                    <a:pt x="0" y="35"/>
                  </a:cubicBezTo>
                  <a:lnTo>
                    <a:pt x="198" y="1750"/>
                  </a:lnTo>
                  <a:cubicBezTo>
                    <a:pt x="198" y="1759"/>
                    <a:pt x="207" y="1767"/>
                    <a:pt x="215" y="1776"/>
                  </a:cubicBezTo>
                  <a:cubicBezTo>
                    <a:pt x="224" y="1784"/>
                    <a:pt x="233" y="1784"/>
                    <a:pt x="250" y="1784"/>
                  </a:cubicBezTo>
                  <a:lnTo>
                    <a:pt x="4610" y="931"/>
                  </a:lnTo>
                  <a:cubicBezTo>
                    <a:pt x="4627" y="931"/>
                    <a:pt x="4644" y="914"/>
                    <a:pt x="4644" y="888"/>
                  </a:cubicBezTo>
                  <a:cubicBezTo>
                    <a:pt x="4644" y="871"/>
                    <a:pt x="4627" y="854"/>
                    <a:pt x="4610" y="854"/>
                  </a:cubicBezTo>
                  <a:lnTo>
                    <a:pt x="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0" name="Google Shape;11070;p50"/>
            <p:cNvSpPr/>
            <p:nvPr/>
          </p:nvSpPr>
          <p:spPr>
            <a:xfrm>
              <a:off x="5624400" y="1704400"/>
              <a:ext cx="107300" cy="77575"/>
            </a:xfrm>
            <a:custGeom>
              <a:avLst/>
              <a:gdLst/>
              <a:ahLst/>
              <a:cxnLst/>
              <a:rect l="l" t="t" r="r" b="b"/>
              <a:pathLst>
                <a:path w="4292" h="3103" extrusionOk="0">
                  <a:moveTo>
                    <a:pt x="3575" y="1"/>
                  </a:moveTo>
                  <a:cubicBezTo>
                    <a:pt x="3567" y="1"/>
                    <a:pt x="3558" y="3"/>
                    <a:pt x="3551" y="6"/>
                  </a:cubicBezTo>
                  <a:cubicBezTo>
                    <a:pt x="3551" y="6"/>
                    <a:pt x="3542" y="6"/>
                    <a:pt x="3542" y="15"/>
                  </a:cubicBezTo>
                  <a:lnTo>
                    <a:pt x="18" y="3031"/>
                  </a:lnTo>
                  <a:cubicBezTo>
                    <a:pt x="10" y="3039"/>
                    <a:pt x="1" y="3065"/>
                    <a:pt x="10" y="3082"/>
                  </a:cubicBezTo>
                  <a:cubicBezTo>
                    <a:pt x="22" y="3095"/>
                    <a:pt x="35" y="3103"/>
                    <a:pt x="47" y="3103"/>
                  </a:cubicBezTo>
                  <a:cubicBezTo>
                    <a:pt x="52" y="3103"/>
                    <a:pt x="57" y="3102"/>
                    <a:pt x="61" y="3100"/>
                  </a:cubicBezTo>
                  <a:lnTo>
                    <a:pt x="4266" y="1652"/>
                  </a:lnTo>
                  <a:cubicBezTo>
                    <a:pt x="4275" y="1652"/>
                    <a:pt x="4292" y="1644"/>
                    <a:pt x="4292" y="1635"/>
                  </a:cubicBezTo>
                  <a:cubicBezTo>
                    <a:pt x="4292" y="1618"/>
                    <a:pt x="4292" y="1609"/>
                    <a:pt x="4292" y="1600"/>
                  </a:cubicBezTo>
                  <a:lnTo>
                    <a:pt x="3602" y="15"/>
                  </a:lnTo>
                  <a:cubicBezTo>
                    <a:pt x="3597" y="5"/>
                    <a:pt x="3586" y="1"/>
                    <a:pt x="3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1" name="Google Shape;11071;p50"/>
            <p:cNvSpPr/>
            <p:nvPr/>
          </p:nvSpPr>
          <p:spPr>
            <a:xfrm>
              <a:off x="5487425" y="1795800"/>
              <a:ext cx="111600" cy="75075"/>
            </a:xfrm>
            <a:custGeom>
              <a:avLst/>
              <a:gdLst/>
              <a:ahLst/>
              <a:cxnLst/>
              <a:rect l="l" t="t" r="r" b="b"/>
              <a:pathLst>
                <a:path w="4464" h="3003" extrusionOk="0">
                  <a:moveTo>
                    <a:pt x="4425" y="0"/>
                  </a:moveTo>
                  <a:cubicBezTo>
                    <a:pt x="4421" y="0"/>
                    <a:pt x="4416" y="1"/>
                    <a:pt x="4412" y="4"/>
                  </a:cubicBezTo>
                  <a:lnTo>
                    <a:pt x="35" y="1546"/>
                  </a:lnTo>
                  <a:lnTo>
                    <a:pt x="26" y="1546"/>
                  </a:lnTo>
                  <a:cubicBezTo>
                    <a:pt x="9" y="1555"/>
                    <a:pt x="0" y="1580"/>
                    <a:pt x="9" y="1598"/>
                  </a:cubicBezTo>
                  <a:cubicBezTo>
                    <a:pt x="9" y="1598"/>
                    <a:pt x="9" y="1606"/>
                    <a:pt x="9" y="1606"/>
                  </a:cubicBezTo>
                  <a:lnTo>
                    <a:pt x="1034" y="2985"/>
                  </a:lnTo>
                  <a:cubicBezTo>
                    <a:pt x="1043" y="2993"/>
                    <a:pt x="1051" y="3002"/>
                    <a:pt x="1060" y="3002"/>
                  </a:cubicBezTo>
                  <a:cubicBezTo>
                    <a:pt x="1077" y="3002"/>
                    <a:pt x="1086" y="3002"/>
                    <a:pt x="1094" y="2993"/>
                  </a:cubicBezTo>
                  <a:lnTo>
                    <a:pt x="4446" y="73"/>
                  </a:lnTo>
                  <a:cubicBezTo>
                    <a:pt x="4463" y="55"/>
                    <a:pt x="4463" y="38"/>
                    <a:pt x="4455" y="21"/>
                  </a:cubicBezTo>
                  <a:cubicBezTo>
                    <a:pt x="4448" y="8"/>
                    <a:pt x="4437" y="0"/>
                    <a:pt x="4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2" name="Google Shape;11072;p50"/>
            <p:cNvSpPr/>
            <p:nvPr/>
          </p:nvSpPr>
          <p:spPr>
            <a:xfrm>
              <a:off x="5619025" y="1663325"/>
              <a:ext cx="75200" cy="111550"/>
            </a:xfrm>
            <a:custGeom>
              <a:avLst/>
              <a:gdLst/>
              <a:ahLst/>
              <a:cxnLst/>
              <a:rect l="l" t="t" r="r" b="b"/>
              <a:pathLst>
                <a:path w="3008" h="4462" extrusionOk="0">
                  <a:moveTo>
                    <a:pt x="1588" y="0"/>
                  </a:moveTo>
                  <a:cubicBezTo>
                    <a:pt x="1573" y="0"/>
                    <a:pt x="1558" y="8"/>
                    <a:pt x="1551" y="21"/>
                  </a:cubicBezTo>
                  <a:cubicBezTo>
                    <a:pt x="1543" y="30"/>
                    <a:pt x="1543" y="30"/>
                    <a:pt x="1543" y="38"/>
                  </a:cubicBezTo>
                  <a:lnTo>
                    <a:pt x="9" y="4407"/>
                  </a:lnTo>
                  <a:cubicBezTo>
                    <a:pt x="1" y="4424"/>
                    <a:pt x="9" y="4441"/>
                    <a:pt x="26" y="4458"/>
                  </a:cubicBezTo>
                  <a:cubicBezTo>
                    <a:pt x="29" y="4461"/>
                    <a:pt x="33" y="4462"/>
                    <a:pt x="38" y="4462"/>
                  </a:cubicBezTo>
                  <a:cubicBezTo>
                    <a:pt x="49" y="4462"/>
                    <a:pt x="63" y="4456"/>
                    <a:pt x="70" y="4450"/>
                  </a:cubicBezTo>
                  <a:lnTo>
                    <a:pt x="2999" y="1098"/>
                  </a:lnTo>
                  <a:cubicBezTo>
                    <a:pt x="2999" y="1089"/>
                    <a:pt x="3008" y="1072"/>
                    <a:pt x="3008" y="1064"/>
                  </a:cubicBezTo>
                  <a:cubicBezTo>
                    <a:pt x="2999" y="1046"/>
                    <a:pt x="2999" y="1038"/>
                    <a:pt x="2982" y="1038"/>
                  </a:cubicBezTo>
                  <a:lnTo>
                    <a:pt x="1603" y="12"/>
                  </a:lnTo>
                  <a:lnTo>
                    <a:pt x="1603" y="4"/>
                  </a:lnTo>
                  <a:cubicBezTo>
                    <a:pt x="1599" y="2"/>
                    <a:pt x="1593" y="0"/>
                    <a:pt x="1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3" name="Google Shape;11073;p50"/>
            <p:cNvSpPr/>
            <p:nvPr/>
          </p:nvSpPr>
          <p:spPr>
            <a:xfrm>
              <a:off x="5527475" y="1800475"/>
              <a:ext cx="77800" cy="107175"/>
            </a:xfrm>
            <a:custGeom>
              <a:avLst/>
              <a:gdLst/>
              <a:ahLst/>
              <a:cxnLst/>
              <a:rect l="l" t="t" r="r" b="b"/>
              <a:pathLst>
                <a:path w="3112" h="4287" extrusionOk="0">
                  <a:moveTo>
                    <a:pt x="3064" y="1"/>
                  </a:moveTo>
                  <a:cubicBezTo>
                    <a:pt x="3054" y="1"/>
                    <a:pt x="3044" y="5"/>
                    <a:pt x="3034" y="15"/>
                  </a:cubicBezTo>
                  <a:lnTo>
                    <a:pt x="18" y="3530"/>
                  </a:lnTo>
                  <a:cubicBezTo>
                    <a:pt x="18" y="3539"/>
                    <a:pt x="9" y="3539"/>
                    <a:pt x="9" y="3539"/>
                  </a:cubicBezTo>
                  <a:cubicBezTo>
                    <a:pt x="1" y="3565"/>
                    <a:pt x="9" y="3582"/>
                    <a:pt x="27" y="3599"/>
                  </a:cubicBezTo>
                  <a:lnTo>
                    <a:pt x="1603" y="4280"/>
                  </a:lnTo>
                  <a:cubicBezTo>
                    <a:pt x="1608" y="4284"/>
                    <a:pt x="1614" y="4286"/>
                    <a:pt x="1621" y="4286"/>
                  </a:cubicBezTo>
                  <a:cubicBezTo>
                    <a:pt x="1627" y="4286"/>
                    <a:pt x="1634" y="4284"/>
                    <a:pt x="1638" y="4280"/>
                  </a:cubicBezTo>
                  <a:cubicBezTo>
                    <a:pt x="1646" y="4280"/>
                    <a:pt x="1655" y="4271"/>
                    <a:pt x="1664" y="4263"/>
                  </a:cubicBezTo>
                  <a:lnTo>
                    <a:pt x="3103" y="49"/>
                  </a:lnTo>
                  <a:cubicBezTo>
                    <a:pt x="3111" y="32"/>
                    <a:pt x="3103" y="15"/>
                    <a:pt x="3085" y="6"/>
                  </a:cubicBezTo>
                  <a:cubicBezTo>
                    <a:pt x="3078" y="3"/>
                    <a:pt x="3071" y="1"/>
                    <a:pt x="3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4" name="Google Shape;11074;p50"/>
            <p:cNvSpPr/>
            <p:nvPr/>
          </p:nvSpPr>
          <p:spPr>
            <a:xfrm>
              <a:off x="5489775" y="1949000"/>
              <a:ext cx="210050" cy="596075"/>
            </a:xfrm>
            <a:custGeom>
              <a:avLst/>
              <a:gdLst/>
              <a:ahLst/>
              <a:cxnLst/>
              <a:rect l="l" t="t" r="r" b="b"/>
              <a:pathLst>
                <a:path w="8402" h="23843" extrusionOk="0">
                  <a:moveTo>
                    <a:pt x="5623" y="0"/>
                  </a:moveTo>
                  <a:cubicBezTo>
                    <a:pt x="5549" y="0"/>
                    <a:pt x="5444" y="53"/>
                    <a:pt x="5395" y="114"/>
                  </a:cubicBezTo>
                  <a:lnTo>
                    <a:pt x="3473" y="1889"/>
                  </a:lnTo>
                  <a:cubicBezTo>
                    <a:pt x="3422" y="1966"/>
                    <a:pt x="3422" y="2078"/>
                    <a:pt x="3482" y="2156"/>
                  </a:cubicBezTo>
                  <a:lnTo>
                    <a:pt x="5894" y="4172"/>
                  </a:lnTo>
                  <a:lnTo>
                    <a:pt x="2655" y="7291"/>
                  </a:lnTo>
                  <a:cubicBezTo>
                    <a:pt x="2629" y="7342"/>
                    <a:pt x="2612" y="7403"/>
                    <a:pt x="2620" y="7463"/>
                  </a:cubicBezTo>
                  <a:cubicBezTo>
                    <a:pt x="2637" y="7523"/>
                    <a:pt x="2672" y="7566"/>
                    <a:pt x="2715" y="7601"/>
                  </a:cubicBezTo>
                  <a:lnTo>
                    <a:pt x="6489" y="9229"/>
                  </a:lnTo>
                  <a:lnTo>
                    <a:pt x="2017" y="12142"/>
                  </a:lnTo>
                  <a:cubicBezTo>
                    <a:pt x="1974" y="12185"/>
                    <a:pt x="1948" y="12254"/>
                    <a:pt x="1957" y="12314"/>
                  </a:cubicBezTo>
                  <a:cubicBezTo>
                    <a:pt x="1957" y="12374"/>
                    <a:pt x="1991" y="12434"/>
                    <a:pt x="2034" y="12478"/>
                  </a:cubicBezTo>
                  <a:lnTo>
                    <a:pt x="7204" y="15174"/>
                  </a:lnTo>
                  <a:lnTo>
                    <a:pt x="1087" y="17888"/>
                  </a:lnTo>
                  <a:cubicBezTo>
                    <a:pt x="1026" y="17931"/>
                    <a:pt x="983" y="18009"/>
                    <a:pt x="992" y="18087"/>
                  </a:cubicBezTo>
                  <a:cubicBezTo>
                    <a:pt x="1000" y="18173"/>
                    <a:pt x="1052" y="18242"/>
                    <a:pt x="1121" y="18276"/>
                  </a:cubicBezTo>
                  <a:lnTo>
                    <a:pt x="7910" y="20318"/>
                  </a:lnTo>
                  <a:lnTo>
                    <a:pt x="139" y="23428"/>
                  </a:lnTo>
                  <a:cubicBezTo>
                    <a:pt x="35" y="23489"/>
                    <a:pt x="1" y="23627"/>
                    <a:pt x="61" y="23730"/>
                  </a:cubicBezTo>
                  <a:cubicBezTo>
                    <a:pt x="104" y="23799"/>
                    <a:pt x="182" y="23842"/>
                    <a:pt x="251" y="23842"/>
                  </a:cubicBezTo>
                  <a:cubicBezTo>
                    <a:pt x="294" y="23842"/>
                    <a:pt x="328" y="23825"/>
                    <a:pt x="371" y="23808"/>
                  </a:cubicBezTo>
                  <a:lnTo>
                    <a:pt x="8281" y="20482"/>
                  </a:lnTo>
                  <a:cubicBezTo>
                    <a:pt x="8350" y="20439"/>
                    <a:pt x="8402" y="20335"/>
                    <a:pt x="8402" y="20249"/>
                  </a:cubicBezTo>
                  <a:cubicBezTo>
                    <a:pt x="8393" y="20172"/>
                    <a:pt x="8333" y="20120"/>
                    <a:pt x="8255" y="20085"/>
                  </a:cubicBezTo>
                  <a:lnTo>
                    <a:pt x="1440" y="18026"/>
                  </a:lnTo>
                  <a:lnTo>
                    <a:pt x="7704" y="15364"/>
                  </a:lnTo>
                  <a:cubicBezTo>
                    <a:pt x="7755" y="15329"/>
                    <a:pt x="7798" y="15261"/>
                    <a:pt x="7798" y="15192"/>
                  </a:cubicBezTo>
                  <a:cubicBezTo>
                    <a:pt x="7798" y="15123"/>
                    <a:pt x="7773" y="15054"/>
                    <a:pt x="7712" y="15011"/>
                  </a:cubicBezTo>
                  <a:lnTo>
                    <a:pt x="2508" y="12279"/>
                  </a:lnTo>
                  <a:lnTo>
                    <a:pt x="6989" y="9350"/>
                  </a:lnTo>
                  <a:cubicBezTo>
                    <a:pt x="7040" y="9307"/>
                    <a:pt x="7066" y="9238"/>
                    <a:pt x="7057" y="9169"/>
                  </a:cubicBezTo>
                  <a:cubicBezTo>
                    <a:pt x="7049" y="9109"/>
                    <a:pt x="7014" y="9048"/>
                    <a:pt x="6963" y="9005"/>
                  </a:cubicBezTo>
                  <a:lnTo>
                    <a:pt x="3154" y="7360"/>
                  </a:lnTo>
                  <a:lnTo>
                    <a:pt x="6351" y="4292"/>
                  </a:lnTo>
                  <a:cubicBezTo>
                    <a:pt x="6377" y="4180"/>
                    <a:pt x="6368" y="4129"/>
                    <a:pt x="6351" y="4034"/>
                  </a:cubicBezTo>
                  <a:lnTo>
                    <a:pt x="3930" y="2018"/>
                  </a:lnTo>
                  <a:lnTo>
                    <a:pt x="5722" y="381"/>
                  </a:lnTo>
                  <a:cubicBezTo>
                    <a:pt x="5653" y="269"/>
                    <a:pt x="5731" y="200"/>
                    <a:pt x="5705" y="62"/>
                  </a:cubicBezTo>
                  <a:cubicBezTo>
                    <a:pt x="5698" y="18"/>
                    <a:pt x="5666" y="0"/>
                    <a:pt x="5623"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5" name="Google Shape;11075;p50"/>
            <p:cNvSpPr/>
            <p:nvPr/>
          </p:nvSpPr>
          <p:spPr>
            <a:xfrm>
              <a:off x="5603300" y="1809025"/>
              <a:ext cx="11225" cy="850625"/>
            </a:xfrm>
            <a:custGeom>
              <a:avLst/>
              <a:gdLst/>
              <a:ahLst/>
              <a:cxnLst/>
              <a:rect l="l" t="t" r="r" b="b"/>
              <a:pathLst>
                <a:path w="449" h="34025" extrusionOk="0">
                  <a:moveTo>
                    <a:pt x="225" y="0"/>
                  </a:moveTo>
                  <a:cubicBezTo>
                    <a:pt x="104" y="0"/>
                    <a:pt x="1" y="104"/>
                    <a:pt x="1" y="224"/>
                  </a:cubicBezTo>
                  <a:lnTo>
                    <a:pt x="1" y="33801"/>
                  </a:lnTo>
                  <a:cubicBezTo>
                    <a:pt x="1" y="33921"/>
                    <a:pt x="104" y="34025"/>
                    <a:pt x="225" y="34025"/>
                  </a:cubicBezTo>
                  <a:cubicBezTo>
                    <a:pt x="345" y="34025"/>
                    <a:pt x="449" y="33921"/>
                    <a:pt x="449" y="33801"/>
                  </a:cubicBezTo>
                  <a:lnTo>
                    <a:pt x="449" y="224"/>
                  </a:lnTo>
                  <a:cubicBezTo>
                    <a:pt x="449" y="104"/>
                    <a:pt x="345" y="0"/>
                    <a:pt x="225"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076" name="Google Shape;11076;p50"/>
          <p:cNvSpPr txBox="1">
            <a:spLocks noGrp="1"/>
          </p:cNvSpPr>
          <p:nvPr>
            <p:ph type="title"/>
          </p:nvPr>
        </p:nvSpPr>
        <p:spPr>
          <a:xfrm>
            <a:off x="1845909" y="2170478"/>
            <a:ext cx="5710236" cy="1286100"/>
          </a:xfrm>
          <a:prstGeom prst="rect">
            <a:avLst/>
          </a:prstGeom>
        </p:spPr>
        <p:txBody>
          <a:bodyPr spcFirstLastPara="1" wrap="square" lIns="91425" tIns="91425" rIns="91425" bIns="91425" anchor="ctr" anchorCtr="0">
            <a:noAutofit/>
          </a:bodyPr>
          <a:lstStyle/>
          <a:p>
            <a:pPr lvl="0" algn="ctr">
              <a:lnSpc>
                <a:spcPct val="150000"/>
              </a:lnSpc>
            </a:pPr>
            <a:r>
              <a:rPr lang="en-US" sz="4000" b="1">
                <a:latin typeface="+mj-lt"/>
              </a:rPr>
              <a:t>Nghe kể chuyện và ghi lại chi tiết quan trọng. </a:t>
            </a:r>
          </a:p>
        </p:txBody>
      </p:sp>
      <p:sp>
        <p:nvSpPr>
          <p:cNvPr id="11077" name="Google Shape;11077;p50"/>
          <p:cNvSpPr txBox="1">
            <a:spLocks noGrp="1"/>
          </p:cNvSpPr>
          <p:nvPr>
            <p:ph type="title" idx="2"/>
          </p:nvPr>
        </p:nvSpPr>
        <p:spPr>
          <a:xfrm>
            <a:off x="3696657" y="646167"/>
            <a:ext cx="1812600" cy="128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a:solidFill>
                  <a:schemeClr val="bg2">
                    <a:lumMod val="75000"/>
                  </a:schemeClr>
                </a:solidFill>
                <a:latin typeface="+mj-lt"/>
              </a:rPr>
              <a:t>01</a:t>
            </a:r>
            <a:endParaRPr sz="7200" b="1">
              <a:solidFill>
                <a:schemeClr val="bg2">
                  <a:lumMod val="75000"/>
                </a:schemeClr>
              </a:solidFill>
              <a:latin typeface="+mj-lt"/>
            </a:endParaRPr>
          </a:p>
        </p:txBody>
      </p:sp>
      <p:sp>
        <p:nvSpPr>
          <p:cNvPr id="11079" name="Google Shape;11079;p50"/>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0" name="Google Shape;11190;p50"/>
          <p:cNvSpPr/>
          <p:nvPr/>
        </p:nvSpPr>
        <p:spPr>
          <a:xfrm>
            <a:off x="5855561" y="1100816"/>
            <a:ext cx="467" cy="420"/>
          </a:xfrm>
          <a:custGeom>
            <a:avLst/>
            <a:gdLst/>
            <a:ahLst/>
            <a:cxnLst/>
            <a:rect l="l" t="t" r="r" b="b"/>
            <a:pathLst>
              <a:path w="10" h="9" extrusionOk="0">
                <a:moveTo>
                  <a:pt x="1" y="0"/>
                </a:moveTo>
                <a:cubicBezTo>
                  <a:pt x="1" y="0"/>
                  <a:pt x="9" y="9"/>
                  <a:pt x="9" y="9"/>
                </a:cubicBezTo>
                <a:cubicBezTo>
                  <a:pt x="9" y="0"/>
                  <a:pt x="1" y="0"/>
                  <a:pt x="1" y="0"/>
                </a:cubicBez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11191" name="Google Shape;11191;p50"/>
          <p:cNvGrpSpPr/>
          <p:nvPr/>
        </p:nvGrpSpPr>
        <p:grpSpPr>
          <a:xfrm>
            <a:off x="758748" y="393328"/>
            <a:ext cx="1277834" cy="1076331"/>
            <a:chOff x="5340927" y="1100816"/>
            <a:chExt cx="1028521" cy="866332"/>
          </a:xfrm>
        </p:grpSpPr>
        <p:sp>
          <p:nvSpPr>
            <p:cNvPr id="11192" name="Google Shape;11192;p50"/>
            <p:cNvSpPr/>
            <p:nvPr/>
          </p:nvSpPr>
          <p:spPr>
            <a:xfrm>
              <a:off x="5854767" y="1816634"/>
              <a:ext cx="47" cy="49922"/>
            </a:xfrm>
            <a:custGeom>
              <a:avLst/>
              <a:gdLst/>
              <a:ahLst/>
              <a:cxnLst/>
              <a:rect l="l" t="t" r="r" b="b"/>
              <a:pathLst>
                <a:path w="1" h="1069" extrusionOk="0">
                  <a:moveTo>
                    <a:pt x="1" y="0"/>
                  </a:moveTo>
                  <a:lnTo>
                    <a:pt x="1" y="1068"/>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3" name="Google Shape;11193;p50"/>
            <p:cNvSpPr/>
            <p:nvPr/>
          </p:nvSpPr>
          <p:spPr>
            <a:xfrm>
              <a:off x="5852339" y="1816634"/>
              <a:ext cx="4904" cy="49922"/>
            </a:xfrm>
            <a:custGeom>
              <a:avLst/>
              <a:gdLst/>
              <a:ahLst/>
              <a:cxnLst/>
              <a:rect l="l" t="t" r="r" b="b"/>
              <a:pathLst>
                <a:path w="105" h="1069" extrusionOk="0">
                  <a:moveTo>
                    <a:pt x="1" y="0"/>
                  </a:moveTo>
                  <a:lnTo>
                    <a:pt x="9" y="1068"/>
                  </a:lnTo>
                  <a:lnTo>
                    <a:pt x="104" y="1068"/>
                  </a:lnTo>
                  <a:lnTo>
                    <a:pt x="96" y="0"/>
                  </a:lnTo>
                  <a:close/>
                </a:path>
              </a:pathLst>
            </a:custGeom>
            <a:solidFill>
              <a:srgbClr val="3C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4" name="Google Shape;11194;p50"/>
            <p:cNvSpPr/>
            <p:nvPr/>
          </p:nvSpPr>
          <p:spPr>
            <a:xfrm>
              <a:off x="5808487" y="1779974"/>
              <a:ext cx="47" cy="86582"/>
            </a:xfrm>
            <a:custGeom>
              <a:avLst/>
              <a:gdLst/>
              <a:ahLst/>
              <a:cxnLst/>
              <a:rect l="l" t="t" r="r" b="b"/>
              <a:pathLst>
                <a:path w="1" h="1854" extrusionOk="0">
                  <a:moveTo>
                    <a:pt x="1" y="1853"/>
                  </a:moveTo>
                  <a:lnTo>
                    <a:pt x="1" y="1"/>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5" name="Google Shape;11195;p50"/>
            <p:cNvSpPr/>
            <p:nvPr/>
          </p:nvSpPr>
          <p:spPr>
            <a:xfrm>
              <a:off x="5806479" y="1779974"/>
              <a:ext cx="4483" cy="86582"/>
            </a:xfrm>
            <a:custGeom>
              <a:avLst/>
              <a:gdLst/>
              <a:ahLst/>
              <a:cxnLst/>
              <a:rect l="l" t="t" r="r" b="b"/>
              <a:pathLst>
                <a:path w="96" h="1854" extrusionOk="0">
                  <a:moveTo>
                    <a:pt x="1" y="1"/>
                  </a:moveTo>
                  <a:lnTo>
                    <a:pt x="1" y="1853"/>
                  </a:lnTo>
                  <a:lnTo>
                    <a:pt x="95" y="1853"/>
                  </a:lnTo>
                  <a:lnTo>
                    <a:pt x="95" y="1"/>
                  </a:lnTo>
                  <a:close/>
                </a:path>
              </a:pathLst>
            </a:custGeom>
            <a:solidFill>
              <a:srgbClr val="3C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6" name="Google Shape;11196;p50"/>
            <p:cNvSpPr/>
            <p:nvPr/>
          </p:nvSpPr>
          <p:spPr>
            <a:xfrm>
              <a:off x="5900627" y="1779974"/>
              <a:ext cx="47" cy="86582"/>
            </a:xfrm>
            <a:custGeom>
              <a:avLst/>
              <a:gdLst/>
              <a:ahLst/>
              <a:cxnLst/>
              <a:rect l="l" t="t" r="r" b="b"/>
              <a:pathLst>
                <a:path w="1" h="1854" extrusionOk="0">
                  <a:moveTo>
                    <a:pt x="1" y="1853"/>
                  </a:moveTo>
                  <a:lnTo>
                    <a:pt x="1" y="1"/>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7" name="Google Shape;11197;p50"/>
            <p:cNvSpPr/>
            <p:nvPr/>
          </p:nvSpPr>
          <p:spPr>
            <a:xfrm>
              <a:off x="5898618" y="1779974"/>
              <a:ext cx="4483" cy="86582"/>
            </a:xfrm>
            <a:custGeom>
              <a:avLst/>
              <a:gdLst/>
              <a:ahLst/>
              <a:cxnLst/>
              <a:rect l="l" t="t" r="r" b="b"/>
              <a:pathLst>
                <a:path w="96" h="1854" extrusionOk="0">
                  <a:moveTo>
                    <a:pt x="1" y="1"/>
                  </a:moveTo>
                  <a:lnTo>
                    <a:pt x="1" y="1853"/>
                  </a:lnTo>
                  <a:lnTo>
                    <a:pt x="95" y="1853"/>
                  </a:lnTo>
                  <a:lnTo>
                    <a:pt x="95" y="1"/>
                  </a:lnTo>
                  <a:close/>
                </a:path>
              </a:pathLst>
            </a:custGeom>
            <a:solidFill>
              <a:srgbClr val="3C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8" name="Google Shape;11198;p50"/>
            <p:cNvSpPr/>
            <p:nvPr/>
          </p:nvSpPr>
          <p:spPr>
            <a:xfrm>
              <a:off x="5806479" y="1866509"/>
              <a:ext cx="96622" cy="100638"/>
            </a:xfrm>
            <a:custGeom>
              <a:avLst/>
              <a:gdLst/>
              <a:ahLst/>
              <a:cxnLst/>
              <a:rect l="l" t="t" r="r" b="b"/>
              <a:pathLst>
                <a:path w="2069" h="2155" extrusionOk="0">
                  <a:moveTo>
                    <a:pt x="1" y="0"/>
                  </a:moveTo>
                  <a:lnTo>
                    <a:pt x="1" y="2154"/>
                  </a:lnTo>
                  <a:lnTo>
                    <a:pt x="2068" y="2154"/>
                  </a:lnTo>
                  <a:lnTo>
                    <a:pt x="2068" y="0"/>
                  </a:lnTo>
                  <a:close/>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9" name="Google Shape;11199;p50"/>
            <p:cNvSpPr/>
            <p:nvPr/>
          </p:nvSpPr>
          <p:spPr>
            <a:xfrm>
              <a:off x="581596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0" name="Google Shape;11200;p50"/>
            <p:cNvSpPr/>
            <p:nvPr/>
          </p:nvSpPr>
          <p:spPr>
            <a:xfrm>
              <a:off x="581596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1" name="Google Shape;11201;p50"/>
            <p:cNvSpPr/>
            <p:nvPr/>
          </p:nvSpPr>
          <p:spPr>
            <a:xfrm>
              <a:off x="5806475"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2" name="Google Shape;11202;p50"/>
            <p:cNvSpPr/>
            <p:nvPr/>
          </p:nvSpPr>
          <p:spPr>
            <a:xfrm>
              <a:off x="5806475"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3" name="Google Shape;11203;p50"/>
            <p:cNvSpPr/>
            <p:nvPr/>
          </p:nvSpPr>
          <p:spPr>
            <a:xfrm>
              <a:off x="582547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4" name="Google Shape;11204;p50"/>
            <p:cNvSpPr/>
            <p:nvPr/>
          </p:nvSpPr>
          <p:spPr>
            <a:xfrm>
              <a:off x="582547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5" name="Google Shape;11205;p50"/>
            <p:cNvSpPr/>
            <p:nvPr/>
          </p:nvSpPr>
          <p:spPr>
            <a:xfrm>
              <a:off x="5834962"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6" name="Google Shape;11206;p50"/>
            <p:cNvSpPr/>
            <p:nvPr/>
          </p:nvSpPr>
          <p:spPr>
            <a:xfrm>
              <a:off x="5834962"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7" name="Google Shape;11207;p50"/>
            <p:cNvSpPr/>
            <p:nvPr/>
          </p:nvSpPr>
          <p:spPr>
            <a:xfrm>
              <a:off x="5844666"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8" name="Google Shape;11208;p50"/>
            <p:cNvSpPr/>
            <p:nvPr/>
          </p:nvSpPr>
          <p:spPr>
            <a:xfrm>
              <a:off x="5844666"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9" name="Google Shape;11209;p50"/>
            <p:cNvSpPr/>
            <p:nvPr/>
          </p:nvSpPr>
          <p:spPr>
            <a:xfrm>
              <a:off x="585415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0" name="Google Shape;11210;p50"/>
            <p:cNvSpPr/>
            <p:nvPr/>
          </p:nvSpPr>
          <p:spPr>
            <a:xfrm>
              <a:off x="585415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1" name="Google Shape;11211;p50"/>
            <p:cNvSpPr/>
            <p:nvPr/>
          </p:nvSpPr>
          <p:spPr>
            <a:xfrm>
              <a:off x="586366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2" name="Google Shape;11212;p50"/>
            <p:cNvSpPr/>
            <p:nvPr/>
          </p:nvSpPr>
          <p:spPr>
            <a:xfrm>
              <a:off x="586366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3" name="Google Shape;11213;p50"/>
            <p:cNvSpPr/>
            <p:nvPr/>
          </p:nvSpPr>
          <p:spPr>
            <a:xfrm>
              <a:off x="581596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4" name="Google Shape;11214;p50"/>
            <p:cNvSpPr/>
            <p:nvPr/>
          </p:nvSpPr>
          <p:spPr>
            <a:xfrm>
              <a:off x="581596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5" name="Google Shape;11215;p50"/>
            <p:cNvSpPr/>
            <p:nvPr/>
          </p:nvSpPr>
          <p:spPr>
            <a:xfrm>
              <a:off x="5806475"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6" name="Google Shape;11216;p50"/>
            <p:cNvSpPr/>
            <p:nvPr/>
          </p:nvSpPr>
          <p:spPr>
            <a:xfrm>
              <a:off x="5806475"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7" name="Google Shape;11217;p50"/>
            <p:cNvSpPr/>
            <p:nvPr/>
          </p:nvSpPr>
          <p:spPr>
            <a:xfrm>
              <a:off x="582547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8" name="Google Shape;11218;p50"/>
            <p:cNvSpPr/>
            <p:nvPr/>
          </p:nvSpPr>
          <p:spPr>
            <a:xfrm>
              <a:off x="582547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9" name="Google Shape;11219;p50"/>
            <p:cNvSpPr/>
            <p:nvPr/>
          </p:nvSpPr>
          <p:spPr>
            <a:xfrm>
              <a:off x="5834962"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0" name="Google Shape;11220;p50"/>
            <p:cNvSpPr/>
            <p:nvPr/>
          </p:nvSpPr>
          <p:spPr>
            <a:xfrm>
              <a:off x="5834962"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1" name="Google Shape;11221;p50"/>
            <p:cNvSpPr/>
            <p:nvPr/>
          </p:nvSpPr>
          <p:spPr>
            <a:xfrm>
              <a:off x="5844666"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2" name="Google Shape;11222;p50"/>
            <p:cNvSpPr/>
            <p:nvPr/>
          </p:nvSpPr>
          <p:spPr>
            <a:xfrm>
              <a:off x="5844666"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3" name="Google Shape;11223;p50"/>
            <p:cNvSpPr/>
            <p:nvPr/>
          </p:nvSpPr>
          <p:spPr>
            <a:xfrm>
              <a:off x="585415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4" name="Google Shape;11224;p50"/>
            <p:cNvSpPr/>
            <p:nvPr/>
          </p:nvSpPr>
          <p:spPr>
            <a:xfrm>
              <a:off x="585415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5" name="Google Shape;11225;p50"/>
            <p:cNvSpPr/>
            <p:nvPr/>
          </p:nvSpPr>
          <p:spPr>
            <a:xfrm>
              <a:off x="586366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6" name="Google Shape;11226;p50"/>
            <p:cNvSpPr/>
            <p:nvPr/>
          </p:nvSpPr>
          <p:spPr>
            <a:xfrm>
              <a:off x="586366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7" name="Google Shape;11227;p50"/>
            <p:cNvSpPr/>
            <p:nvPr/>
          </p:nvSpPr>
          <p:spPr>
            <a:xfrm>
              <a:off x="5854153" y="1866500"/>
              <a:ext cx="39458" cy="100647"/>
            </a:xfrm>
            <a:custGeom>
              <a:avLst/>
              <a:gdLst/>
              <a:ahLst/>
              <a:cxnLst/>
              <a:rect l="l" t="t" r="r" b="b"/>
              <a:pathLst>
                <a:path w="1647" h="2853" extrusionOk="0">
                  <a:moveTo>
                    <a:pt x="1646" y="1"/>
                  </a:moveTo>
                  <a:lnTo>
                    <a:pt x="1"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8" name="Google Shape;11228;p50"/>
            <p:cNvSpPr/>
            <p:nvPr/>
          </p:nvSpPr>
          <p:spPr>
            <a:xfrm>
              <a:off x="5854153" y="1866500"/>
              <a:ext cx="39458" cy="100647"/>
            </a:xfrm>
            <a:custGeom>
              <a:avLst/>
              <a:gdLst/>
              <a:ahLst/>
              <a:cxnLst/>
              <a:rect l="l" t="t" r="r" b="b"/>
              <a:pathLst>
                <a:path w="1647" h="2853" fill="none" extrusionOk="0">
                  <a:moveTo>
                    <a:pt x="1646" y="1"/>
                  </a:moveTo>
                  <a:lnTo>
                    <a:pt x="1"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9" name="Google Shape;11229;p50"/>
            <p:cNvSpPr/>
            <p:nvPr/>
          </p:nvSpPr>
          <p:spPr>
            <a:xfrm>
              <a:off x="5863665" y="1866500"/>
              <a:ext cx="39434" cy="100647"/>
            </a:xfrm>
            <a:custGeom>
              <a:avLst/>
              <a:gdLst/>
              <a:ahLst/>
              <a:cxnLst/>
              <a:rect l="l" t="t" r="r" b="b"/>
              <a:pathLst>
                <a:path w="1646"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0" name="Google Shape;11230;p50"/>
            <p:cNvSpPr/>
            <p:nvPr/>
          </p:nvSpPr>
          <p:spPr>
            <a:xfrm>
              <a:off x="5863665" y="1866500"/>
              <a:ext cx="39434" cy="100647"/>
            </a:xfrm>
            <a:custGeom>
              <a:avLst/>
              <a:gdLst/>
              <a:ahLst/>
              <a:cxnLst/>
              <a:rect l="l" t="t" r="r" b="b"/>
              <a:pathLst>
                <a:path w="1646"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1" name="Google Shape;11231;p50"/>
            <p:cNvSpPr/>
            <p:nvPr/>
          </p:nvSpPr>
          <p:spPr>
            <a:xfrm>
              <a:off x="5844666" y="1866500"/>
              <a:ext cx="39434" cy="100647"/>
            </a:xfrm>
            <a:custGeom>
              <a:avLst/>
              <a:gdLst/>
              <a:ahLst/>
              <a:cxnLst/>
              <a:rect l="l" t="t" r="r" b="b"/>
              <a:pathLst>
                <a:path w="1646"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2" name="Google Shape;11232;p50"/>
            <p:cNvSpPr/>
            <p:nvPr/>
          </p:nvSpPr>
          <p:spPr>
            <a:xfrm>
              <a:off x="5844666" y="1866500"/>
              <a:ext cx="39434" cy="100647"/>
            </a:xfrm>
            <a:custGeom>
              <a:avLst/>
              <a:gdLst/>
              <a:ahLst/>
              <a:cxnLst/>
              <a:rect l="l" t="t" r="r" b="b"/>
              <a:pathLst>
                <a:path w="1646"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3" name="Google Shape;11233;p50"/>
            <p:cNvSpPr/>
            <p:nvPr/>
          </p:nvSpPr>
          <p:spPr>
            <a:xfrm>
              <a:off x="5834962" y="1866500"/>
              <a:ext cx="39458" cy="100647"/>
            </a:xfrm>
            <a:custGeom>
              <a:avLst/>
              <a:gdLst/>
              <a:ahLst/>
              <a:cxnLst/>
              <a:rect l="l" t="t" r="r" b="b"/>
              <a:pathLst>
                <a:path w="1647"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4" name="Google Shape;11234;p50"/>
            <p:cNvSpPr/>
            <p:nvPr/>
          </p:nvSpPr>
          <p:spPr>
            <a:xfrm>
              <a:off x="5834962" y="1866500"/>
              <a:ext cx="39458" cy="100647"/>
            </a:xfrm>
            <a:custGeom>
              <a:avLst/>
              <a:gdLst/>
              <a:ahLst/>
              <a:cxnLst/>
              <a:rect l="l" t="t" r="r" b="b"/>
              <a:pathLst>
                <a:path w="1647"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5" name="Google Shape;11235;p50"/>
            <p:cNvSpPr/>
            <p:nvPr/>
          </p:nvSpPr>
          <p:spPr>
            <a:xfrm>
              <a:off x="5825475" y="1866500"/>
              <a:ext cx="39434" cy="100647"/>
            </a:xfrm>
            <a:custGeom>
              <a:avLst/>
              <a:gdLst/>
              <a:ahLst/>
              <a:cxnLst/>
              <a:rect l="l" t="t" r="r" b="b"/>
              <a:pathLst>
                <a:path w="1646"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6" name="Google Shape;11236;p50"/>
            <p:cNvSpPr/>
            <p:nvPr/>
          </p:nvSpPr>
          <p:spPr>
            <a:xfrm>
              <a:off x="5825475" y="1866500"/>
              <a:ext cx="39434" cy="100647"/>
            </a:xfrm>
            <a:custGeom>
              <a:avLst/>
              <a:gdLst/>
              <a:ahLst/>
              <a:cxnLst/>
              <a:rect l="l" t="t" r="r" b="b"/>
              <a:pathLst>
                <a:path w="1646"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7" name="Google Shape;11237;p50"/>
            <p:cNvSpPr/>
            <p:nvPr/>
          </p:nvSpPr>
          <p:spPr>
            <a:xfrm>
              <a:off x="5815963" y="1866500"/>
              <a:ext cx="39458" cy="100647"/>
            </a:xfrm>
            <a:custGeom>
              <a:avLst/>
              <a:gdLst/>
              <a:ahLst/>
              <a:cxnLst/>
              <a:rect l="l" t="t" r="r" b="b"/>
              <a:pathLst>
                <a:path w="1647" h="2853" extrusionOk="0">
                  <a:moveTo>
                    <a:pt x="1646" y="1"/>
                  </a:moveTo>
                  <a:lnTo>
                    <a:pt x="1"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8" name="Google Shape;11238;p50"/>
            <p:cNvSpPr/>
            <p:nvPr/>
          </p:nvSpPr>
          <p:spPr>
            <a:xfrm>
              <a:off x="5815963" y="1866500"/>
              <a:ext cx="39458" cy="100647"/>
            </a:xfrm>
            <a:custGeom>
              <a:avLst/>
              <a:gdLst/>
              <a:ahLst/>
              <a:cxnLst/>
              <a:rect l="l" t="t" r="r" b="b"/>
              <a:pathLst>
                <a:path w="1647" h="2853" fill="none" extrusionOk="0">
                  <a:moveTo>
                    <a:pt x="1646" y="1"/>
                  </a:moveTo>
                  <a:lnTo>
                    <a:pt x="1"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9" name="Google Shape;11239;p50"/>
            <p:cNvSpPr/>
            <p:nvPr/>
          </p:nvSpPr>
          <p:spPr>
            <a:xfrm>
              <a:off x="5806475" y="1866500"/>
              <a:ext cx="39458" cy="100647"/>
            </a:xfrm>
            <a:custGeom>
              <a:avLst/>
              <a:gdLst/>
              <a:ahLst/>
              <a:cxnLst/>
              <a:rect l="l" t="t" r="r" b="b"/>
              <a:pathLst>
                <a:path w="1647"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0" name="Google Shape;11240;p50"/>
            <p:cNvSpPr/>
            <p:nvPr/>
          </p:nvSpPr>
          <p:spPr>
            <a:xfrm>
              <a:off x="5806475" y="1866500"/>
              <a:ext cx="39458" cy="100647"/>
            </a:xfrm>
            <a:custGeom>
              <a:avLst/>
              <a:gdLst/>
              <a:ahLst/>
              <a:cxnLst/>
              <a:rect l="l" t="t" r="r" b="b"/>
              <a:pathLst>
                <a:path w="1647"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1" name="Google Shape;11241;p50"/>
            <p:cNvSpPr/>
            <p:nvPr/>
          </p:nvSpPr>
          <p:spPr>
            <a:xfrm>
              <a:off x="5528428" y="1100816"/>
              <a:ext cx="654314" cy="721095"/>
            </a:xfrm>
            <a:custGeom>
              <a:avLst/>
              <a:gdLst/>
              <a:ahLst/>
              <a:cxnLst/>
              <a:rect l="l" t="t" r="r" b="b"/>
              <a:pathLst>
                <a:path w="14011" h="15441" extrusionOk="0">
                  <a:moveTo>
                    <a:pt x="7006" y="0"/>
                  </a:moveTo>
                  <a:cubicBezTo>
                    <a:pt x="3137" y="0"/>
                    <a:pt x="1" y="3136"/>
                    <a:pt x="1" y="7005"/>
                  </a:cubicBezTo>
                  <a:cubicBezTo>
                    <a:pt x="1" y="10865"/>
                    <a:pt x="7006" y="15440"/>
                    <a:pt x="7006" y="15440"/>
                  </a:cubicBezTo>
                  <a:cubicBezTo>
                    <a:pt x="7006" y="15440"/>
                    <a:pt x="14011" y="10865"/>
                    <a:pt x="14011" y="7005"/>
                  </a:cubicBezTo>
                  <a:cubicBezTo>
                    <a:pt x="14011" y="3136"/>
                    <a:pt x="10874" y="0"/>
                    <a:pt x="7006" y="0"/>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2" name="Google Shape;11242;p50"/>
            <p:cNvSpPr/>
            <p:nvPr/>
          </p:nvSpPr>
          <p:spPr>
            <a:xfrm>
              <a:off x="5855561" y="1100816"/>
              <a:ext cx="327180" cy="721095"/>
            </a:xfrm>
            <a:custGeom>
              <a:avLst/>
              <a:gdLst/>
              <a:ahLst/>
              <a:cxnLst/>
              <a:rect l="l" t="t" r="r" b="b"/>
              <a:pathLst>
                <a:path w="7006" h="15441" extrusionOk="0">
                  <a:moveTo>
                    <a:pt x="1" y="0"/>
                  </a:moveTo>
                  <a:lnTo>
                    <a:pt x="1" y="15440"/>
                  </a:lnTo>
                  <a:cubicBezTo>
                    <a:pt x="1" y="15440"/>
                    <a:pt x="7006" y="10865"/>
                    <a:pt x="7006" y="7005"/>
                  </a:cubicBezTo>
                  <a:cubicBezTo>
                    <a:pt x="7006" y="3136"/>
                    <a:pt x="3869" y="0"/>
                    <a:pt x="1" y="0"/>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3" name="Google Shape;11243;p50"/>
            <p:cNvSpPr/>
            <p:nvPr/>
          </p:nvSpPr>
          <p:spPr>
            <a:xfrm>
              <a:off x="5528428" y="1100816"/>
              <a:ext cx="327180" cy="721095"/>
            </a:xfrm>
            <a:custGeom>
              <a:avLst/>
              <a:gdLst/>
              <a:ahLst/>
              <a:cxnLst/>
              <a:rect l="l" t="t" r="r" b="b"/>
              <a:pathLst>
                <a:path w="7006" h="15441" extrusionOk="0">
                  <a:moveTo>
                    <a:pt x="7006" y="0"/>
                  </a:moveTo>
                  <a:cubicBezTo>
                    <a:pt x="3137" y="0"/>
                    <a:pt x="1" y="3136"/>
                    <a:pt x="1" y="7005"/>
                  </a:cubicBezTo>
                  <a:cubicBezTo>
                    <a:pt x="1" y="10865"/>
                    <a:pt x="7006" y="15440"/>
                    <a:pt x="7006" y="15440"/>
                  </a:cubicBezTo>
                  <a:lnTo>
                    <a:pt x="7006" y="0"/>
                  </a:ln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4" name="Google Shape;11244;p50"/>
            <p:cNvSpPr/>
            <p:nvPr/>
          </p:nvSpPr>
          <p:spPr>
            <a:xfrm>
              <a:off x="5591613" y="1100816"/>
              <a:ext cx="263621" cy="721095"/>
            </a:xfrm>
            <a:custGeom>
              <a:avLst/>
              <a:gdLst/>
              <a:ahLst/>
              <a:cxnLst/>
              <a:rect l="l" t="t" r="r" b="b"/>
              <a:pathLst>
                <a:path w="5645" h="15441" extrusionOk="0">
                  <a:moveTo>
                    <a:pt x="5644" y="0"/>
                  </a:moveTo>
                  <a:cubicBezTo>
                    <a:pt x="1" y="4799"/>
                    <a:pt x="5644" y="15440"/>
                    <a:pt x="5644" y="15440"/>
                  </a:cubicBezTo>
                  <a:lnTo>
                    <a:pt x="5644" y="0"/>
                  </a:ln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5" name="Google Shape;11245;p50"/>
            <p:cNvSpPr/>
            <p:nvPr/>
          </p:nvSpPr>
          <p:spPr>
            <a:xfrm>
              <a:off x="5855561" y="1821024"/>
              <a:ext cx="467" cy="887"/>
            </a:xfrm>
            <a:custGeom>
              <a:avLst/>
              <a:gdLst/>
              <a:ahLst/>
              <a:cxnLst/>
              <a:rect l="l" t="t" r="r" b="b"/>
              <a:pathLst>
                <a:path w="10" h="19" extrusionOk="0">
                  <a:moveTo>
                    <a:pt x="9" y="1"/>
                  </a:moveTo>
                  <a:lnTo>
                    <a:pt x="9" y="1"/>
                  </a:lnTo>
                  <a:cubicBezTo>
                    <a:pt x="9" y="1"/>
                    <a:pt x="1" y="9"/>
                    <a:pt x="1" y="9"/>
                  </a:cubicBezTo>
                  <a:lnTo>
                    <a:pt x="1" y="18"/>
                  </a:lnTo>
                  <a:cubicBezTo>
                    <a:pt x="1" y="18"/>
                    <a:pt x="1" y="9"/>
                    <a:pt x="9" y="1"/>
                  </a:cubicBez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6" name="Google Shape;11246;p50"/>
            <p:cNvSpPr/>
            <p:nvPr/>
          </p:nvSpPr>
          <p:spPr>
            <a:xfrm>
              <a:off x="5855187" y="1100816"/>
              <a:ext cx="420" cy="721095"/>
            </a:xfrm>
            <a:custGeom>
              <a:avLst/>
              <a:gdLst/>
              <a:ahLst/>
              <a:cxnLst/>
              <a:rect l="l" t="t" r="r" b="b"/>
              <a:pathLst>
                <a:path w="9" h="15441" extrusionOk="0">
                  <a:moveTo>
                    <a:pt x="0" y="0"/>
                  </a:moveTo>
                  <a:lnTo>
                    <a:pt x="0" y="15440"/>
                  </a:lnTo>
                  <a:cubicBezTo>
                    <a:pt x="0" y="15440"/>
                    <a:pt x="0" y="15440"/>
                    <a:pt x="9" y="15431"/>
                  </a:cubicBezTo>
                  <a:lnTo>
                    <a:pt x="9"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7" name="Google Shape;11247;p50"/>
            <p:cNvSpPr/>
            <p:nvPr/>
          </p:nvSpPr>
          <p:spPr>
            <a:xfrm>
              <a:off x="5855981" y="1101190"/>
              <a:ext cx="513467" cy="719881"/>
            </a:xfrm>
            <a:custGeom>
              <a:avLst/>
              <a:gdLst/>
              <a:ahLst/>
              <a:cxnLst/>
              <a:rect l="l" t="t" r="r" b="b"/>
              <a:pathLst>
                <a:path w="10995" h="15415" extrusionOk="0">
                  <a:moveTo>
                    <a:pt x="0" y="1"/>
                  </a:moveTo>
                  <a:cubicBezTo>
                    <a:pt x="5489" y="4688"/>
                    <a:pt x="259" y="14924"/>
                    <a:pt x="0" y="15415"/>
                  </a:cubicBezTo>
                  <a:cubicBezTo>
                    <a:pt x="535" y="14906"/>
                    <a:pt x="10994" y="4688"/>
                    <a:pt x="0" y="1"/>
                  </a:cubicBez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8" name="Google Shape;11248;p50"/>
            <p:cNvSpPr/>
            <p:nvPr/>
          </p:nvSpPr>
          <p:spPr>
            <a:xfrm>
              <a:off x="5340927" y="1101190"/>
              <a:ext cx="513887" cy="719881"/>
            </a:xfrm>
            <a:custGeom>
              <a:avLst/>
              <a:gdLst/>
              <a:ahLst/>
              <a:cxnLst/>
              <a:rect l="l" t="t" r="r" b="b"/>
              <a:pathLst>
                <a:path w="11004" h="15415" extrusionOk="0">
                  <a:moveTo>
                    <a:pt x="11004" y="1"/>
                  </a:moveTo>
                  <a:lnTo>
                    <a:pt x="11004" y="1"/>
                  </a:lnTo>
                  <a:cubicBezTo>
                    <a:pt x="1" y="4688"/>
                    <a:pt x="10469" y="14906"/>
                    <a:pt x="11004" y="15415"/>
                  </a:cubicBezTo>
                  <a:cubicBezTo>
                    <a:pt x="10745" y="14924"/>
                    <a:pt x="5515" y="4688"/>
                    <a:pt x="11004" y="1"/>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9" name="Google Shape;11249;p50"/>
            <p:cNvSpPr/>
            <p:nvPr/>
          </p:nvSpPr>
          <p:spPr>
            <a:xfrm>
              <a:off x="5855561" y="1100816"/>
              <a:ext cx="256757" cy="720674"/>
            </a:xfrm>
            <a:custGeom>
              <a:avLst/>
              <a:gdLst/>
              <a:ahLst/>
              <a:cxnLst/>
              <a:rect l="l" t="t" r="r" b="b"/>
              <a:pathLst>
                <a:path w="5498" h="15432" extrusionOk="0">
                  <a:moveTo>
                    <a:pt x="1" y="0"/>
                  </a:moveTo>
                  <a:lnTo>
                    <a:pt x="1" y="15431"/>
                  </a:lnTo>
                  <a:cubicBezTo>
                    <a:pt x="1" y="15431"/>
                    <a:pt x="9" y="15423"/>
                    <a:pt x="9" y="15423"/>
                  </a:cubicBezTo>
                  <a:cubicBezTo>
                    <a:pt x="268" y="14932"/>
                    <a:pt x="5498" y="4696"/>
                    <a:pt x="9" y="9"/>
                  </a:cubicBezTo>
                  <a:cubicBezTo>
                    <a:pt x="9" y="9"/>
                    <a:pt x="1" y="0"/>
                    <a:pt x="1" y="0"/>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1250" name="Google Shape;11250;p50"/>
          <p:cNvGrpSpPr/>
          <p:nvPr/>
        </p:nvGrpSpPr>
        <p:grpSpPr>
          <a:xfrm flipH="1">
            <a:off x="313358" y="1993394"/>
            <a:ext cx="1365609" cy="2622661"/>
            <a:chOff x="2253800" y="1079125"/>
            <a:chExt cx="237225" cy="455600"/>
          </a:xfrm>
        </p:grpSpPr>
        <p:sp>
          <p:nvSpPr>
            <p:cNvPr id="11251" name="Google Shape;11251;p5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2" name="Google Shape;11252;p5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3" name="Google Shape;11253;p5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4" name="Google Shape;11254;p5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5" name="Google Shape;11255;p5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6" name="Google Shape;11256;p5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7" name="Google Shape;11257;p5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8" name="Google Shape;11258;p5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9" name="Google Shape;11259;p5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0" name="Google Shape;11260;p5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1" name="Google Shape;11261;p5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2" name="Google Shape;11262;p5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3" name="Google Shape;11263;p5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4" name="Google Shape;11264;p5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5" name="Google Shape;11265;p5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6" name="Google Shape;11266;p5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7" name="Google Shape;11267;p5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8" name="Google Shape;11268;p5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9" name="Google Shape;11269;p5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0" name="Google Shape;11270;p5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1" name="Google Shape;11271;p5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2" name="Google Shape;11272;p5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3" name="Google Shape;11273;p5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4" name="Google Shape;11274;p5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5" name="Google Shape;11275;p5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6" name="Google Shape;11276;p5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7" name="Google Shape;11277;p5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8" name="Google Shape;11278;p5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9" name="Google Shape;11279;p5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0" name="Google Shape;11280;p5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1" name="Google Shape;11281;p5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2" name="Google Shape;11282;p5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3" name="Google Shape;11283;p5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4" name="Google Shape;11284;p5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5" name="Google Shape;11285;p5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6" name="Google Shape;11286;p5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7" name="Google Shape;11287;p5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8" name="Google Shape;11288;p5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9" name="Google Shape;11289;p5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0" name="Google Shape;11290;p5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1" name="Google Shape;11291;p5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2" name="Google Shape;11292;p5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3" name="Google Shape;11293;p5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1294" name="Google Shape;11294;p50"/>
          <p:cNvGrpSpPr/>
          <p:nvPr/>
        </p:nvGrpSpPr>
        <p:grpSpPr>
          <a:xfrm>
            <a:off x="-88127" y="4115479"/>
            <a:ext cx="9232173" cy="452824"/>
            <a:chOff x="-88127" y="4115467"/>
            <a:chExt cx="9232173" cy="452824"/>
          </a:xfrm>
        </p:grpSpPr>
        <p:grpSp>
          <p:nvGrpSpPr>
            <p:cNvPr id="11295" name="Google Shape;11295;p50"/>
            <p:cNvGrpSpPr/>
            <p:nvPr/>
          </p:nvGrpSpPr>
          <p:grpSpPr>
            <a:xfrm>
              <a:off x="2987448" y="4115467"/>
              <a:ext cx="6156598" cy="452824"/>
              <a:chOff x="3222925" y="3865650"/>
              <a:chExt cx="2332575" cy="94150"/>
            </a:xfrm>
          </p:grpSpPr>
          <p:sp>
            <p:nvSpPr>
              <p:cNvPr id="11296" name="Google Shape;11296;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7" name="Google Shape;11297;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8" name="Google Shape;11298;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9" name="Google Shape;11299;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0" name="Google Shape;11300;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1" name="Google Shape;11301;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2" name="Google Shape;11302;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3" name="Google Shape;11303;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4" name="Google Shape;11304;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5" name="Google Shape;11305;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6" name="Google Shape;11306;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7" name="Google Shape;11307;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8" name="Google Shape;11308;p5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9" name="Google Shape;11309;p5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0" name="Google Shape;11310;p5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1" name="Google Shape;11311;p5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2" name="Google Shape;11312;p5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3" name="Google Shape;11313;p5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4" name="Google Shape;11314;p5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5" name="Google Shape;11315;p5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6" name="Google Shape;11316;p5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7" name="Google Shape;11317;p5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8" name="Google Shape;11318;p5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9" name="Google Shape;11319;p5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0" name="Google Shape;11320;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1" name="Google Shape;11321;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2" name="Google Shape;11322;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3" name="Google Shape;11323;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4" name="Google Shape;11324;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5" name="Google Shape;11325;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6" name="Google Shape;11326;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7" name="Google Shape;11327;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8" name="Google Shape;11328;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9" name="Google Shape;11329;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0" name="Google Shape;11330;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1" name="Google Shape;11331;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2" name="Google Shape;11332;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3" name="Google Shape;11333;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4" name="Google Shape;11334;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5" name="Google Shape;11335;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6" name="Google Shape;11336;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7" name="Google Shape;11337;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8" name="Google Shape;11338;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9" name="Google Shape;11339;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0" name="Google Shape;11340;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1" name="Google Shape;11341;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2" name="Google Shape;11342;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3" name="Google Shape;11343;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4" name="Google Shape;11344;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5" name="Google Shape;11345;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6" name="Google Shape;11346;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7" name="Google Shape;11347;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8" name="Google Shape;11348;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9" name="Google Shape;11349;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0" name="Google Shape;11350;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1" name="Google Shape;11351;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2" name="Google Shape;11352;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3" name="Google Shape;11353;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4" name="Google Shape;11354;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5" name="Google Shape;11355;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6" name="Google Shape;11356;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7" name="Google Shape;11357;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8" name="Google Shape;11358;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9" name="Google Shape;11359;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0" name="Google Shape;11360;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1" name="Google Shape;11361;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2" name="Google Shape;11362;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3" name="Google Shape;11363;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4" name="Google Shape;11364;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5" name="Google Shape;11365;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6" name="Google Shape;11366;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7" name="Google Shape;11367;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8" name="Google Shape;11368;p5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9" name="Google Shape;11369;p5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1370" name="Google Shape;11370;p50"/>
            <p:cNvGrpSpPr/>
            <p:nvPr/>
          </p:nvGrpSpPr>
          <p:grpSpPr>
            <a:xfrm>
              <a:off x="-88127" y="4115467"/>
              <a:ext cx="6156598" cy="452824"/>
              <a:chOff x="3222925" y="3865650"/>
              <a:chExt cx="2332575" cy="94150"/>
            </a:xfrm>
          </p:grpSpPr>
          <p:sp>
            <p:nvSpPr>
              <p:cNvPr id="11371" name="Google Shape;11371;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2" name="Google Shape;11372;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3" name="Google Shape;11373;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4" name="Google Shape;11374;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5" name="Google Shape;11375;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6" name="Google Shape;11376;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7" name="Google Shape;11377;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8" name="Google Shape;11378;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9" name="Google Shape;11379;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0" name="Google Shape;11380;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1" name="Google Shape;11381;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2" name="Google Shape;11382;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3" name="Google Shape;11383;p5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4" name="Google Shape;11384;p5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5" name="Google Shape;11385;p5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6" name="Google Shape;11386;p5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7" name="Google Shape;11387;p5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8" name="Google Shape;11388;p5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9" name="Google Shape;11389;p5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0" name="Google Shape;11390;p5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1" name="Google Shape;11391;p5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2" name="Google Shape;11392;p5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3" name="Google Shape;11393;p5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4" name="Google Shape;11394;p5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5" name="Google Shape;11395;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6" name="Google Shape;11396;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7" name="Google Shape;11397;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8" name="Google Shape;11398;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9" name="Google Shape;11399;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0" name="Google Shape;11400;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1" name="Google Shape;11401;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2" name="Google Shape;11402;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3" name="Google Shape;11403;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4" name="Google Shape;11404;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5" name="Google Shape;11405;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6" name="Google Shape;11406;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7" name="Google Shape;11407;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8" name="Google Shape;11408;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9" name="Google Shape;11409;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0" name="Google Shape;11410;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1" name="Google Shape;11411;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2" name="Google Shape;11412;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3" name="Google Shape;11413;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4" name="Google Shape;11414;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5" name="Google Shape;11415;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6" name="Google Shape;11416;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7" name="Google Shape;11417;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8" name="Google Shape;11418;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9" name="Google Shape;11419;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0" name="Google Shape;11420;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1" name="Google Shape;11421;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2" name="Google Shape;11422;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3" name="Google Shape;11423;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4" name="Google Shape;11424;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5" name="Google Shape;11425;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6" name="Google Shape;11426;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7" name="Google Shape;11427;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8" name="Google Shape;11428;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9" name="Google Shape;11429;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0" name="Google Shape;11430;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1" name="Google Shape;11431;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2" name="Google Shape;11432;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3" name="Google Shape;11433;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4" name="Google Shape;11434;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5" name="Google Shape;11435;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6" name="Google Shape;11436;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7" name="Google Shape;11437;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8" name="Google Shape;11438;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9" name="Google Shape;11439;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0" name="Google Shape;11440;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1" name="Google Shape;11441;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2" name="Google Shape;11442;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3" name="Google Shape;11443;p5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4" name="Google Shape;11444;p5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grpSp>
        <p:nvGrpSpPr>
          <p:cNvPr id="11445" name="Google Shape;11445;p50"/>
          <p:cNvGrpSpPr/>
          <p:nvPr/>
        </p:nvGrpSpPr>
        <p:grpSpPr>
          <a:xfrm>
            <a:off x="1618238" y="539498"/>
            <a:ext cx="656903" cy="524705"/>
            <a:chOff x="4068800" y="1168075"/>
            <a:chExt cx="144600" cy="115500"/>
          </a:xfrm>
        </p:grpSpPr>
        <p:sp>
          <p:nvSpPr>
            <p:cNvPr id="11446" name="Google Shape;11446;p50"/>
            <p:cNvSpPr/>
            <p:nvPr/>
          </p:nvSpPr>
          <p:spPr>
            <a:xfrm>
              <a:off x="4181250" y="1168075"/>
              <a:ext cx="32150" cy="15050"/>
            </a:xfrm>
            <a:custGeom>
              <a:avLst/>
              <a:gdLst/>
              <a:ahLst/>
              <a:cxnLst/>
              <a:rect l="l" t="t" r="r" b="b"/>
              <a:pathLst>
                <a:path w="1286" h="602" extrusionOk="0">
                  <a:moveTo>
                    <a:pt x="1286" y="1"/>
                  </a:moveTo>
                  <a:lnTo>
                    <a:pt x="795" y="398"/>
                  </a:lnTo>
                  <a:lnTo>
                    <a:pt x="1" y="481"/>
                  </a:lnTo>
                  <a:lnTo>
                    <a:pt x="957" y="601"/>
                  </a:lnTo>
                  <a:lnTo>
                    <a:pt x="128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7" name="Google Shape;11447;p50"/>
            <p:cNvSpPr/>
            <p:nvPr/>
          </p:nvSpPr>
          <p:spPr>
            <a:xfrm>
              <a:off x="4177325" y="1204375"/>
              <a:ext cx="33475" cy="16100"/>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8" name="Google Shape;11448;p50"/>
            <p:cNvSpPr/>
            <p:nvPr/>
          </p:nvSpPr>
          <p:spPr>
            <a:xfrm>
              <a:off x="4125225" y="1207775"/>
              <a:ext cx="23925" cy="20025"/>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9" name="Google Shape;11449;p50"/>
            <p:cNvSpPr/>
            <p:nvPr/>
          </p:nvSpPr>
          <p:spPr>
            <a:xfrm>
              <a:off x="4068800" y="1211175"/>
              <a:ext cx="23925" cy="13225"/>
            </a:xfrm>
            <a:custGeom>
              <a:avLst/>
              <a:gdLst/>
              <a:ahLst/>
              <a:cxnLst/>
              <a:rect l="l" t="t" r="r" b="b"/>
              <a:pathLst>
                <a:path w="957" h="529" extrusionOk="0">
                  <a:moveTo>
                    <a:pt x="956" y="1"/>
                  </a:moveTo>
                  <a:lnTo>
                    <a:pt x="559" y="335"/>
                  </a:lnTo>
                  <a:lnTo>
                    <a:pt x="0" y="361"/>
                  </a:lnTo>
                  <a:lnTo>
                    <a:pt x="643" y="528"/>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0" name="Google Shape;11450;p50"/>
            <p:cNvSpPr/>
            <p:nvPr/>
          </p:nvSpPr>
          <p:spPr>
            <a:xfrm>
              <a:off x="4076900" y="1247100"/>
              <a:ext cx="26275" cy="14525"/>
            </a:xfrm>
            <a:custGeom>
              <a:avLst/>
              <a:gdLst/>
              <a:ahLst/>
              <a:cxnLst/>
              <a:rect l="l" t="t" r="r" b="b"/>
              <a:pathLst>
                <a:path w="1051" h="581" extrusionOk="0">
                  <a:moveTo>
                    <a:pt x="1050" y="0"/>
                  </a:moveTo>
                  <a:lnTo>
                    <a:pt x="617" y="356"/>
                  </a:lnTo>
                  <a:lnTo>
                    <a:pt x="0" y="340"/>
                  </a:lnTo>
                  <a:lnTo>
                    <a:pt x="711" y="580"/>
                  </a:lnTo>
                  <a:lnTo>
                    <a:pt x="1050"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1" name="Google Shape;11451;p50"/>
            <p:cNvSpPr/>
            <p:nvPr/>
          </p:nvSpPr>
          <p:spPr>
            <a:xfrm>
              <a:off x="4155000" y="1244100"/>
              <a:ext cx="27850" cy="11775"/>
            </a:xfrm>
            <a:custGeom>
              <a:avLst/>
              <a:gdLst/>
              <a:ahLst/>
              <a:cxnLst/>
              <a:rect l="l" t="t" r="r" b="b"/>
              <a:pathLst>
                <a:path w="1114" h="471" extrusionOk="0">
                  <a:moveTo>
                    <a:pt x="1" y="0"/>
                  </a:moveTo>
                  <a:lnTo>
                    <a:pt x="664" y="470"/>
                  </a:lnTo>
                  <a:lnTo>
                    <a:pt x="1113" y="99"/>
                  </a:lnTo>
                  <a:lnTo>
                    <a:pt x="612" y="241"/>
                  </a:lnTo>
                  <a:lnTo>
                    <a:pt x="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2" name="Google Shape;11452;p50"/>
            <p:cNvSpPr/>
            <p:nvPr/>
          </p:nvSpPr>
          <p:spPr>
            <a:xfrm>
              <a:off x="4118550" y="1246575"/>
              <a:ext cx="23550" cy="12425"/>
            </a:xfrm>
            <a:custGeom>
              <a:avLst/>
              <a:gdLst/>
              <a:ahLst/>
              <a:cxnLst/>
              <a:rect l="l" t="t" r="r" b="b"/>
              <a:pathLst>
                <a:path w="942" h="497" extrusionOk="0">
                  <a:moveTo>
                    <a:pt x="941" y="0"/>
                  </a:moveTo>
                  <a:lnTo>
                    <a:pt x="565" y="303"/>
                  </a:lnTo>
                  <a:lnTo>
                    <a:pt x="1" y="293"/>
                  </a:lnTo>
                  <a:lnTo>
                    <a:pt x="664" y="497"/>
                  </a:lnTo>
                  <a:lnTo>
                    <a:pt x="94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3" name="Google Shape;11453;p50"/>
            <p:cNvSpPr/>
            <p:nvPr/>
          </p:nvSpPr>
          <p:spPr>
            <a:xfrm>
              <a:off x="4150950" y="1269175"/>
              <a:ext cx="19875" cy="14400"/>
            </a:xfrm>
            <a:custGeom>
              <a:avLst/>
              <a:gdLst/>
              <a:ahLst/>
              <a:cxnLst/>
              <a:rect l="l" t="t" r="r" b="b"/>
              <a:pathLst>
                <a:path w="795" h="576" extrusionOk="0">
                  <a:moveTo>
                    <a:pt x="795" y="0"/>
                  </a:moveTo>
                  <a:lnTo>
                    <a:pt x="539" y="408"/>
                  </a:lnTo>
                  <a:lnTo>
                    <a:pt x="1" y="575"/>
                  </a:lnTo>
                  <a:lnTo>
                    <a:pt x="690" y="565"/>
                  </a:lnTo>
                  <a:lnTo>
                    <a:pt x="795"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6770" y="87601"/>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5" name="Picture 4"/>
          <p:cNvPicPr/>
          <p:nvPr/>
        </p:nvPicPr>
        <p:blipFill rotWithShape="1">
          <a:blip r:embed="rId2">
            <a:extLst>
              <a:ext uri="{28A0092B-C50C-407E-A947-70E740481C1C}">
                <a14:useLocalDpi xmlns:a14="http://schemas.microsoft.com/office/drawing/2010/main" val="0"/>
              </a:ext>
            </a:extLst>
          </a:blip>
          <a:srcRect r="50765" b="47061"/>
          <a:stretch/>
        </p:blipFill>
        <p:spPr>
          <a:xfrm>
            <a:off x="348464" y="967988"/>
            <a:ext cx="4170528" cy="3391977"/>
          </a:xfrm>
          <a:prstGeom prst="rect">
            <a:avLst/>
          </a:prstGeom>
        </p:spPr>
      </p:pic>
      <p:pic>
        <p:nvPicPr>
          <p:cNvPr id="6" name="Picture 5"/>
          <p:cNvPicPr/>
          <p:nvPr/>
        </p:nvPicPr>
        <p:blipFill rotWithShape="1">
          <a:blip r:embed="rId2">
            <a:extLst>
              <a:ext uri="{28A0092B-C50C-407E-A947-70E740481C1C}">
                <a14:useLocalDpi xmlns:a14="http://schemas.microsoft.com/office/drawing/2010/main" val="0"/>
              </a:ext>
            </a:extLst>
          </a:blip>
          <a:srcRect l="49281" r="1484" b="47061"/>
          <a:stretch/>
        </p:blipFill>
        <p:spPr>
          <a:xfrm>
            <a:off x="4676547" y="967988"/>
            <a:ext cx="4170528" cy="3391977"/>
          </a:xfrm>
          <a:prstGeom prst="rect">
            <a:avLst/>
          </a:prstGeom>
        </p:spPr>
      </p:pic>
    </p:spTree>
    <p:extLst>
      <p:ext uri="{BB962C8B-B14F-4D97-AF65-F5344CB8AC3E}">
        <p14:creationId xmlns:p14="http://schemas.microsoft.com/office/powerpoint/2010/main" val="42785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6770" y="259879"/>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5" name="Picture 4"/>
          <p:cNvPicPr/>
          <p:nvPr/>
        </p:nvPicPr>
        <p:blipFill rotWithShape="1">
          <a:blip r:embed="rId2">
            <a:extLst>
              <a:ext uri="{28A0092B-C50C-407E-A947-70E740481C1C}">
                <a14:useLocalDpi xmlns:a14="http://schemas.microsoft.com/office/drawing/2010/main" val="0"/>
              </a:ext>
            </a:extLst>
          </a:blip>
          <a:srcRect t="50880" r="51078" b="-3819"/>
          <a:stretch/>
        </p:blipFill>
        <p:spPr>
          <a:xfrm>
            <a:off x="304758" y="1060751"/>
            <a:ext cx="4144024" cy="3391977"/>
          </a:xfrm>
          <a:prstGeom prst="rect">
            <a:avLst/>
          </a:prstGeom>
        </p:spPr>
      </p:pic>
      <p:pic>
        <p:nvPicPr>
          <p:cNvPr id="6" name="Picture 5"/>
          <p:cNvPicPr/>
          <p:nvPr/>
        </p:nvPicPr>
        <p:blipFill rotWithShape="1">
          <a:blip r:embed="rId2">
            <a:extLst>
              <a:ext uri="{28A0092B-C50C-407E-A947-70E740481C1C}">
                <a14:useLocalDpi xmlns:a14="http://schemas.microsoft.com/office/drawing/2010/main" val="0"/>
              </a:ext>
            </a:extLst>
          </a:blip>
          <a:srcRect l="49437" t="50880" r="1641" b="-3819"/>
          <a:stretch/>
        </p:blipFill>
        <p:spPr>
          <a:xfrm>
            <a:off x="4798296" y="1060750"/>
            <a:ext cx="4144024" cy="3391977"/>
          </a:xfrm>
          <a:prstGeom prst="rect">
            <a:avLst/>
          </a:prstGeom>
        </p:spPr>
      </p:pic>
    </p:spTree>
    <p:extLst>
      <p:ext uri="{BB962C8B-B14F-4D97-AF65-F5344CB8AC3E}">
        <p14:creationId xmlns:p14="http://schemas.microsoft.com/office/powerpoint/2010/main" val="381329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91"/>
        <p:cNvGrpSpPr/>
        <p:nvPr/>
      </p:nvGrpSpPr>
      <p:grpSpPr>
        <a:xfrm>
          <a:off x="0" y="0"/>
          <a:ext cx="0" cy="0"/>
          <a:chOff x="0" y="0"/>
          <a:chExt cx="0" cy="0"/>
        </a:xfrm>
      </p:grpSpPr>
      <p:grpSp>
        <p:nvGrpSpPr>
          <p:cNvPr id="11697" name="Google Shape;11697;p52"/>
          <p:cNvGrpSpPr/>
          <p:nvPr/>
        </p:nvGrpSpPr>
        <p:grpSpPr>
          <a:xfrm flipH="1">
            <a:off x="8143600" y="1743228"/>
            <a:ext cx="1365609" cy="2622661"/>
            <a:chOff x="2253800" y="1079125"/>
            <a:chExt cx="237225" cy="455600"/>
          </a:xfrm>
        </p:grpSpPr>
        <p:sp>
          <p:nvSpPr>
            <p:cNvPr id="11698" name="Google Shape;11698;p52"/>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52"/>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52"/>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52"/>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52"/>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52"/>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52"/>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52"/>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52"/>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52"/>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52"/>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52"/>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52"/>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52"/>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52"/>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52"/>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52"/>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52"/>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52"/>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52"/>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52"/>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52"/>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52"/>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52"/>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52"/>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52"/>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52"/>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52"/>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52"/>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52"/>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52"/>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52"/>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52"/>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52"/>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52"/>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52"/>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52"/>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52"/>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52"/>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52"/>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52"/>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52"/>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52"/>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Rectangle 312"/>
          <p:cNvSpPr/>
          <p:nvPr/>
        </p:nvSpPr>
        <p:spPr>
          <a:xfrm>
            <a:off x="2376770" y="87601"/>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2" name="y2mate.com - Kể chuyện Bài học quý  Tuần 21  Tiếng Việt lớp 4 Mới nhất  Kết nối tri thức  10 Phút Học Bài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9779" y="877073"/>
            <a:ext cx="6977192" cy="39246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3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465700" y="1041400"/>
            <a:ext cx="8075384" cy="3441700"/>
          </a:xfrm>
          <a:prstGeom prst="roundRect">
            <a:avLst>
              <a:gd name="adj" fmla="val 17988"/>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vi-VN" sz="1800">
                <a:solidFill>
                  <a:schemeClr val="tx1"/>
                </a:solidFill>
              </a:rPr>
              <a:t>Trong khu rừng kia, chú Sẻ và chú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Sẻ nghĩ thầm. Thế là hằng ngày, Sẻ ở trong tổ ăn hạt kê một mình. Ăn hết, chú ta quẳng hộp đi. Những hạt kê còn sót lại văng ra khỏi hộp. Cô Gió đưa chúng đến một đám cỏ non xanh dưới một gốc cây xa lạ.</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605400" y="927100"/>
            <a:ext cx="8075384" cy="3835400"/>
          </a:xfrm>
          <a:prstGeom prst="roundRect">
            <a:avLst>
              <a:gd name="adj" fmla="val 1434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vi-VN" sz="1800">
                <a:solidFill>
                  <a:schemeClr val="tx1"/>
                </a:solidFill>
              </a:rPr>
              <a:t>Chích đi kiếm mồi, tìm được những hạt kê ngon lành ấy, bèn gói lại thật cẩn thận vào chiếc lá, rồi mừng rỡ chạy đi tìm người bạn thân thiết của mình. Vừa gặp Sẻ, Chích đã reo lên:</a:t>
            </a:r>
          </a:p>
          <a:p>
            <a:pPr>
              <a:lnSpc>
                <a:spcPct val="150000"/>
              </a:lnSpc>
              <a:spcAft>
                <a:spcPts val="600"/>
              </a:spcAft>
            </a:pPr>
            <a:r>
              <a:rPr lang="vi-VN" sz="1800">
                <a:solidFill>
                  <a:schemeClr val="tx1"/>
                </a:solidFill>
              </a:rPr>
              <a:t>– Chào bạn Sẻ thân mến! Mình vừa kiếm được mười hạt kê rất ngon! Đây này, chúng mình chia đôi: cậu năm hạt, mình năm hạt.</a:t>
            </a:r>
          </a:p>
          <a:p>
            <a:pPr>
              <a:lnSpc>
                <a:spcPct val="150000"/>
              </a:lnSpc>
              <a:spcAft>
                <a:spcPts val="600"/>
              </a:spcAft>
            </a:pPr>
            <a:r>
              <a:rPr lang="vi-VN" sz="1800">
                <a:solidFill>
                  <a:schemeClr val="tx1"/>
                </a:solidFill>
              </a:rPr>
              <a:t>– Chia làm gì cơ chứ? Không cần đâu! – Sẻ lắc lắc chiếc mỏ xinh xắn của mình, tỏ ý không thích. – Ai kiếm được thì người ấy ăn!</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extLst>
      <p:ext uri="{BB962C8B-B14F-4D97-AF65-F5344CB8AC3E}">
        <p14:creationId xmlns:p14="http://schemas.microsoft.com/office/powerpoint/2010/main" val="6234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theme/theme1.xml><?xml version="1.0" encoding="utf-8"?>
<a:theme xmlns:a="http://schemas.openxmlformats.org/drawingml/2006/main" name="Science Subject for Pre-K: Cattle by Slidesgo">
  <a:themeElements>
    <a:clrScheme name="Simple Light">
      <a:dk1>
        <a:srgbClr val="000000"/>
      </a:dk1>
      <a:lt1>
        <a:srgbClr val="FFFFFF"/>
      </a:lt1>
      <a:dk2>
        <a:srgbClr val="FD1E2A"/>
      </a:dk2>
      <a:lt2>
        <a:srgbClr val="CDFFFC"/>
      </a:lt2>
      <a:accent1>
        <a:srgbClr val="FF980B"/>
      </a:accent1>
      <a:accent2>
        <a:srgbClr val="D0BB0C"/>
      </a:accent2>
      <a:accent3>
        <a:srgbClr val="9D9400"/>
      </a:accent3>
      <a:accent4>
        <a:srgbClr val="56C1D8"/>
      </a:accent4>
      <a:accent5>
        <a:srgbClr val="512719"/>
      </a:accent5>
      <a:accent6>
        <a:srgbClr val="FF478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1022</Words>
  <Application>Microsoft Office PowerPoint</Application>
  <PresentationFormat>On-screen Show (16:9)</PresentationFormat>
  <Paragraphs>76</Paragraphs>
  <Slides>24</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Abhaya Libre</vt:lpstr>
      <vt:lpstr>Amiko</vt:lpstr>
      <vt:lpstr>Arial</vt:lpstr>
      <vt:lpstr>Boogaloo</vt:lpstr>
      <vt:lpstr>Calibri</vt:lpstr>
      <vt:lpstr>Fredoka One</vt:lpstr>
      <vt:lpstr>Montserrat</vt:lpstr>
      <vt:lpstr>Science Subject for Pre-K: Cattle by Slidesgo</vt:lpstr>
      <vt:lpstr>PowerPoint Presentation</vt:lpstr>
      <vt:lpstr>PowerPoint Presentation</vt:lpstr>
      <vt:lpstr>PowerPoint Presentation</vt:lpstr>
      <vt:lpstr>Nghe kể chuyện và ghi lại chi tiết quan trọng. </vt:lpstr>
      <vt:lpstr>PowerPoint Presentation</vt:lpstr>
      <vt:lpstr>PowerPoint Presentation</vt:lpstr>
      <vt:lpstr>PowerPoint Presentation</vt:lpstr>
      <vt:lpstr>PowerPoint Presentation</vt:lpstr>
      <vt:lpstr>PowerPoint Presentation</vt:lpstr>
      <vt:lpstr>PowerPoint Presentation</vt:lpstr>
      <vt:lpstr>Dựa vào tranh và câu hỏi gợi ý, kể lại câu chuyện. </vt:lpstr>
      <vt:lpstr>PowerPoint Presentation</vt:lpstr>
      <vt:lpstr>PowerPoint Presentation</vt:lpstr>
      <vt:lpstr>PowerPoint Presentation</vt:lpstr>
      <vt:lpstr>PowerPoint Presentation</vt:lpstr>
      <vt:lpstr>PowerPoint Presentation</vt:lpstr>
      <vt:lpstr>PowerPoint Presentation</vt:lpstr>
      <vt:lpstr>Tóm tắt câu chuyện.</vt:lpstr>
      <vt:lpstr>TÓM TẮT CÂU CHUYỆN.</vt:lpstr>
      <vt:lpstr>TÓM TẮT CÂU CHUYỆN</vt:lpstr>
      <vt:lpstr>VẬN DỤNG</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20</cp:revision>
  <dcterms:modified xsi:type="dcterms:W3CDTF">2026-01-28T15:19:22Z</dcterms:modified>
</cp:coreProperties>
</file>