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925" r:id="rId4"/>
    <p:sldMasterId id="2147483930" r:id="rId5"/>
    <p:sldMasterId id="2147483954" r:id="rId6"/>
  </p:sldMasterIdLst>
  <p:notesMasterIdLst>
    <p:notesMasterId r:id="rId18"/>
  </p:notesMasterIdLst>
  <p:sldIdLst>
    <p:sldId id="257" r:id="rId7"/>
    <p:sldId id="289" r:id="rId8"/>
    <p:sldId id="2638" r:id="rId9"/>
    <p:sldId id="2639" r:id="rId10"/>
    <p:sldId id="269" r:id="rId11"/>
    <p:sldId id="270" r:id="rId12"/>
    <p:sldId id="281" r:id="rId13"/>
    <p:sldId id="283" r:id="rId14"/>
    <p:sldId id="2640" r:id="rId15"/>
    <p:sldId id="284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6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66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88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3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7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1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8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3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11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3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23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7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8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16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56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7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62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2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7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5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5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1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6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3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3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1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8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12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83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48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76" r:id="rId22"/>
    <p:sldLayoutId id="2147483977" r:id="rId23"/>
    <p:sldLayoutId id="2147483978" r:id="rId24"/>
    <p:sldLayoutId id="2147483979" r:id="rId25"/>
    <p:sldLayoutId id="2147483980" r:id="rId26"/>
    <p:sldLayoutId id="2147483981" r:id="rId27"/>
    <p:sldLayoutId id="2147483982" r:id="rId28"/>
    <p:sldLayoutId id="2147483983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gif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05" y="468923"/>
            <a:ext cx="11732455" cy="597759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644770" y="4080753"/>
            <a:ext cx="9748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       =           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10" y="3336724"/>
            <a:ext cx="395055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1D9481-0F2C-5643-3FBC-7CDD61C7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9" b="95845" l="2994" r="95351">
                        <a14:foregroundMark x1="7486" y1="15789" x2="34279" y2="6510"/>
                        <a14:foregroundMark x1="34279" y1="6510" x2="34437" y2="6925"/>
                        <a14:foregroundMark x1="43814" y1="5817" x2="66667" y2="12604"/>
                        <a14:foregroundMark x1="66667" y1="12604" x2="66824" y2="13019"/>
                        <a14:foregroundMark x1="70686" y1="11357" x2="76753" y2="9557"/>
                        <a14:foregroundMark x1="76753" y1="9557" x2="87392" y2="11634"/>
                        <a14:foregroundMark x1="6304" y1="13712" x2="5831" y2="84903"/>
                        <a14:foregroundMark x1="5831" y1="84903" x2="15051" y2="93767"/>
                        <a14:foregroundMark x1="15051" y1="93767" x2="30339" y2="95152"/>
                        <a14:foregroundMark x1="30339" y1="95152" x2="38140" y2="94044"/>
                        <a14:foregroundMark x1="38140" y1="94044" x2="54689" y2="96122"/>
                        <a14:foregroundMark x1="54689" y1="96122" x2="69267" y2="95152"/>
                        <a14:foregroundMark x1="69267" y1="95152" x2="81245" y2="95568"/>
                        <a14:foregroundMark x1="81245" y1="95568" x2="86682" y2="93075"/>
                        <a14:foregroundMark x1="86682" y1="93075" x2="90701" y2="86981"/>
                        <a14:foregroundMark x1="90701" y1="86981" x2="93932" y2="78116"/>
                        <a14:foregroundMark x1="93932" y1="78116" x2="95508" y2="59418"/>
                        <a14:foregroundMark x1="95508" y1="59418" x2="91726" y2="24238"/>
                        <a14:foregroundMark x1="91726" y1="24238" x2="87786" y2="15512"/>
                        <a14:foregroundMark x1="87786" y1="15512" x2="86525" y2="15512"/>
                        <a14:foregroundMark x1="89835" y1="13158" x2="94090" y2="24515"/>
                        <a14:foregroundMark x1="94090" y1="24515" x2="95508" y2="40443"/>
                        <a14:foregroundMark x1="81087" y1="17036" x2="36091" y2="30886"/>
                        <a14:foregroundMark x1="36091" y1="30886" x2="33806" y2="30194"/>
                        <a14:foregroundMark x1="31600" y1="13158" x2="28920" y2="20776"/>
                        <a14:foregroundMark x1="28920" y1="20776" x2="29236" y2="25900"/>
                        <a14:foregroundMark x1="39795" y1="19114" x2="43578" y2="40443"/>
                        <a14:foregroundMark x1="45784" y1="32548" x2="38771" y2="43213"/>
                        <a14:foregroundMark x1="35619" y1="30748" x2="34752" y2="48199"/>
                        <a14:foregroundMark x1="7171" y1="13158" x2="4492" y2="29224"/>
                        <a14:foregroundMark x1="4492" y1="29224" x2="4886" y2="82687"/>
                        <a14:foregroundMark x1="4886" y1="82687" x2="9377" y2="89197"/>
                        <a14:foregroundMark x1="9377" y1="89197" x2="12924" y2="91690"/>
                        <a14:foregroundMark x1="6856" y1="16343" x2="29866" y2="33102"/>
                        <a14:foregroundMark x1="27738" y1="9972" x2="50906" y2="29363"/>
                        <a14:foregroundMark x1="50906" y1="29363" x2="50906" y2="29363"/>
                        <a14:foregroundMark x1="3073" y1="23684" x2="3073" y2="23684"/>
                        <a14:foregroundMark x1="8826" y1="66898" x2="27187" y2="82964"/>
                        <a14:foregroundMark x1="27187" y1="82964" x2="27738" y2="83102"/>
                        <a14:foregroundMark x1="22931" y1="46537" x2="61939" y2="81994"/>
                        <a14:foregroundMark x1="61939" y1="81994" x2="61939" y2="82271"/>
                        <a14:foregroundMark x1="22616" y1="59280" x2="50197" y2="88504"/>
                        <a14:foregroundMark x1="50197" y1="88504" x2="50276" y2="87950"/>
                        <a14:foregroundMark x1="26556" y1="62327" x2="87392" y2="61911"/>
                        <a14:foregroundMark x1="87392" y1="61911" x2="87392" y2="61911"/>
                        <a14:foregroundMark x1="50433" y1="52632" x2="73759" y2="50139"/>
                        <a14:foregroundMark x1="26478" y1="48061" x2="44996" y2="43490"/>
                        <a14:foregroundMark x1="18834" y1="95291" x2="24035" y2="95845"/>
                        <a14:foregroundMark x1="68479" y1="76731" x2="81481" y2="72299"/>
                        <a14:foregroundMark x1="90150" y1="65928" x2="86052" y2="83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700" y="3615640"/>
            <a:ext cx="4543299" cy="297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0BBFFC-A06F-0A8A-4C4B-C7D644F85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673" y="-4892874"/>
            <a:ext cx="11949195" cy="4701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AFC5EF-FF0E-F3D1-8FDF-FFAC3D21D3DD}"/>
              </a:ext>
            </a:extLst>
          </p:cNvPr>
          <p:cNvSpPr txBox="1"/>
          <p:nvPr/>
        </p:nvSpPr>
        <p:spPr>
          <a:xfrm>
            <a:off x="1330505" y="996624"/>
            <a:ext cx="9748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81CD80-AC33-856A-CC16-D1BB4CF1B8F8}"/>
              </a:ext>
            </a:extLst>
          </p:cNvPr>
          <p:cNvSpPr txBox="1"/>
          <p:nvPr/>
        </p:nvSpPr>
        <p:spPr>
          <a:xfrm>
            <a:off x="-28134" y="2398805"/>
            <a:ext cx="1122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7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E2B6CE1-2091-8683-301D-57348BAF4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377" y="-271593"/>
            <a:ext cx="2761727" cy="37005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CD2A35-2087-D076-8A27-61F90C31BEBD}"/>
              </a:ext>
            </a:extLst>
          </p:cNvPr>
          <p:cNvSpPr/>
          <p:nvPr/>
        </p:nvSpPr>
        <p:spPr>
          <a:xfrm>
            <a:off x="2061918" y="4826549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BAB3E3-E4AF-D946-221E-9168C5982FAA}"/>
              </a:ext>
            </a:extLst>
          </p:cNvPr>
          <p:cNvSpPr/>
          <p:nvPr/>
        </p:nvSpPr>
        <p:spPr>
          <a:xfrm>
            <a:off x="3814183" y="4826549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BA87A02-7957-3D7F-C0F3-03738D99A487}"/>
              </a:ext>
            </a:extLst>
          </p:cNvPr>
          <p:cNvSpPr/>
          <p:nvPr/>
        </p:nvSpPr>
        <p:spPr>
          <a:xfrm>
            <a:off x="3794234" y="5576651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12BD18-7C39-4C77-21B6-D097483C2ECF}"/>
              </a:ext>
            </a:extLst>
          </p:cNvPr>
          <p:cNvSpPr/>
          <p:nvPr/>
        </p:nvSpPr>
        <p:spPr>
          <a:xfrm>
            <a:off x="739263" y="4846636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CAE04A7-E5F7-EB89-65DD-CB9D034E2E12}"/>
              </a:ext>
            </a:extLst>
          </p:cNvPr>
          <p:cNvSpPr/>
          <p:nvPr/>
        </p:nvSpPr>
        <p:spPr>
          <a:xfrm>
            <a:off x="1936494" y="484233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06B5C7-DC56-65F5-24E4-BB35561DD90F}"/>
              </a:ext>
            </a:extLst>
          </p:cNvPr>
          <p:cNvSpPr/>
          <p:nvPr/>
        </p:nvSpPr>
        <p:spPr>
          <a:xfrm>
            <a:off x="3688759" y="484233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1305C0-63CB-D8B3-85FB-D1040FB43909}"/>
              </a:ext>
            </a:extLst>
          </p:cNvPr>
          <p:cNvSpPr/>
          <p:nvPr/>
        </p:nvSpPr>
        <p:spPr>
          <a:xfrm>
            <a:off x="3668810" y="5592432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837D29-7B55-AE85-6C48-5683C23D20C6}"/>
              </a:ext>
            </a:extLst>
          </p:cNvPr>
          <p:cNvSpPr/>
          <p:nvPr/>
        </p:nvSpPr>
        <p:spPr>
          <a:xfrm>
            <a:off x="613839" y="4862417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7709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0" grpId="0"/>
      <p:bldP spid="11" grpId="0"/>
      <p:bldP spid="18" grpId="0"/>
      <p:bldP spid="18" grpId="1"/>
      <p:bldP spid="19" grpId="0"/>
      <p:bldP spid="19" grpId="1"/>
      <p:bldP spid="20" grpId="0"/>
      <p:bldP spid="20" grpId="1"/>
      <p:bldP spid="2" grpId="0"/>
      <p:bldP spid="2" grpId="1"/>
      <p:bldP spid="4" grpId="0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745697"/>
              <a:ext cx="3343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38" y="13461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745697"/>
              <a:ext cx="3343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34864" t="55664" r="42501" b="24534"/>
          <a:stretch/>
        </p:blipFill>
        <p:spPr>
          <a:xfrm>
            <a:off x="4171602" y="5135292"/>
            <a:ext cx="2777925" cy="13426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C5774F7-DCE4-460B-3378-F0C7173BD3C3}"/>
              </a:ext>
            </a:extLst>
          </p:cNvPr>
          <p:cNvGrpSpPr/>
          <p:nvPr/>
        </p:nvGrpSpPr>
        <p:grpSpPr>
          <a:xfrm>
            <a:off x="-1141480" y="-5125314"/>
            <a:ext cx="6892810" cy="1901358"/>
            <a:chOff x="1417002" y="430724"/>
            <a:chExt cx="5760197" cy="8578835"/>
          </a:xfrm>
        </p:grpSpPr>
        <p:sp>
          <p:nvSpPr>
            <p:cNvPr id="7" name="文本框 48">
              <a:extLst>
                <a:ext uri="{FF2B5EF4-FFF2-40B4-BE49-F238E27FC236}">
                  <a16:creationId xmlns:a16="http://schemas.microsoft.com/office/drawing/2014/main" xmlns="" id="{B2642461-37B8-1EAD-679E-C4F9F03D70E0}"/>
                </a:ext>
              </a:extLst>
            </p:cNvPr>
            <p:cNvSpPr txBox="1"/>
            <p:nvPr/>
          </p:nvSpPr>
          <p:spPr>
            <a:xfrm>
              <a:off x="1576421" y="608089"/>
              <a:ext cx="5441359" cy="8401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BÀI 39</a:t>
              </a:r>
              <a:endParaRPr kumimoji="0" lang="zh-CN" altLang="en-US" sz="115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文本框 39">
              <a:extLst>
                <a:ext uri="{FF2B5EF4-FFF2-40B4-BE49-F238E27FC236}">
                  <a16:creationId xmlns:a16="http://schemas.microsoft.com/office/drawing/2014/main" xmlns="" id="{560EC32C-A65E-94EC-98A3-22979DE77129}"/>
                </a:ext>
              </a:extLst>
            </p:cNvPr>
            <p:cNvSpPr txBox="1"/>
            <p:nvPr/>
          </p:nvSpPr>
          <p:spPr>
            <a:xfrm>
              <a:off x="1417002" y="430724"/>
              <a:ext cx="5760197" cy="8401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F96B89"/>
                      </a:gs>
                      <a:gs pos="56000">
                        <a:srgbClr val="FFCE45"/>
                      </a:gs>
                      <a:gs pos="79000">
                        <a:srgbClr val="F96B89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BÀI 39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F96B89"/>
                    </a:gs>
                    <a:gs pos="56000">
                      <a:srgbClr val="FFCE45"/>
                    </a:gs>
                    <a:gs pos="79000">
                      <a:srgbClr val="F96B89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7355545-32A3-F8F8-1F57-3748F5DF89A1}"/>
              </a:ext>
            </a:extLst>
          </p:cNvPr>
          <p:cNvGrpSpPr/>
          <p:nvPr/>
        </p:nvGrpSpPr>
        <p:grpSpPr>
          <a:xfrm>
            <a:off x="3334304" y="-6479233"/>
            <a:ext cx="12387517" cy="1329790"/>
            <a:chOff x="-1607704" y="608089"/>
            <a:chExt cx="12810450" cy="5586875"/>
          </a:xfrm>
        </p:grpSpPr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xmlns="" id="{30E2548A-A974-0AD0-548A-49BF62AB2391}"/>
                </a:ext>
              </a:extLst>
            </p:cNvPr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BẢNG NHÂN 2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xmlns="" id="{A07563DA-18E6-27A2-30FF-50043DAFF98B}"/>
                </a:ext>
              </a:extLst>
            </p:cNvPr>
            <p:cNvSpPr txBox="1"/>
            <p:nvPr/>
          </p:nvSpPr>
          <p:spPr>
            <a:xfrm>
              <a:off x="-1371779" y="634772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BẢNG NHÂN 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279E44B-9AFC-0ABC-E326-AC5094BFBF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28" t="1710" r="58066" b="83524"/>
          <a:stretch/>
        </p:blipFill>
        <p:spPr>
          <a:xfrm>
            <a:off x="3880641" y="129746"/>
            <a:ext cx="2603914" cy="1527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2548D3C-CBC2-79EC-4D82-117DFD9DBF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96" b="96025" l="62909" r="95852">
                        <a14:foregroundMark x1="82674" y1="39929" x2="82674" y2="39929"/>
                        <a14:foregroundMark x1="79941" y1="95406" x2="79941" y2="95406"/>
                        <a14:foregroundMark x1="85749" y1="96113" x2="85749" y2="96113"/>
                        <a14:foregroundMark x1="63055" y1="69611" x2="63055" y2="69611"/>
                        <a14:foregroundMark x1="62909" y1="71378" x2="62909" y2="71378"/>
                        <a14:foregroundMark x1="65398" y1="62367" x2="65398" y2="62367"/>
                        <a14:foregroundMark x1="92094" y1="11396" x2="92094" y2="11396"/>
                        <a14:foregroundMark x1="64031" y1="68198" x2="64031" y2="68198"/>
                        <a14:foregroundMark x1="64763" y1="75618" x2="64763" y2="75618"/>
                        <a14:foregroundMark x1="66471" y1="76767" x2="66471" y2="76767"/>
                        <a14:foregroundMark x1="67594" y1="77120" x2="67594" y2="77120"/>
                        <a14:foregroundMark x1="63738" y1="74205" x2="63738" y2="74205"/>
                        <a14:foregroundMark x1="73841" y1="77562" x2="76818" y2="77915"/>
                        <a14:foregroundMark x1="78477" y1="90018" x2="78477" y2="90018"/>
                        <a14:foregroundMark x1="77306" y1="88428" x2="77306" y2="88428"/>
                        <a14:foregroundMark x1="63787" y1="64841" x2="63787" y2="64841"/>
                      </a14:backgroundRemoval>
                    </a14:imgEffect>
                  </a14:imgLayer>
                </a14:imgProps>
              </a:ext>
            </a:extLst>
          </a:blip>
          <a:srcRect l="60308" t="34504"/>
          <a:stretch/>
        </p:blipFill>
        <p:spPr>
          <a:xfrm>
            <a:off x="7803693" y="2256341"/>
            <a:ext cx="4871361" cy="4440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2A4785C-3E01-1F7A-6F50-BA2107ADE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2450" y="2225963"/>
            <a:ext cx="12192000" cy="14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BC04D0-34CA-2E75-5AF2-37602BD01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4304" y="1501097"/>
            <a:ext cx="3444539" cy="9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745697"/>
              <a:ext cx="3343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3A47F0-785B-0E13-13FB-2A9FB490E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302" y="1200437"/>
            <a:ext cx="63891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814247"/>
              </p:ext>
            </p:extLst>
          </p:nvPr>
        </p:nvGraphicFramePr>
        <p:xfrm>
          <a:off x="838200" y="1524000"/>
          <a:ext cx="10698479" cy="19379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7051">
                  <a:extLst>
                    <a:ext uri="{9D8B030D-6E8A-4147-A177-3AD203B41FA5}">
                      <a16:colId xmlns:a16="http://schemas.microsoft.com/office/drawing/2014/main" xmlns="" val="1645042372"/>
                    </a:ext>
                  </a:extLst>
                </a:gridCol>
                <a:gridCol w="1322315">
                  <a:extLst>
                    <a:ext uri="{9D8B030D-6E8A-4147-A177-3AD203B41FA5}">
                      <a16:colId xmlns:a16="http://schemas.microsoft.com/office/drawing/2014/main" xmlns="" val="579604123"/>
                    </a:ext>
                  </a:extLst>
                </a:gridCol>
                <a:gridCol w="1322316">
                  <a:extLst>
                    <a:ext uri="{9D8B030D-6E8A-4147-A177-3AD203B41FA5}">
                      <a16:colId xmlns:a16="http://schemas.microsoft.com/office/drawing/2014/main" xmlns="" val="1445105044"/>
                    </a:ext>
                  </a:extLst>
                </a:gridCol>
                <a:gridCol w="1246755">
                  <a:extLst>
                    <a:ext uri="{9D8B030D-6E8A-4147-A177-3AD203B41FA5}">
                      <a16:colId xmlns:a16="http://schemas.microsoft.com/office/drawing/2014/main" xmlns="" val="1308782205"/>
                    </a:ext>
                  </a:extLst>
                </a:gridCol>
                <a:gridCol w="1393363">
                  <a:extLst>
                    <a:ext uri="{9D8B030D-6E8A-4147-A177-3AD203B41FA5}">
                      <a16:colId xmlns:a16="http://schemas.microsoft.com/office/drawing/2014/main" xmlns="" val="283347409"/>
                    </a:ext>
                  </a:extLst>
                </a:gridCol>
                <a:gridCol w="1837810">
                  <a:extLst>
                    <a:ext uri="{9D8B030D-6E8A-4147-A177-3AD203B41FA5}">
                      <a16:colId xmlns:a16="http://schemas.microsoft.com/office/drawing/2014/main" xmlns="" val="3951061896"/>
                    </a:ext>
                  </a:extLst>
                </a:gridCol>
                <a:gridCol w="2078869">
                  <a:extLst>
                    <a:ext uri="{9D8B030D-6E8A-4147-A177-3AD203B41FA5}">
                      <a16:colId xmlns:a16="http://schemas.microsoft.com/office/drawing/2014/main" xmlns="" val="260626168"/>
                    </a:ext>
                  </a:extLst>
                </a:gridCol>
              </a:tblGrid>
              <a:tr h="657782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3893652"/>
                  </a:ext>
                </a:extLst>
              </a:tr>
            </a:tbl>
          </a:graphicData>
        </a:graphic>
      </p:graphicFrame>
      <p:sp>
        <p:nvSpPr>
          <p:cNvPr id="13" name="Line Callout 1 12"/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32860" y="2926080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7780" y="2916350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70319" y="290955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88880" y="2982116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E61366-6476-BD92-6151-08CFFE726299}"/>
              </a:ext>
            </a:extLst>
          </p:cNvPr>
          <p:cNvSpPr/>
          <p:nvPr/>
        </p:nvSpPr>
        <p:spPr>
          <a:xfrm>
            <a:off x="7909560" y="2923970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xmlns="" id="{7F7F31E2-699E-4DA1-D8FE-EE30D7B30D1B}"/>
              </a:ext>
            </a:extLst>
          </p:cNvPr>
          <p:cNvSpPr/>
          <p:nvPr/>
        </p:nvSpPr>
        <p:spPr>
          <a:xfrm>
            <a:off x="3518630" y="313068"/>
            <a:ext cx="1070427" cy="89786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3840968" y="2109536"/>
            <a:ext cx="1509757" cy="1447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3135" y="4098828"/>
            <a:ext cx="1509757" cy="14477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ctagon 22"/>
          <p:cNvSpPr/>
          <p:nvPr/>
        </p:nvSpPr>
        <p:spPr>
          <a:xfrm>
            <a:off x="9416748" y="2198925"/>
            <a:ext cx="1509757" cy="1447720"/>
          </a:xfrm>
          <a:prstGeom prst="octagon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6495507" y="3508293"/>
            <a:ext cx="2077938" cy="1822742"/>
          </a:xfrm>
          <a:prstGeom prst="triangl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42696" y="4407705"/>
            <a:ext cx="6158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374161" y="239563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2375909" y="2833396"/>
            <a:ext cx="1465059" cy="17630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2372892" y="790316"/>
            <a:ext cx="1070427" cy="89786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69758A9B-2BA9-6BDA-5822-4AABCE7BE76E}"/>
              </a:ext>
            </a:extLst>
          </p:cNvPr>
          <p:cNvCxnSpPr>
            <a:cxnSpLocks/>
          </p:cNvCxnSpPr>
          <p:nvPr/>
        </p:nvCxnSpPr>
        <p:spPr>
          <a:xfrm>
            <a:off x="5406097" y="2922785"/>
            <a:ext cx="1634409" cy="14147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BFC5A75-DEEF-D5CC-D085-4AD390760A7D}"/>
              </a:ext>
            </a:extLst>
          </p:cNvPr>
          <p:cNvCxnSpPr>
            <a:cxnSpLocks/>
          </p:cNvCxnSpPr>
          <p:nvPr/>
        </p:nvCxnSpPr>
        <p:spPr>
          <a:xfrm flipV="1">
            <a:off x="8094089" y="2922785"/>
            <a:ext cx="1319029" cy="14454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2F260BC-227E-DA3E-92C2-75EEE519A0D8}"/>
              </a:ext>
            </a:extLst>
          </p:cNvPr>
          <p:cNvSpPr/>
          <p:nvPr/>
        </p:nvSpPr>
        <p:spPr>
          <a:xfrm>
            <a:off x="7267101" y="4271245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5B0A95E-DC61-1D78-6D60-CD7C0440B486}"/>
              </a:ext>
            </a:extLst>
          </p:cNvPr>
          <p:cNvSpPr/>
          <p:nvPr/>
        </p:nvSpPr>
        <p:spPr>
          <a:xfrm>
            <a:off x="9961478" y="239563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8C839D6-7155-81BB-746F-CA3484BC1032}"/>
              </a:ext>
            </a:extLst>
          </p:cNvPr>
          <p:cNvSpPr/>
          <p:nvPr/>
        </p:nvSpPr>
        <p:spPr>
          <a:xfrm rot="18378863">
            <a:off x="1962665" y="3134534"/>
            <a:ext cx="1231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BB36291-F498-5A81-5400-3B51138BEA87}"/>
              </a:ext>
            </a:extLst>
          </p:cNvPr>
          <p:cNvSpPr/>
          <p:nvPr/>
        </p:nvSpPr>
        <p:spPr>
          <a:xfrm rot="2398444">
            <a:off x="5879160" y="2753874"/>
            <a:ext cx="10647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CD6E067-41DE-FCE4-132A-480A7E254BF9}"/>
              </a:ext>
            </a:extLst>
          </p:cNvPr>
          <p:cNvSpPr/>
          <p:nvPr/>
        </p:nvSpPr>
        <p:spPr>
          <a:xfrm rot="18378863">
            <a:off x="7901106" y="2866126"/>
            <a:ext cx="1231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C0553CB-5596-7529-87D2-DEC31695D4D7}"/>
              </a:ext>
            </a:extLst>
          </p:cNvPr>
          <p:cNvSpPr/>
          <p:nvPr/>
        </p:nvSpPr>
        <p:spPr>
          <a:xfrm>
            <a:off x="4048842" y="2366640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7CBA507-A23D-8228-7559-4817813A71AC}"/>
              </a:ext>
            </a:extLst>
          </p:cNvPr>
          <p:cNvSpPr/>
          <p:nvPr/>
        </p:nvSpPr>
        <p:spPr>
          <a:xfrm>
            <a:off x="7267101" y="4207892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5353A32-EAEB-290D-783D-6EAC77AD76AA}"/>
              </a:ext>
            </a:extLst>
          </p:cNvPr>
          <p:cNvSpPr/>
          <p:nvPr/>
        </p:nvSpPr>
        <p:spPr>
          <a:xfrm>
            <a:off x="9757461" y="2444842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</a:p>
        </p:txBody>
      </p:sp>
    </p:spTree>
    <p:extLst>
      <p:ext uri="{BB962C8B-B14F-4D97-AF65-F5344CB8AC3E}">
        <p14:creationId xmlns:p14="http://schemas.microsoft.com/office/powerpoint/2010/main" val="301188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23" grpId="0" animBg="1"/>
      <p:bldP spid="28" grpId="0" animBg="1"/>
      <p:bldP spid="36" grpId="0"/>
      <p:bldP spid="37" grpId="0"/>
      <p:bldP spid="37" grpId="1"/>
      <p:bldP spid="40" grpId="0" animBg="1"/>
      <p:bldP spid="11" grpId="0"/>
      <p:bldP spid="11" grpId="1"/>
      <p:bldP spid="12" grpId="0"/>
      <p:bldP spid="12" grpId="1"/>
      <p:bldP spid="33" grpId="0"/>
      <p:bldP spid="38" grpId="0"/>
      <p:bldP spid="41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9812" y="384273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64" y="-105819"/>
            <a:ext cx="2428177" cy="1942542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xmlns="" id="{EA484B15-517B-141D-8970-A2BF977995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19835340">
            <a:off x="2974717" y="1690640"/>
            <a:ext cx="1983188" cy="1561233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xmlns="" id="{6CC8EC51-160C-AB4D-C3F3-37C9ED7DF8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0824811">
            <a:off x="1248286" y="2145966"/>
            <a:ext cx="1983188" cy="1561233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xmlns="" id="{0ADD278A-64E9-D0C1-AE16-D1F704FECA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929866">
            <a:off x="2379458" y="4996562"/>
            <a:ext cx="1983188" cy="1561233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xmlns="" id="{6F6BADA7-ADAD-2E12-238E-9190CA60FA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1073874">
            <a:off x="4864295" y="1461900"/>
            <a:ext cx="1983188" cy="1561233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B5257F14-BBBD-3D34-2E4E-B061C28FC9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760089">
            <a:off x="6782929" y="1540648"/>
            <a:ext cx="1983188" cy="1561233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xmlns="" id="{2AF80735-980B-A8BD-0E5F-67B2B2C4C2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1159193">
            <a:off x="9862177" y="3210684"/>
            <a:ext cx="1983188" cy="1561233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xmlns="" id="{48A25121-805A-3D6C-8B99-BA1B4E8155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1716273">
            <a:off x="6257586" y="4757526"/>
            <a:ext cx="1983188" cy="1561233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xmlns="" id="{E0889197-62F9-E5FD-58ED-951288F1AC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0375933">
            <a:off x="8124625" y="4312808"/>
            <a:ext cx="1983188" cy="1561233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xmlns="" id="{F4835956-DD64-56B8-7063-72A51DB4F8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0902494">
            <a:off x="8681071" y="1677628"/>
            <a:ext cx="1983188" cy="1561233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xmlns="" id="{550D2F38-E950-342D-406A-362BC88CA2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14" b="89197" l="63550" r="91900">
                        <a14:foregroundMark x1="65500" y1="62491" x2="65500" y2="62491"/>
                        <a14:foregroundMark x1="64550" y1="79445" x2="64550" y2="79445"/>
                        <a14:foregroundMark x1="63550" y1="80720" x2="63550" y2="80720"/>
                        <a14:foregroundMark x1="70550" y1="87697" x2="70550" y2="87697"/>
                        <a14:foregroundMark x1="76750" y1="89197" x2="76750" y2="8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88" t="52650" r="4883" b="9401"/>
          <a:stretch/>
        </p:blipFill>
        <p:spPr>
          <a:xfrm rot="20358956">
            <a:off x="4234369" y="4687941"/>
            <a:ext cx="1983188" cy="156123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855507" y="263523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76BBAC-9E1A-48CF-4BCD-92EBA894304C}"/>
              </a:ext>
            </a:extLst>
          </p:cNvPr>
          <p:cNvSpPr/>
          <p:nvPr/>
        </p:nvSpPr>
        <p:spPr>
          <a:xfrm>
            <a:off x="3609784" y="2241254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D3DE444-831E-5651-C6D5-E7191F48F3DF}"/>
              </a:ext>
            </a:extLst>
          </p:cNvPr>
          <p:cNvSpPr/>
          <p:nvPr/>
        </p:nvSpPr>
        <p:spPr>
          <a:xfrm>
            <a:off x="2790843" y="5366246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6DF5890-8A5B-0D31-D178-CB35F2343948}"/>
              </a:ext>
            </a:extLst>
          </p:cNvPr>
          <p:cNvSpPr/>
          <p:nvPr/>
        </p:nvSpPr>
        <p:spPr>
          <a:xfrm>
            <a:off x="5543478" y="1865790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DA5A9B8-D835-527D-95CB-128DD347D2EA}"/>
              </a:ext>
            </a:extLst>
          </p:cNvPr>
          <p:cNvSpPr/>
          <p:nvPr/>
        </p:nvSpPr>
        <p:spPr>
          <a:xfrm>
            <a:off x="7318016" y="1778933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2A090A5-13F1-EF6C-15E7-59BEFC7AD316}"/>
              </a:ext>
            </a:extLst>
          </p:cNvPr>
          <p:cNvSpPr/>
          <p:nvPr/>
        </p:nvSpPr>
        <p:spPr>
          <a:xfrm>
            <a:off x="9346775" y="2073523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CCFD34B-07CE-A778-8762-665F8AAA7C6F}"/>
              </a:ext>
            </a:extLst>
          </p:cNvPr>
          <p:cNvSpPr/>
          <p:nvPr/>
        </p:nvSpPr>
        <p:spPr>
          <a:xfrm>
            <a:off x="10477852" y="3524424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6BBAA12-789C-BA32-D4E9-C838DC809E80}"/>
              </a:ext>
            </a:extLst>
          </p:cNvPr>
          <p:cNvSpPr/>
          <p:nvPr/>
        </p:nvSpPr>
        <p:spPr>
          <a:xfrm>
            <a:off x="8836022" y="4748216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25FE8F2-1C6D-7C54-A279-95E379C6C638}"/>
              </a:ext>
            </a:extLst>
          </p:cNvPr>
          <p:cNvSpPr/>
          <p:nvPr/>
        </p:nvSpPr>
        <p:spPr>
          <a:xfrm>
            <a:off x="6812805" y="5043468"/>
            <a:ext cx="439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D734F75-3BB7-3749-13A6-AC8AFA2235F1}"/>
              </a:ext>
            </a:extLst>
          </p:cNvPr>
          <p:cNvSpPr/>
          <p:nvPr/>
        </p:nvSpPr>
        <p:spPr>
          <a:xfrm>
            <a:off x="4701940" y="5153421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717C531-5B1E-29F2-1E84-9BC04F85F671}"/>
              </a:ext>
            </a:extLst>
          </p:cNvPr>
          <p:cNvSpPr/>
          <p:nvPr/>
        </p:nvSpPr>
        <p:spPr>
          <a:xfrm>
            <a:off x="7298224" y="1948307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A5EC72D-36CF-BE66-5E87-5A762F84B63E}"/>
              </a:ext>
            </a:extLst>
          </p:cNvPr>
          <p:cNvSpPr/>
          <p:nvPr/>
        </p:nvSpPr>
        <p:spPr>
          <a:xfrm>
            <a:off x="9239688" y="2073523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E50EA14-A41B-90BB-BC6A-BBE4ED11656A}"/>
              </a:ext>
            </a:extLst>
          </p:cNvPr>
          <p:cNvSpPr/>
          <p:nvPr/>
        </p:nvSpPr>
        <p:spPr>
          <a:xfrm>
            <a:off x="10370765" y="3524424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854245C-866F-C764-DBF1-12CFAB8F4CEE}"/>
              </a:ext>
            </a:extLst>
          </p:cNvPr>
          <p:cNvSpPr/>
          <p:nvPr/>
        </p:nvSpPr>
        <p:spPr>
          <a:xfrm>
            <a:off x="8728935" y="4748216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7A6A520-FA05-5803-07A0-EB20EEAEB8C2}"/>
              </a:ext>
            </a:extLst>
          </p:cNvPr>
          <p:cNvSpPr/>
          <p:nvPr/>
        </p:nvSpPr>
        <p:spPr>
          <a:xfrm>
            <a:off x="6705718" y="5043468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Free vector cute rabbit with love heart cartoon vector icon illustration">
            <a:extLst>
              <a:ext uri="{FF2B5EF4-FFF2-40B4-BE49-F238E27FC236}">
                <a16:creationId xmlns:a16="http://schemas.microsoft.com/office/drawing/2014/main" xmlns="" id="{B775D799-888B-A741-512C-E758DF6BC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34" y="2849825"/>
            <a:ext cx="3416830" cy="34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8">
            <a:extLst>
              <a:ext uri="{FF2B5EF4-FFF2-40B4-BE49-F238E27FC236}">
                <a16:creationId xmlns:a16="http://schemas.microsoft.com/office/drawing/2014/main" xmlns="" id="{A234306F-89D0-A42B-0A93-72DE4CB884EA}"/>
              </a:ext>
            </a:extLst>
          </p:cNvPr>
          <p:cNvSpPr/>
          <p:nvPr/>
        </p:nvSpPr>
        <p:spPr>
          <a:xfrm>
            <a:off x="1654910" y="379108"/>
            <a:ext cx="10047278" cy="890954"/>
          </a:xfrm>
          <a:prstGeom prst="roundRect">
            <a:avLst/>
          </a:prstGeom>
          <a:solidFill>
            <a:srgbClr val="4DE5D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xmlns="" id="{2BC015FE-A776-736D-46CD-0A79C7AE0828}"/>
              </a:ext>
            </a:extLst>
          </p:cNvPr>
          <p:cNvSpPr/>
          <p:nvPr/>
        </p:nvSpPr>
        <p:spPr>
          <a:xfrm>
            <a:off x="1654910" y="354608"/>
            <a:ext cx="919284" cy="890954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943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31" grpId="0"/>
      <p:bldP spid="32" grpId="0"/>
      <p:bldP spid="33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05" y="468923"/>
            <a:ext cx="11732455" cy="5977597"/>
          </a:xfrm>
          <a:prstGeom prst="rect">
            <a:avLst/>
          </a:prstGeom>
          <a:solidFill>
            <a:schemeClr val="accent6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-11098226" y="4605247"/>
            <a:ext cx="7438586" cy="3307080"/>
            <a:chOff x="1476814" y="6656364"/>
            <a:chExt cx="7438586" cy="330708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572" b="95154" l="4967" r="475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78" r="49778"/>
            <a:stretch/>
          </p:blipFill>
          <p:spPr>
            <a:xfrm>
              <a:off x="1476814" y="6656364"/>
              <a:ext cx="3444240" cy="330708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665363"/>
              <a:ext cx="4572000" cy="29718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BAEE82-1494-DEDD-41B7-1DBA02F88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990" y="1952355"/>
            <a:ext cx="7710019" cy="3572773"/>
          </a:xfrm>
          <a:prstGeom prst="rect">
            <a:avLst/>
          </a:prstGeom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xmlns="" id="{07A6F6CB-CC54-421B-5D8C-988AEA14A722}"/>
              </a:ext>
            </a:extLst>
          </p:cNvPr>
          <p:cNvSpPr/>
          <p:nvPr/>
        </p:nvSpPr>
        <p:spPr>
          <a:xfrm>
            <a:off x="720328" y="273526"/>
            <a:ext cx="10697949" cy="1546369"/>
          </a:xfrm>
          <a:prstGeom prst="roundRect">
            <a:avLst/>
          </a:prstGeom>
          <a:solidFill>
            <a:srgbClr val="A9D18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F3871A-7780-13BC-279B-7510BB940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400" y="590629"/>
            <a:ext cx="1175438" cy="1229443"/>
          </a:xfrm>
          <a:prstGeom prst="rect">
            <a:avLst/>
          </a:prstGeom>
        </p:spPr>
      </p:pic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xmlns="" id="{9E205B07-20B9-C24D-CB86-3A063DB8C66F}"/>
              </a:ext>
            </a:extLst>
          </p:cNvPr>
          <p:cNvSpPr/>
          <p:nvPr/>
        </p:nvSpPr>
        <p:spPr>
          <a:xfrm>
            <a:off x="857118" y="5534127"/>
            <a:ext cx="3949344" cy="1180421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x 7 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556876F-E85A-9186-1CDF-1D99E2C45C06}"/>
              </a:ext>
            </a:extLst>
          </p:cNvPr>
          <p:cNvSpPr/>
          <p:nvPr/>
        </p:nvSpPr>
        <p:spPr>
          <a:xfrm>
            <a:off x="3184634" y="5686331"/>
            <a:ext cx="127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xmlns="" id="{08FAEA89-5B58-6972-2B7D-0DE5745921FB}"/>
              </a:ext>
            </a:extLst>
          </p:cNvPr>
          <p:cNvSpPr/>
          <p:nvPr/>
        </p:nvSpPr>
        <p:spPr>
          <a:xfrm>
            <a:off x="7052763" y="5525128"/>
            <a:ext cx="4175869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x 8 =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C95EFE15-0DA4-BE3A-4370-8899A1ECDD81}"/>
              </a:ext>
            </a:extLst>
          </p:cNvPr>
          <p:cNvSpPr/>
          <p:nvPr/>
        </p:nvSpPr>
        <p:spPr>
          <a:xfrm>
            <a:off x="3025493" y="5633364"/>
            <a:ext cx="1086288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DEA3F9E-0117-E0F1-47C0-F519140D0FD4}"/>
              </a:ext>
            </a:extLst>
          </p:cNvPr>
          <p:cNvSpPr/>
          <p:nvPr/>
        </p:nvSpPr>
        <p:spPr>
          <a:xfrm>
            <a:off x="9312572" y="5673726"/>
            <a:ext cx="1010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60E13E0-7B6F-31FF-54B6-0E113492609E}"/>
              </a:ext>
            </a:extLst>
          </p:cNvPr>
          <p:cNvSpPr/>
          <p:nvPr/>
        </p:nvSpPr>
        <p:spPr>
          <a:xfrm>
            <a:off x="9262584" y="5593083"/>
            <a:ext cx="1010447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</a:p>
        </p:txBody>
      </p:sp>
    </p:spTree>
    <p:extLst>
      <p:ext uri="{BB962C8B-B14F-4D97-AF65-F5344CB8AC3E}">
        <p14:creationId xmlns:p14="http://schemas.microsoft.com/office/powerpoint/2010/main" val="40634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0" grpId="0"/>
      <p:bldP spid="31" grpId="0" animBg="1"/>
      <p:bldP spid="32" grpId="0" animBg="1"/>
      <p:bldP spid="33" grpId="0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05" y="468923"/>
            <a:ext cx="11732455" cy="597759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644770" y="4080753"/>
            <a:ext cx="9748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x      =           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10" y="3336724"/>
            <a:ext cx="395055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1D9481-0F2C-5643-3FBC-7CDD61C7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9" b="95845" l="2994" r="95351">
                        <a14:foregroundMark x1="7486" y1="15789" x2="34279" y2="6510"/>
                        <a14:foregroundMark x1="34279" y1="6510" x2="34437" y2="6925"/>
                        <a14:foregroundMark x1="43814" y1="5817" x2="66667" y2="12604"/>
                        <a14:foregroundMark x1="66667" y1="12604" x2="66824" y2="13019"/>
                        <a14:foregroundMark x1="70686" y1="11357" x2="76753" y2="9557"/>
                        <a14:foregroundMark x1="76753" y1="9557" x2="87392" y2="11634"/>
                        <a14:foregroundMark x1="6304" y1="13712" x2="5831" y2="84903"/>
                        <a14:foregroundMark x1="5831" y1="84903" x2="15051" y2="93767"/>
                        <a14:foregroundMark x1="15051" y1="93767" x2="30339" y2="95152"/>
                        <a14:foregroundMark x1="30339" y1="95152" x2="38140" y2="94044"/>
                        <a14:foregroundMark x1="38140" y1="94044" x2="54689" y2="96122"/>
                        <a14:foregroundMark x1="54689" y1="96122" x2="69267" y2="95152"/>
                        <a14:foregroundMark x1="69267" y1="95152" x2="81245" y2="95568"/>
                        <a14:foregroundMark x1="81245" y1="95568" x2="86682" y2="93075"/>
                        <a14:foregroundMark x1="86682" y1="93075" x2="90701" y2="86981"/>
                        <a14:foregroundMark x1="90701" y1="86981" x2="93932" y2="78116"/>
                        <a14:foregroundMark x1="93932" y1="78116" x2="95508" y2="59418"/>
                        <a14:foregroundMark x1="95508" y1="59418" x2="91726" y2="24238"/>
                        <a14:foregroundMark x1="91726" y1="24238" x2="87786" y2="15512"/>
                        <a14:foregroundMark x1="87786" y1="15512" x2="86525" y2="15512"/>
                        <a14:foregroundMark x1="89835" y1="13158" x2="94090" y2="24515"/>
                        <a14:foregroundMark x1="94090" y1="24515" x2="95508" y2="40443"/>
                        <a14:foregroundMark x1="81087" y1="17036" x2="36091" y2="30886"/>
                        <a14:foregroundMark x1="36091" y1="30886" x2="33806" y2="30194"/>
                        <a14:foregroundMark x1="31600" y1="13158" x2="28920" y2="20776"/>
                        <a14:foregroundMark x1="28920" y1="20776" x2="29236" y2="25900"/>
                        <a14:foregroundMark x1="39795" y1="19114" x2="43578" y2="40443"/>
                        <a14:foregroundMark x1="45784" y1="32548" x2="38771" y2="43213"/>
                        <a14:foregroundMark x1="35619" y1="30748" x2="34752" y2="48199"/>
                        <a14:foregroundMark x1="7171" y1="13158" x2="4492" y2="29224"/>
                        <a14:foregroundMark x1="4492" y1="29224" x2="4886" y2="82687"/>
                        <a14:foregroundMark x1="4886" y1="82687" x2="9377" y2="89197"/>
                        <a14:foregroundMark x1="9377" y1="89197" x2="12924" y2="91690"/>
                        <a14:foregroundMark x1="6856" y1="16343" x2="29866" y2="33102"/>
                        <a14:foregroundMark x1="27738" y1="9972" x2="50906" y2="29363"/>
                        <a14:foregroundMark x1="50906" y1="29363" x2="50906" y2="29363"/>
                        <a14:foregroundMark x1="3073" y1="23684" x2="3073" y2="23684"/>
                        <a14:foregroundMark x1="8826" y1="66898" x2="27187" y2="82964"/>
                        <a14:foregroundMark x1="27187" y1="82964" x2="27738" y2="83102"/>
                        <a14:foregroundMark x1="22931" y1="46537" x2="61939" y2="81994"/>
                        <a14:foregroundMark x1="61939" y1="81994" x2="61939" y2="82271"/>
                        <a14:foregroundMark x1="22616" y1="59280" x2="50197" y2="88504"/>
                        <a14:foregroundMark x1="50197" y1="88504" x2="50276" y2="87950"/>
                        <a14:foregroundMark x1="26556" y1="62327" x2="87392" y2="61911"/>
                        <a14:foregroundMark x1="87392" y1="61911" x2="87392" y2="61911"/>
                        <a14:foregroundMark x1="50433" y1="52632" x2="73759" y2="50139"/>
                        <a14:foregroundMark x1="26478" y1="48061" x2="44996" y2="43490"/>
                        <a14:foregroundMark x1="18834" y1="95291" x2="24035" y2="95845"/>
                        <a14:foregroundMark x1="68479" y1="76731" x2="81481" y2="72299"/>
                        <a14:foregroundMark x1="90150" y1="65928" x2="86052" y2="83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700" y="3615640"/>
            <a:ext cx="4543299" cy="297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0BBFFC-A06F-0A8A-4C4B-C7D644F85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673" y="-4892874"/>
            <a:ext cx="11949195" cy="4701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AFC5EF-FF0E-F3D1-8FDF-FFAC3D21D3DD}"/>
              </a:ext>
            </a:extLst>
          </p:cNvPr>
          <p:cNvSpPr txBox="1"/>
          <p:nvPr/>
        </p:nvSpPr>
        <p:spPr>
          <a:xfrm>
            <a:off x="1330505" y="996624"/>
            <a:ext cx="9748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81CD80-AC33-856A-CC16-D1BB4CF1B8F8}"/>
              </a:ext>
            </a:extLst>
          </p:cNvPr>
          <p:cNvSpPr txBox="1"/>
          <p:nvPr/>
        </p:nvSpPr>
        <p:spPr>
          <a:xfrm>
            <a:off x="-28134" y="2398805"/>
            <a:ext cx="1122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5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E2B6CE1-2091-8683-301D-57348BAF4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377" y="-271593"/>
            <a:ext cx="2761727" cy="37005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CD2A35-2087-D076-8A27-61F90C31BEBD}"/>
              </a:ext>
            </a:extLst>
          </p:cNvPr>
          <p:cNvSpPr/>
          <p:nvPr/>
        </p:nvSpPr>
        <p:spPr>
          <a:xfrm>
            <a:off x="2254410" y="4792205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BAB3E3-E4AF-D946-221E-9168C5982FAA}"/>
              </a:ext>
            </a:extLst>
          </p:cNvPr>
          <p:cNvSpPr/>
          <p:nvPr/>
        </p:nvSpPr>
        <p:spPr>
          <a:xfrm>
            <a:off x="3814183" y="4826549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BA87A02-7957-3D7F-C0F3-03738D99A487}"/>
              </a:ext>
            </a:extLst>
          </p:cNvPr>
          <p:cNvSpPr/>
          <p:nvPr/>
        </p:nvSpPr>
        <p:spPr>
          <a:xfrm>
            <a:off x="3794234" y="5576651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C63DEA6-36C6-37E6-E5BD-C5DBD3A9E71B}"/>
              </a:ext>
            </a:extLst>
          </p:cNvPr>
          <p:cNvSpPr/>
          <p:nvPr/>
        </p:nvSpPr>
        <p:spPr>
          <a:xfrm>
            <a:off x="2126622" y="4792205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CE1A710-1F3D-AAFD-C3E1-ECE89B239ECB}"/>
              </a:ext>
            </a:extLst>
          </p:cNvPr>
          <p:cNvSpPr/>
          <p:nvPr/>
        </p:nvSpPr>
        <p:spPr>
          <a:xfrm>
            <a:off x="3686395" y="4826549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4253E8B-546B-77CF-1242-F81257A4EA00}"/>
              </a:ext>
            </a:extLst>
          </p:cNvPr>
          <p:cNvSpPr/>
          <p:nvPr/>
        </p:nvSpPr>
        <p:spPr>
          <a:xfrm>
            <a:off x="3666446" y="5576651"/>
            <a:ext cx="1010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</p:spTree>
    <p:extLst>
      <p:ext uri="{BB962C8B-B14F-4D97-AF65-F5344CB8AC3E}">
        <p14:creationId xmlns:p14="http://schemas.microsoft.com/office/powerpoint/2010/main" val="19082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0" grpId="0"/>
      <p:bldP spid="11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377" y="599400"/>
            <a:ext cx="56969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38884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217</Words>
  <Application>Microsoft Office PowerPoint</Application>
  <PresentationFormat>Widescreen</PresentationFormat>
  <Paragraphs>97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微软雅黑</vt:lpstr>
      <vt:lpstr>宋体</vt:lpstr>
      <vt:lpstr>#9Slide07 IcielPony</vt:lpstr>
      <vt:lpstr>Arial</vt:lpstr>
      <vt:lpstr>Arial-Rounded</vt:lpstr>
      <vt:lpstr>Calibri</vt:lpstr>
      <vt:lpstr>Calibri Light</vt:lpstr>
      <vt:lpstr>Cambria</vt:lpstr>
      <vt:lpstr>DFPOP1-W9</vt:lpstr>
      <vt:lpstr>SVN-A Love Of Thunder</vt:lpstr>
      <vt:lpstr>SVN-Gretoon</vt:lpstr>
      <vt:lpstr>华康少女文字W5</vt:lpstr>
      <vt:lpstr>字魂131号-酷乐潮玩体</vt:lpstr>
      <vt:lpstr>等线</vt:lpstr>
      <vt:lpstr>2_Office 主题</vt:lpstr>
      <vt:lpstr>https://www.freeppt7.com</vt:lpstr>
      <vt:lpstr>3_Office 主题</vt:lpstr>
      <vt:lpstr>自定义设计方案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52</cp:revision>
  <dcterms:created xsi:type="dcterms:W3CDTF">2021-07-20T01:55:21Z</dcterms:created>
  <dcterms:modified xsi:type="dcterms:W3CDTF">2026-01-29T10:34:03Z</dcterms:modified>
</cp:coreProperties>
</file>