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709" r:id="rId3"/>
    <p:sldMasterId id="2147483735" r:id="rId4"/>
    <p:sldMasterId id="2147483739" r:id="rId5"/>
  </p:sldMasterIdLst>
  <p:notesMasterIdLst>
    <p:notesMasterId r:id="rId18"/>
  </p:notesMasterIdLst>
  <p:sldIdLst>
    <p:sldId id="257" r:id="rId6"/>
    <p:sldId id="2649" r:id="rId7"/>
    <p:sldId id="2896" r:id="rId8"/>
    <p:sldId id="2897" r:id="rId9"/>
    <p:sldId id="2898" r:id="rId10"/>
    <p:sldId id="2899" r:id="rId11"/>
    <p:sldId id="2900" r:id="rId12"/>
    <p:sldId id="2901" r:id="rId13"/>
    <p:sldId id="2902" r:id="rId14"/>
    <p:sldId id="317" r:id="rId15"/>
    <p:sldId id="265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9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5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63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72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1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47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FDFFA9-1482-4DF4-A114-599E7804A39D}"/>
              </a:ext>
            </a:extLst>
          </p:cNvPr>
          <p:cNvSpPr/>
          <p:nvPr userDrawn="1"/>
        </p:nvSpPr>
        <p:spPr>
          <a:xfrm>
            <a:off x="11155680" y="0"/>
            <a:ext cx="1137769" cy="147610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1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31AD446A-FD0A-680B-13A7-63F38170744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113770"/>
            <a:ext cx="1668648" cy="16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3" r:id="rId12"/>
    <p:sldLayoutId id="2147483773" r:id="rId13"/>
    <p:sldLayoutId id="2147483774" r:id="rId14"/>
    <p:sldLayoutId id="2147483775" r:id="rId15"/>
    <p:sldLayoutId id="2147483780" r:id="rId16"/>
    <p:sldLayoutId id="2147483781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 blue and white border&#10;&#10;Description automatically generated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 descr="A group of kids in a school bus&#10;&#10;Description automatically generated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 descr="A yellow sun with many points of light&#10;&#10;Description automatically generated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xmlns="" id="{2A5D3D69-112F-BAA8-9B99-C580C6F3E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" y="1796144"/>
            <a:ext cx="13502640" cy="32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6457" y="-620769"/>
            <a:ext cx="977453" cy="1888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4978" y="1699251"/>
            <a:ext cx="1300698" cy="251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589" y="48986"/>
            <a:ext cx="1303585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9" y="2781300"/>
            <a:ext cx="1355983" cy="2189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482" y="3551167"/>
            <a:ext cx="1958265" cy="3365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925" y="841302"/>
            <a:ext cx="885475" cy="1407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8533" y="3876010"/>
            <a:ext cx="1143081" cy="21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2.06627 -0.04514 " pathEditMode="relative" rAng="0" ptsTypes="AA">
                                      <p:cBhvr>
                                        <p:cTn id="6" dur="6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7" y="-2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1.48151 0.00556 " pathEditMode="relative" rAng="0" ptsTypes="AA">
                                      <p:cBhvr>
                                        <p:cTn id="8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76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1.35027 0.01158 " pathEditMode="relative" rAng="0" ptsTypes="AA">
                                      <p:cBhvr>
                                        <p:cTn id="10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13" y="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1.3487 -0.04098 " pathEditMode="relative" rAng="0" ptsTypes="AA">
                                      <p:cBhvr>
                                        <p:cTn id="12" dur="6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35" y="-20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1.3905 0.0287 " pathEditMode="relative" rAng="0" ptsTypes="AA">
                                      <p:cBhvr>
                                        <p:cTn id="14" dur="6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18" y="1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1.34141 -0.0125 " pathEditMode="relative" rAng="0" ptsTypes="AA">
                                      <p:cBhvr>
                                        <p:cTn id="16" dur="6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70" y="-6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1.88411 0.04953 " pathEditMode="relative" rAng="0" ptsTypes="AA">
                                      <p:cBhvr>
                                        <p:cTn id="18" dur="6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06" y="24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xmlns="" id="{0F8E7FAE-E803-AEAF-7706-79695504F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3" name="淘宝网chenying0907出品 18">
            <a:extLst>
              <a:ext uri="{FF2B5EF4-FFF2-40B4-BE49-F238E27FC236}">
                <a16:creationId xmlns:a16="http://schemas.microsoft.com/office/drawing/2014/main" xmlns="" id="{65630911-36BD-BA14-BCA5-373FEE2E05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4" name="淘宝网chenying0907出品 20">
            <a:extLst>
              <a:ext uri="{FF2B5EF4-FFF2-40B4-BE49-F238E27FC236}">
                <a16:creationId xmlns:a16="http://schemas.microsoft.com/office/drawing/2014/main" xmlns="" id="{A3460CCD-FD98-9B60-2519-F4A7CECD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6" name="淘宝网chenying0907出品 26">
            <a:extLst>
              <a:ext uri="{FF2B5EF4-FFF2-40B4-BE49-F238E27FC236}">
                <a16:creationId xmlns:a16="http://schemas.microsoft.com/office/drawing/2014/main" xmlns="" id="{4A272C31-9C46-7B4A-91EA-769C2E95C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7" name="淘宝网chenying0907出品 21">
            <a:extLst>
              <a:ext uri="{FF2B5EF4-FFF2-40B4-BE49-F238E27FC236}">
                <a16:creationId xmlns:a16="http://schemas.microsoft.com/office/drawing/2014/main" xmlns="" id="{84DE80F7-EB33-748B-40CB-E39BFEE89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8" name="矩形: 圆角 13">
            <a:extLst>
              <a:ext uri="{FF2B5EF4-FFF2-40B4-BE49-F238E27FC236}">
                <a16:creationId xmlns:a16="http://schemas.microsoft.com/office/drawing/2014/main" xmlns="" id="{ED49E15F-40B2-16E6-6F3F-590057D2F913}"/>
              </a:ext>
            </a:extLst>
          </p:cNvPr>
          <p:cNvSpPr/>
          <p:nvPr/>
        </p:nvSpPr>
        <p:spPr>
          <a:xfrm>
            <a:off x="2671902" y="5836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..</a:t>
            </a:r>
            <a:endParaRPr kumimoji="0" lang="zh-CN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EC694F-0786-E5E3-F40D-AFA0C9A82A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r="58152" b="82307"/>
          <a:stretch/>
        </p:blipFill>
        <p:spPr>
          <a:xfrm>
            <a:off x="5356860" y="1645920"/>
            <a:ext cx="1826260" cy="133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1BCB4C-6E97-AC1B-8B60-EAC45C45B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352" y="3073313"/>
            <a:ext cx="11632176" cy="2011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395798-297F-7B40-A218-A016B1C64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404" y="5036265"/>
            <a:ext cx="28592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 blue and white border&#10;&#10;Description automatically generated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 descr="A group of kids in a school bus&#10;&#10;Description automatically generated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 descr="A yellow sun with many points of light&#10;&#10;Description automatically generated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xmlns="" id="{06909BBA-034D-50B9-7E44-3E4AA1332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360" y="1463040"/>
            <a:ext cx="14460178" cy="34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3370C5E6-B17C-B844-C7BA-54A95AE67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1899" y="-5274987"/>
            <a:ext cx="5002695" cy="17377933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F26EB0DF-1723-88B8-D591-D118434C9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9269" y="-142126"/>
            <a:ext cx="2983712" cy="1151324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D4E3CF34-5E19-8864-5185-F3C3A3A1B497}"/>
              </a:ext>
            </a:extLst>
          </p:cNvPr>
          <p:cNvSpPr/>
          <p:nvPr/>
        </p:nvSpPr>
        <p:spPr>
          <a:xfrm>
            <a:off x="2219413" y="982749"/>
            <a:ext cx="583096" cy="5962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/>
              </a:rPr>
              <a:t>1</a:t>
            </a:r>
            <a:endParaRPr lang="vi-VN" sz="4267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0FC5138-050C-1C13-1C1B-66108673C453}"/>
              </a:ext>
            </a:extLst>
          </p:cNvPr>
          <p:cNvGrpSpPr/>
          <p:nvPr/>
        </p:nvGrpSpPr>
        <p:grpSpPr>
          <a:xfrm>
            <a:off x="3043155" y="1009368"/>
            <a:ext cx="1425790" cy="584777"/>
            <a:chOff x="1870518" y="1440653"/>
            <a:chExt cx="1069343" cy="4289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57C73C1-6567-3D9D-C12B-1FCC671CE1C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28933"/>
              <a:chOff x="1870518" y="1440654"/>
              <a:chExt cx="758382" cy="428933"/>
            </a:xfrm>
          </p:grpSpPr>
          <p:sp>
            <p:nvSpPr>
              <p:cNvPr id="9" name="Rectangle: Rounded Corners 40">
                <a:extLst>
                  <a:ext uri="{FF2B5EF4-FFF2-40B4-BE49-F238E27FC236}">
                    <a16:creationId xmlns:a16="http://schemas.microsoft.com/office/drawing/2014/main" xmlns="" id="{B9D0D10E-BE6F-5284-D81C-909428ABC6E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vi-VN" sz="2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AF71747-71B4-A9B1-0470-123312CCE53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4805" cy="428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vi-VN" sz="3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12CC246-3A02-EA2F-C8A9-85CF7F47EBE7}"/>
                </a:ext>
              </a:extLst>
            </p:cNvPr>
            <p:cNvSpPr txBox="1"/>
            <p:nvPr/>
          </p:nvSpPr>
          <p:spPr>
            <a:xfrm>
              <a:off x="2630642" y="1440653"/>
              <a:ext cx="309219" cy="428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vi-VN" sz="32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331130-6348-7A3B-A3CB-ACE193EB7E2C}"/>
              </a:ext>
            </a:extLst>
          </p:cNvPr>
          <p:cNvSpPr txBox="1"/>
          <p:nvPr/>
        </p:nvSpPr>
        <p:spPr>
          <a:xfrm>
            <a:off x="165760" y="1292515"/>
            <a:ext cx="60946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3733" dirty="0">
                <a:solidFill>
                  <a:prstClr val="black"/>
                </a:solidFill>
                <a:latin typeface="Arial" panose="020B0604020202020204" pitchFamily="34" charset="0"/>
              </a:rPr>
              <a:t>a)</a:t>
            </a:r>
          </a:p>
        </p:txBody>
      </p:sp>
      <p:graphicFrame>
        <p:nvGraphicFramePr>
          <p:cNvPr id="12" name="Table 17">
            <a:extLst>
              <a:ext uri="{FF2B5EF4-FFF2-40B4-BE49-F238E27FC236}">
                <a16:creationId xmlns:a16="http://schemas.microsoft.com/office/drawing/2014/main" xmlns="" id="{1ABD495B-80D1-C23A-592A-751C60D75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86876"/>
              </p:ext>
            </p:extLst>
          </p:nvPr>
        </p:nvGraphicFramePr>
        <p:xfrm>
          <a:off x="222885" y="2079386"/>
          <a:ext cx="12021323" cy="2440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737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62091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75157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246383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xmlns="" val="1931872673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xmlns="" val="720397088"/>
                    </a:ext>
                  </a:extLst>
                </a:gridCol>
              </a:tblGrid>
              <a:tr h="797179"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 số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797179"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 số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846324"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693061-FEB7-8736-AE1F-C72C8648D5B5}"/>
              </a:ext>
            </a:extLst>
          </p:cNvPr>
          <p:cNvSpPr txBox="1"/>
          <p:nvPr/>
        </p:nvSpPr>
        <p:spPr>
          <a:xfrm>
            <a:off x="3384055" y="3713187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411AC9-C9FE-6345-4CCF-4EA121894A42}"/>
              </a:ext>
            </a:extLst>
          </p:cNvPr>
          <p:cNvSpPr txBox="1"/>
          <p:nvPr/>
        </p:nvSpPr>
        <p:spPr>
          <a:xfrm>
            <a:off x="4596426" y="3730123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C65336-D84D-3E0E-7B17-C3C3A5B1D718}"/>
              </a:ext>
            </a:extLst>
          </p:cNvPr>
          <p:cNvSpPr txBox="1"/>
          <p:nvPr/>
        </p:nvSpPr>
        <p:spPr>
          <a:xfrm>
            <a:off x="5864819" y="37301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4932E-2431-8E8E-0532-E96551C25187}"/>
              </a:ext>
            </a:extLst>
          </p:cNvPr>
          <p:cNvSpPr txBox="1"/>
          <p:nvPr/>
        </p:nvSpPr>
        <p:spPr>
          <a:xfrm>
            <a:off x="7128844" y="37129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269529-9FEE-6A0B-CF37-0D050AEF605E}"/>
              </a:ext>
            </a:extLst>
          </p:cNvPr>
          <p:cNvSpPr txBox="1"/>
          <p:nvPr/>
        </p:nvSpPr>
        <p:spPr>
          <a:xfrm>
            <a:off x="8435974" y="37129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999780-F0CF-8AA7-0DD3-F01F6624F91B}"/>
              </a:ext>
            </a:extLst>
          </p:cNvPr>
          <p:cNvSpPr txBox="1"/>
          <p:nvPr/>
        </p:nvSpPr>
        <p:spPr>
          <a:xfrm>
            <a:off x="9743103" y="37129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6CBE541-0301-2AEB-CBD0-84FD335B96F3}"/>
              </a:ext>
            </a:extLst>
          </p:cNvPr>
          <p:cNvSpPr txBox="1"/>
          <p:nvPr/>
        </p:nvSpPr>
        <p:spPr>
          <a:xfrm>
            <a:off x="11050232" y="37129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6399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27" name="图片 6">
            <a:extLst>
              <a:ext uri="{FF2B5EF4-FFF2-40B4-BE49-F238E27FC236}">
                <a16:creationId xmlns:a16="http://schemas.microsoft.com/office/drawing/2014/main" xmlns="" id="{9C89CBE1-E801-A6D8-D611-8ACE30B78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5170" y="-3921870"/>
            <a:ext cx="5002695" cy="14017556"/>
          </a:xfrm>
          <a:prstGeom prst="rect">
            <a:avLst/>
          </a:prstGeom>
        </p:spPr>
      </p:pic>
      <p:sp>
        <p:nvSpPr>
          <p:cNvPr id="28" name="Text Box 10">
            <a:extLst>
              <a:ext uri="{FF2B5EF4-FFF2-40B4-BE49-F238E27FC236}">
                <a16:creationId xmlns:a16="http://schemas.microsoft.com/office/drawing/2014/main" xmlns="" id="{BBC162B3-2FD0-7B2C-BAD4-72123755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97" y="3147135"/>
            <a:ext cx="49018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4800" dirty="0">
                <a:solidFill>
                  <a:prstClr val="black"/>
                </a:solidFill>
                <a:latin typeface="#9Slide03 AmpleSoft Bold" pitchFamily="2" charset="0"/>
              </a:rPr>
              <a:t> 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3C20A94-A6C1-F879-0DBD-61E439D37F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981" y="1307693"/>
            <a:ext cx="10415299" cy="32652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DD5E83-92CB-67EC-77C6-B9C577015219}"/>
              </a:ext>
            </a:extLst>
          </p:cNvPr>
          <p:cNvSpPr txBox="1"/>
          <p:nvPr/>
        </p:nvSpPr>
        <p:spPr>
          <a:xfrm>
            <a:off x="1547952" y="850021"/>
            <a:ext cx="60946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3733" dirty="0">
                <a:solidFill>
                  <a:prstClr val="black"/>
                </a:solidFill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35EEDB2-6D7D-6B0B-ECC9-B531460E7CC6}"/>
              </a:ext>
            </a:extLst>
          </p:cNvPr>
          <p:cNvSpPr txBox="1"/>
          <p:nvPr/>
        </p:nvSpPr>
        <p:spPr>
          <a:xfrm>
            <a:off x="4335377" y="2121679"/>
            <a:ext cx="979097" cy="74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C69AB6B-0688-D71C-15EB-0EE4C2C04192}"/>
              </a:ext>
            </a:extLst>
          </p:cNvPr>
          <p:cNvSpPr txBox="1"/>
          <p:nvPr/>
        </p:nvSpPr>
        <p:spPr>
          <a:xfrm>
            <a:off x="7180672" y="3599473"/>
            <a:ext cx="733333" cy="74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0772EF2-7306-9B87-88B4-3FB0B0DE17CF}"/>
              </a:ext>
            </a:extLst>
          </p:cNvPr>
          <p:cNvSpPr txBox="1"/>
          <p:nvPr/>
        </p:nvSpPr>
        <p:spPr>
          <a:xfrm>
            <a:off x="9706928" y="2109113"/>
            <a:ext cx="979097" cy="74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2202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3BD621-168D-63B9-5A48-BA86B381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5978"/>
            <a:ext cx="12951385" cy="598297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8D0C0EB-C0D3-196F-CF19-8239F39B0635}"/>
              </a:ext>
            </a:extLst>
          </p:cNvPr>
          <p:cNvSpPr/>
          <p:nvPr/>
        </p:nvSpPr>
        <p:spPr>
          <a:xfrm>
            <a:off x="1043777" y="62021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/>
              </a:rPr>
              <a:t>2</a:t>
            </a:r>
            <a:endParaRPr lang="vi-VN" sz="4267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FB05C2-6C33-F4C4-9C9C-5F5C65FC0240}"/>
              </a:ext>
            </a:extLst>
          </p:cNvPr>
          <p:cNvSpPr txBox="1"/>
          <p:nvPr/>
        </p:nvSpPr>
        <p:spPr>
          <a:xfrm>
            <a:off x="1594056" y="598221"/>
            <a:ext cx="686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200" b="1" dirty="0">
                <a:solidFill>
                  <a:srgbClr val="1F497D"/>
                </a:solidFill>
                <a:latin typeface="Arial" panose="020B0604020202020204" pitchFamily="34" charset="0"/>
              </a:rPr>
              <a:t>Đếm thêm 5 rồi nêu số còn thiếu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D79A45-1DD1-3D15-EC04-5828C85EE6B0}"/>
              </a:ext>
            </a:extLst>
          </p:cNvPr>
          <p:cNvSpPr txBox="1"/>
          <p:nvPr/>
        </p:nvSpPr>
        <p:spPr>
          <a:xfrm>
            <a:off x="5645658" y="3183599"/>
            <a:ext cx="87075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EA768B-13AC-516E-2818-2456D73B3AF3}"/>
              </a:ext>
            </a:extLst>
          </p:cNvPr>
          <p:cNvSpPr txBox="1"/>
          <p:nvPr/>
        </p:nvSpPr>
        <p:spPr>
          <a:xfrm>
            <a:off x="7432733" y="2922782"/>
            <a:ext cx="87075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B0B34E-F5B5-56A7-AACF-42348E4C8B37}"/>
              </a:ext>
            </a:extLst>
          </p:cNvPr>
          <p:cNvSpPr txBox="1"/>
          <p:nvPr/>
        </p:nvSpPr>
        <p:spPr>
          <a:xfrm>
            <a:off x="9402101" y="2903561"/>
            <a:ext cx="87075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92A05C-019B-4AF7-B451-1E86895164A6}"/>
              </a:ext>
            </a:extLst>
          </p:cNvPr>
          <p:cNvSpPr txBox="1"/>
          <p:nvPr/>
        </p:nvSpPr>
        <p:spPr>
          <a:xfrm>
            <a:off x="9745179" y="3817686"/>
            <a:ext cx="87075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0377BC-D510-4C21-5F34-35E63BB38120}"/>
              </a:ext>
            </a:extLst>
          </p:cNvPr>
          <p:cNvSpPr txBox="1"/>
          <p:nvPr/>
        </p:nvSpPr>
        <p:spPr>
          <a:xfrm>
            <a:off x="8785296" y="4679460"/>
            <a:ext cx="93017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5324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9C66DD9-0E89-AAE6-CB1E-6D7FA0C9EE63}"/>
              </a:ext>
            </a:extLst>
          </p:cNvPr>
          <p:cNvSpPr/>
          <p:nvPr/>
        </p:nvSpPr>
        <p:spPr>
          <a:xfrm>
            <a:off x="383956" y="454499"/>
            <a:ext cx="984160" cy="8626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6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1A531B-B79D-8D8E-0389-CAB0DAAD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622" y="1568014"/>
            <a:ext cx="1796421" cy="1881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644F77-C67C-ADBE-DB3A-8B1A65F7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581" y="1728201"/>
            <a:ext cx="2241395" cy="1642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0B39AF-2292-DE84-82FD-232BC11CC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787" y="1728201"/>
            <a:ext cx="2126085" cy="1510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6E7D4D-E1D3-08B8-2201-288CFAEAE656}"/>
              </a:ext>
            </a:extLst>
          </p:cNvPr>
          <p:cNvSpPr txBox="1"/>
          <p:nvPr/>
        </p:nvSpPr>
        <p:spPr>
          <a:xfrm>
            <a:off x="916743" y="4383773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70899B-C4E8-8BC1-242E-D4A1CAA8522A}"/>
              </a:ext>
            </a:extLst>
          </p:cNvPr>
          <p:cNvSpPr txBox="1"/>
          <p:nvPr/>
        </p:nvSpPr>
        <p:spPr>
          <a:xfrm>
            <a:off x="3634774" y="4353947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F9DAFD-2B68-8295-1913-9E9B9353AED1}"/>
              </a:ext>
            </a:extLst>
          </p:cNvPr>
          <p:cNvSpPr txBox="1"/>
          <p:nvPr/>
        </p:nvSpPr>
        <p:spPr>
          <a:xfrm>
            <a:off x="6800982" y="4501375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D17F89-A222-AACF-7F45-671F0E37369A}"/>
              </a:ext>
            </a:extLst>
          </p:cNvPr>
          <p:cNvSpPr txBox="1"/>
          <p:nvPr/>
        </p:nvSpPr>
        <p:spPr>
          <a:xfrm>
            <a:off x="9750013" y="4352122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6">
            <a:extLst>
              <a:ext uri="{FF2B5EF4-FFF2-40B4-BE49-F238E27FC236}">
                <a16:creationId xmlns:a16="http://schemas.microsoft.com/office/drawing/2014/main" xmlns="" id="{DB50676D-177D-8183-1EA0-F64FC4F286B3}"/>
              </a:ext>
            </a:extLst>
          </p:cNvPr>
          <p:cNvSpPr/>
          <p:nvPr/>
        </p:nvSpPr>
        <p:spPr>
          <a:xfrm>
            <a:off x="1" y="3483694"/>
            <a:ext cx="2411135" cy="889263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52">
            <a:extLst>
              <a:ext uri="{FF2B5EF4-FFF2-40B4-BE49-F238E27FC236}">
                <a16:creationId xmlns:a16="http://schemas.microsoft.com/office/drawing/2014/main" xmlns="" id="{83F89A67-74B7-9ACE-D28A-8EF54D45001F}"/>
              </a:ext>
            </a:extLst>
          </p:cNvPr>
          <p:cNvSpPr/>
          <p:nvPr/>
        </p:nvSpPr>
        <p:spPr>
          <a:xfrm>
            <a:off x="2846912" y="3509100"/>
            <a:ext cx="2345272" cy="808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2 = 10</a:t>
            </a:r>
            <a:endParaRPr lang="vi-V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53">
            <a:extLst>
              <a:ext uri="{FF2B5EF4-FFF2-40B4-BE49-F238E27FC236}">
                <a16:creationId xmlns:a16="http://schemas.microsoft.com/office/drawing/2014/main" xmlns="" id="{7D5C507B-BC75-2FDE-DDB0-5790677B0788}"/>
              </a:ext>
            </a:extLst>
          </p:cNvPr>
          <p:cNvSpPr/>
          <p:nvPr/>
        </p:nvSpPr>
        <p:spPr>
          <a:xfrm>
            <a:off x="5647587" y="3527393"/>
            <a:ext cx="2684325" cy="8455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10 = 20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54">
            <a:extLst>
              <a:ext uri="{FF2B5EF4-FFF2-40B4-BE49-F238E27FC236}">
                <a16:creationId xmlns:a16="http://schemas.microsoft.com/office/drawing/2014/main" xmlns="" id="{B628BF5C-A613-6523-6AB8-AB131DFADBFE}"/>
              </a:ext>
            </a:extLst>
          </p:cNvPr>
          <p:cNvSpPr/>
          <p:nvPr/>
        </p:nvSpPr>
        <p:spPr>
          <a:xfrm>
            <a:off x="8934393" y="3431382"/>
            <a:ext cx="2599136" cy="830989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7 = 14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2CAC9DB-959D-FAB2-A246-07D72EB12D9F}"/>
              </a:ext>
            </a:extLst>
          </p:cNvPr>
          <p:cNvSpPr/>
          <p:nvPr/>
        </p:nvSpPr>
        <p:spPr>
          <a:xfrm>
            <a:off x="6580166" y="4501376"/>
            <a:ext cx="1097113" cy="943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53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2A14554-966C-40DE-A239-221150038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43" y="1924930"/>
            <a:ext cx="2221292" cy="1466689"/>
          </a:xfrm>
          <a:prstGeom prst="rect">
            <a:avLst/>
          </a:prstGeom>
        </p:spPr>
      </p:pic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87F48B01-84C8-2341-9F53-A8B1352FDCA9}"/>
              </a:ext>
            </a:extLst>
          </p:cNvPr>
          <p:cNvSpPr/>
          <p:nvPr/>
        </p:nvSpPr>
        <p:spPr>
          <a:xfrm>
            <a:off x="1524000" y="116983"/>
            <a:ext cx="8411291" cy="1346057"/>
          </a:xfrm>
          <a:prstGeom prst="roundRect">
            <a:avLst/>
          </a:prstGeom>
          <a:solidFill>
            <a:srgbClr val="F48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C334DBC-1012-3019-3C18-12E07FC15789}"/>
              </a:ext>
            </a:extLst>
          </p:cNvPr>
          <p:cNvSpPr txBox="1"/>
          <p:nvPr/>
        </p:nvSpPr>
        <p:spPr>
          <a:xfrm>
            <a:off x="-1488843" y="164637"/>
            <a:ext cx="1412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a,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Chọn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toa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tàu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phép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tính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có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kết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quả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lớn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nhất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vi-VN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AE51075-4831-2E19-F2B9-998EC438E889}"/>
              </a:ext>
            </a:extLst>
          </p:cNvPr>
          <p:cNvSpPr/>
          <p:nvPr/>
        </p:nvSpPr>
        <p:spPr>
          <a:xfrm>
            <a:off x="877242" y="711652"/>
            <a:ext cx="984160" cy="8626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6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6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0EF1AD-87DD-7413-D25D-1E924A34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908" y="1974684"/>
            <a:ext cx="1796421" cy="18819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4EC34E2-0A02-3749-A1D3-73EE5D02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867" y="2134871"/>
            <a:ext cx="2241395" cy="16421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7B2E94A-FF5B-4ED5-EEF0-8AC2A911A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073" y="2134871"/>
            <a:ext cx="2126085" cy="15109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856CFB3-3B2E-0480-A725-2B00E261AD34}"/>
              </a:ext>
            </a:extLst>
          </p:cNvPr>
          <p:cNvSpPr txBox="1"/>
          <p:nvPr/>
        </p:nvSpPr>
        <p:spPr>
          <a:xfrm>
            <a:off x="1410029" y="4790443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46D45E-81E5-EE92-31B8-5DF38CB70BE1}"/>
              </a:ext>
            </a:extLst>
          </p:cNvPr>
          <p:cNvSpPr txBox="1"/>
          <p:nvPr/>
        </p:nvSpPr>
        <p:spPr>
          <a:xfrm>
            <a:off x="4128060" y="4760618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7E26B2B-CBD2-3A60-B11C-C54CD8BACBAF}"/>
              </a:ext>
            </a:extLst>
          </p:cNvPr>
          <p:cNvSpPr txBox="1"/>
          <p:nvPr/>
        </p:nvSpPr>
        <p:spPr>
          <a:xfrm>
            <a:off x="7294268" y="4908046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E0182C-4700-78BB-FB2F-33F830094001}"/>
              </a:ext>
            </a:extLst>
          </p:cNvPr>
          <p:cNvSpPr txBox="1"/>
          <p:nvPr/>
        </p:nvSpPr>
        <p:spPr>
          <a:xfrm>
            <a:off x="10243299" y="4758792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: Rounded Corners 16">
            <a:extLst>
              <a:ext uri="{FF2B5EF4-FFF2-40B4-BE49-F238E27FC236}">
                <a16:creationId xmlns:a16="http://schemas.microsoft.com/office/drawing/2014/main" xmlns="" id="{DB1644E1-4194-0EDC-C3A0-EF4AED011EF3}"/>
              </a:ext>
            </a:extLst>
          </p:cNvPr>
          <p:cNvSpPr/>
          <p:nvPr/>
        </p:nvSpPr>
        <p:spPr>
          <a:xfrm>
            <a:off x="493287" y="3890364"/>
            <a:ext cx="2411135" cy="889263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: Rounded Corners 52">
            <a:extLst>
              <a:ext uri="{FF2B5EF4-FFF2-40B4-BE49-F238E27FC236}">
                <a16:creationId xmlns:a16="http://schemas.microsoft.com/office/drawing/2014/main" xmlns="" id="{E38AD2D2-ECF0-CB12-C1FC-759ADF7BFD66}"/>
              </a:ext>
            </a:extLst>
          </p:cNvPr>
          <p:cNvSpPr/>
          <p:nvPr/>
        </p:nvSpPr>
        <p:spPr>
          <a:xfrm>
            <a:off x="3340198" y="3915770"/>
            <a:ext cx="2345272" cy="808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2 = 10</a:t>
            </a:r>
            <a:endParaRPr lang="vi-V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: Rounded Corners 53">
            <a:extLst>
              <a:ext uri="{FF2B5EF4-FFF2-40B4-BE49-F238E27FC236}">
                <a16:creationId xmlns:a16="http://schemas.microsoft.com/office/drawing/2014/main" xmlns="" id="{BD4CD66F-974F-2F70-7F35-7948EB017B10}"/>
              </a:ext>
            </a:extLst>
          </p:cNvPr>
          <p:cNvSpPr/>
          <p:nvPr/>
        </p:nvSpPr>
        <p:spPr>
          <a:xfrm>
            <a:off x="6140873" y="3934063"/>
            <a:ext cx="2684325" cy="8455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10 = 20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: Rounded Corners 54">
            <a:extLst>
              <a:ext uri="{FF2B5EF4-FFF2-40B4-BE49-F238E27FC236}">
                <a16:creationId xmlns:a16="http://schemas.microsoft.com/office/drawing/2014/main" xmlns="" id="{21E74587-7F49-4DDF-DE95-5D953E0AEDD1}"/>
              </a:ext>
            </a:extLst>
          </p:cNvPr>
          <p:cNvSpPr/>
          <p:nvPr/>
        </p:nvSpPr>
        <p:spPr>
          <a:xfrm>
            <a:off x="9427679" y="3838052"/>
            <a:ext cx="2599136" cy="830989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7 = 14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A093A74-6A09-AB49-D2FF-F5955B5CF7AF}"/>
              </a:ext>
            </a:extLst>
          </p:cNvPr>
          <p:cNvSpPr/>
          <p:nvPr/>
        </p:nvSpPr>
        <p:spPr>
          <a:xfrm>
            <a:off x="3852962" y="4876677"/>
            <a:ext cx="1097113" cy="943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53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756A98E-D408-2B63-0D16-60D2CF120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29" y="2331601"/>
            <a:ext cx="2221292" cy="1466689"/>
          </a:xfrm>
          <a:prstGeom prst="rect">
            <a:avLst/>
          </a:prstGeom>
        </p:spPr>
      </p:pic>
      <p:sp>
        <p:nvSpPr>
          <p:cNvPr id="34" name="Rounded Rectangle 6">
            <a:extLst>
              <a:ext uri="{FF2B5EF4-FFF2-40B4-BE49-F238E27FC236}">
                <a16:creationId xmlns:a16="http://schemas.microsoft.com/office/drawing/2014/main" xmlns="" id="{B4E0EF74-EE68-32DD-E5C6-6EBE31A9DCA1}"/>
              </a:ext>
            </a:extLst>
          </p:cNvPr>
          <p:cNvSpPr/>
          <p:nvPr/>
        </p:nvSpPr>
        <p:spPr>
          <a:xfrm>
            <a:off x="2017286" y="374137"/>
            <a:ext cx="8411291" cy="1363224"/>
          </a:xfrm>
          <a:prstGeom prst="roundRect">
            <a:avLst/>
          </a:prstGeom>
          <a:solidFill>
            <a:srgbClr val="F48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68EB1A5-85F4-BFC2-0E90-271710FFCB7F}"/>
              </a:ext>
            </a:extLst>
          </p:cNvPr>
          <p:cNvSpPr txBox="1"/>
          <p:nvPr/>
        </p:nvSpPr>
        <p:spPr>
          <a:xfrm>
            <a:off x="-995557" y="421790"/>
            <a:ext cx="1412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b,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Chọn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toa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tàu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phép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tính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có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kết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quả </a:t>
            </a:r>
            <a:r>
              <a:rPr lang="vi-V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 nhấ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t. </a:t>
            </a:r>
            <a:endParaRPr lang="vi-VN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744AA5DC-34D8-8602-FB46-BE5DFE1C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15" y="0"/>
            <a:ext cx="10739371" cy="1940957"/>
          </a:xfrm>
          <a:prstGeom prst="roundRect">
            <a:avLst/>
          </a:prstGeom>
          <a:solidFill>
            <a:srgbClr val="FAC090">
              <a:alpha val="69804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defTabSz="1219170">
              <a:spcBef>
                <a:spcPct val="50000"/>
              </a:spcBef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8F143E1-CBF1-6F9C-B37C-E96718D0971E}"/>
              </a:ext>
            </a:extLst>
          </p:cNvPr>
          <p:cNvSpPr/>
          <p:nvPr/>
        </p:nvSpPr>
        <p:spPr>
          <a:xfrm>
            <a:off x="101600" y="257175"/>
            <a:ext cx="797434" cy="68770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6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6667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BD8E3DE9-AB99-19E1-F805-A0293409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4" y="2210699"/>
            <a:ext cx="37733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44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1B976DA7-D89B-D331-420F-7CE1B996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945842"/>
            <a:ext cx="1148476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5 đoạn tre như vậy, bác Hòa làm được số ống hút là: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09F4B031-989C-6FAA-A469-11EB0B43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592" y="5214831"/>
            <a:ext cx="90696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Đáp số: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ông hút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xmlns="" id="{0624CD79-A03E-B815-22F5-B797CC8B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237" y="4398771"/>
            <a:ext cx="7315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/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= 25 </a:t>
            </a:r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ống hút</a:t>
            </a:r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228</Words>
  <Application>Microsoft Office PowerPoint</Application>
  <PresentationFormat>Widescreen</PresentationFormat>
  <Paragraphs>84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微软雅黑</vt:lpstr>
      <vt:lpstr>宋体</vt:lpstr>
      <vt:lpstr>#9Slide03 AmpleSoft Bold</vt:lpstr>
      <vt:lpstr>Arial</vt:lpstr>
      <vt:lpstr>Arial-Rounded</vt:lpstr>
      <vt:lpstr>Arial-SGK-TV</vt:lpstr>
      <vt:lpstr>Averta Std CY Bold</vt:lpstr>
      <vt:lpstr>Calibri</vt:lpstr>
      <vt:lpstr>Cambria</vt:lpstr>
      <vt:lpstr>DFPOP1-W9</vt:lpstr>
      <vt:lpstr>Quicksand Medium</vt:lpstr>
      <vt:lpstr>黑体</vt:lpstr>
      <vt:lpstr>Times New Roman</vt:lpstr>
      <vt:lpstr>华康少女文字W5</vt:lpstr>
      <vt:lpstr>等线</vt:lpstr>
      <vt:lpstr>迷你简细行楷</vt:lpstr>
      <vt:lpstr>Hoạt động</vt:lpstr>
      <vt:lpstr>Office 主题</vt:lpstr>
      <vt:lpstr>1_Office 主题</vt:lpstr>
      <vt:lpstr>自定义设计方案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22</cp:revision>
  <dcterms:created xsi:type="dcterms:W3CDTF">2021-07-12T00:56:13Z</dcterms:created>
  <dcterms:modified xsi:type="dcterms:W3CDTF">2026-01-29T10:33:34Z</dcterms:modified>
</cp:coreProperties>
</file>