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52" r:id="rId2"/>
  </p:sldMasterIdLst>
  <p:notesMasterIdLst>
    <p:notesMasterId r:id="rId20"/>
  </p:notesMasterIdLst>
  <p:sldIdLst>
    <p:sldId id="346" r:id="rId3"/>
    <p:sldId id="266" r:id="rId4"/>
    <p:sldId id="347" r:id="rId5"/>
    <p:sldId id="348" r:id="rId6"/>
    <p:sldId id="343" r:id="rId7"/>
    <p:sldId id="283" r:id="rId8"/>
    <p:sldId id="286" r:id="rId9"/>
    <p:sldId id="277" r:id="rId10"/>
    <p:sldId id="333" r:id="rId11"/>
    <p:sldId id="334" r:id="rId12"/>
    <p:sldId id="338" r:id="rId13"/>
    <p:sldId id="298" r:id="rId14"/>
    <p:sldId id="344" r:id="rId15"/>
    <p:sldId id="309" r:id="rId16"/>
    <p:sldId id="275" r:id="rId17"/>
    <p:sldId id="282" r:id="rId18"/>
    <p:sldId id="3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9691-6074-4D41-8123-405C7F8245A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0207-0AF7-41A6-A451-A96EFA8A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7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952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AD11223-96EF-4329-A73E-B99823A47DBB}"/>
              </a:ext>
            </a:extLst>
          </p:cNvPr>
          <p:cNvSpPr/>
          <p:nvPr userDrawn="1"/>
        </p:nvSpPr>
        <p:spPr>
          <a:xfrm>
            <a:off x="10910259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1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8274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704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730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564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063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6517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B15BD0FE-4C96-4663-A67A-6235D60555B0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4351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6529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2247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4738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5122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367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9354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2434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246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F8B4-777D-495B-90C5-2F75C5FE76AA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0710-1DBA-4B98-9C26-6346A72A0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130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9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9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2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4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6713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36" r:id="rId12"/>
    <p:sldLayoutId id="2147483725" r:id="rId13"/>
    <p:sldLayoutId id="2147483727" r:id="rId14"/>
    <p:sldLayoutId id="2147483733" r:id="rId15"/>
    <p:sldLayoutId id="214748373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1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gif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14.jpeg"/><Relationship Id="rId15" Type="http://schemas.openxmlformats.org/officeDocument/2006/relationships/image" Target="../media/image52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5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4775D6-7834-05FD-48EF-4856B0B07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15789" r="5161" b="9210"/>
          <a:stretch/>
        </p:blipFill>
        <p:spPr>
          <a:xfrm>
            <a:off x="3277772" y="135770"/>
            <a:ext cx="8778662" cy="6518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F0C262-B8D7-49A4-96D3-D4BEC2DBF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070" y="2147716"/>
            <a:ext cx="819983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2317733" y="313825"/>
            <a:ext cx="7154436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endParaRPr lang="en-US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933" kern="0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933" kern="0" dirty="0">
              <a:solidFill>
                <a:srgbClr val="000000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</a:t>
            </a:r>
            <a:r>
              <a:rPr lang="en-US" sz="2933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933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9EF5CD-14DC-41E3-A034-489A32944ED7}"/>
              </a:ext>
            </a:extLst>
          </p:cNvPr>
          <p:cNvSpPr txBox="1"/>
          <p:nvPr/>
        </p:nvSpPr>
        <p:spPr>
          <a:xfrm>
            <a:off x="6486262" y="5675522"/>
            <a:ext cx="9141681" cy="630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667" kern="0" dirty="0" err="1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667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R, h, g, y.</a:t>
            </a:r>
            <a:endParaRPr lang="vi-VN" sz="2667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B6C47-B167-4455-8E17-008129D32641}"/>
              </a:ext>
            </a:extLst>
          </p:cNvPr>
          <p:cNvGrpSpPr/>
          <p:nvPr/>
        </p:nvGrpSpPr>
        <p:grpSpPr>
          <a:xfrm>
            <a:off x="1091446" y="1398450"/>
            <a:ext cx="10612340" cy="1666401"/>
            <a:chOff x="418676" y="2043956"/>
            <a:chExt cx="62984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4F9594-ADD6-4313-9C9A-D8D8D16A9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F463D-1B62-4A8E-B9C5-9457A3E66871}"/>
              </a:ext>
            </a:extLst>
          </p:cNvPr>
          <p:cNvSpPr txBox="1"/>
          <p:nvPr/>
        </p:nvSpPr>
        <p:spPr>
          <a:xfrm>
            <a:off x="8717872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3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xmlns="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Rừng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5F063AB-C280-4E28-ADB4-43A7FF276B18}"/>
              </a:ext>
            </a:extLst>
          </p:cNvPr>
          <p:cNvGrpSpPr/>
          <p:nvPr/>
        </p:nvGrpSpPr>
        <p:grpSpPr>
          <a:xfrm>
            <a:off x="910544" y="692572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Rừng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cây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vươn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đón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nắng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mai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62363B2-4553-4E80-BF3D-8CC529DB4BB6}"/>
              </a:ext>
            </a:extLst>
          </p:cNvPr>
          <p:cNvGrpSpPr/>
          <p:nvPr/>
        </p:nvGrpSpPr>
        <p:grpSpPr>
          <a:xfrm>
            <a:off x="2723885" y="2457558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9AB05767-F675-439D-9E75-6A12CB75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DEEC52A-1F5F-46BE-8689-8322B7C95B9E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1700FE-009D-41D7-953C-B9EEC4BFB019}"/>
              </a:ext>
            </a:extLst>
          </p:cNvPr>
          <p:cNvGrpSpPr/>
          <p:nvPr/>
        </p:nvGrpSpPr>
        <p:grpSpPr>
          <a:xfrm>
            <a:off x="6488057" y="1608740"/>
            <a:ext cx="3420000" cy="3420000"/>
            <a:chOff x="7809698" y="585143"/>
            <a:chExt cx="3420000" cy="342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F9B3CAF-42F6-46DA-B382-99443751B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D46FF74-F2DD-4B71-AB0A-037253B1BC80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7C9C912-7131-4AAA-85E5-81261BBE25E7}"/>
              </a:ext>
            </a:extLst>
          </p:cNvPr>
          <p:cNvGrpSpPr/>
          <p:nvPr/>
        </p:nvGrpSpPr>
        <p:grpSpPr>
          <a:xfrm>
            <a:off x="9219184" y="2592334"/>
            <a:ext cx="2709761" cy="4176000"/>
            <a:chOff x="8966239" y="2223000"/>
            <a:chExt cx="2709761" cy="4176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6DEB5A7-31F0-481E-A783-2775479E2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xmlns="" id="{F3C4F76A-80A2-4796-9B38-CBD04337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90327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xmlns="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xmlns="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xmlns="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xmlns="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A23F8E-AF82-4D92-9BE0-4DFE5BD5D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268" y="1421781"/>
            <a:ext cx="480406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xmlns="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xmlns="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xmlns="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xmlns="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xmlns="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xmlns="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xmlns="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xmlns="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xmlns="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xmlns="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xmlns="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xmlns="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xmlns="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xmlns="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xmlns="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xmlns="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E68C61-78DE-4DD9-B15C-EAEB9D1C9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5506" y="1978039"/>
            <a:ext cx="757188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8999"/>
            <a:ext cx="11160000" cy="6186349"/>
          </a:xfrm>
          <a:custGeom>
            <a:avLst/>
            <a:gdLst>
              <a:gd name="connsiteX0" fmla="*/ 0 w 11160000"/>
              <a:gd name="connsiteY0" fmla="*/ 315689 h 6186349"/>
              <a:gd name="connsiteX1" fmla="*/ 315689 w 11160000"/>
              <a:gd name="connsiteY1" fmla="*/ 0 h 6186349"/>
              <a:gd name="connsiteX2" fmla="*/ 973728 w 11160000"/>
              <a:gd name="connsiteY2" fmla="*/ 0 h 6186349"/>
              <a:gd name="connsiteX3" fmla="*/ 1315908 w 11160000"/>
              <a:gd name="connsiteY3" fmla="*/ 0 h 6186349"/>
              <a:gd name="connsiteX4" fmla="*/ 1868661 w 11160000"/>
              <a:gd name="connsiteY4" fmla="*/ 0 h 6186349"/>
              <a:gd name="connsiteX5" fmla="*/ 2737272 w 11160000"/>
              <a:gd name="connsiteY5" fmla="*/ 0 h 6186349"/>
              <a:gd name="connsiteX6" fmla="*/ 3079452 w 11160000"/>
              <a:gd name="connsiteY6" fmla="*/ 0 h 6186349"/>
              <a:gd name="connsiteX7" fmla="*/ 3421632 w 11160000"/>
              <a:gd name="connsiteY7" fmla="*/ 0 h 6186349"/>
              <a:gd name="connsiteX8" fmla="*/ 3869099 w 11160000"/>
              <a:gd name="connsiteY8" fmla="*/ 0 h 6186349"/>
              <a:gd name="connsiteX9" fmla="*/ 4527138 w 11160000"/>
              <a:gd name="connsiteY9" fmla="*/ 0 h 6186349"/>
              <a:gd name="connsiteX10" fmla="*/ 5079890 w 11160000"/>
              <a:gd name="connsiteY10" fmla="*/ 0 h 6186349"/>
              <a:gd name="connsiteX11" fmla="*/ 5737929 w 11160000"/>
              <a:gd name="connsiteY11" fmla="*/ 0 h 6186349"/>
              <a:gd name="connsiteX12" fmla="*/ 6501254 w 11160000"/>
              <a:gd name="connsiteY12" fmla="*/ 0 h 6186349"/>
              <a:gd name="connsiteX13" fmla="*/ 7264580 w 11160000"/>
              <a:gd name="connsiteY13" fmla="*/ 0 h 6186349"/>
              <a:gd name="connsiteX14" fmla="*/ 7817332 w 11160000"/>
              <a:gd name="connsiteY14" fmla="*/ 0 h 6186349"/>
              <a:gd name="connsiteX15" fmla="*/ 8580657 w 11160000"/>
              <a:gd name="connsiteY15" fmla="*/ 0 h 6186349"/>
              <a:gd name="connsiteX16" fmla="*/ 9449269 w 11160000"/>
              <a:gd name="connsiteY16" fmla="*/ 0 h 6186349"/>
              <a:gd name="connsiteX17" fmla="*/ 10844311 w 11160000"/>
              <a:gd name="connsiteY17" fmla="*/ 0 h 6186349"/>
              <a:gd name="connsiteX18" fmla="*/ 11160000 w 11160000"/>
              <a:gd name="connsiteY18" fmla="*/ 315689 h 6186349"/>
              <a:gd name="connsiteX19" fmla="*/ 11160000 w 11160000"/>
              <a:gd name="connsiteY19" fmla="*/ 954511 h 6186349"/>
              <a:gd name="connsiteX20" fmla="*/ 11160000 w 11160000"/>
              <a:gd name="connsiteY20" fmla="*/ 1537783 h 6186349"/>
              <a:gd name="connsiteX21" fmla="*/ 11160000 w 11160000"/>
              <a:gd name="connsiteY21" fmla="*/ 2065505 h 6186349"/>
              <a:gd name="connsiteX22" fmla="*/ 11160000 w 11160000"/>
              <a:gd name="connsiteY22" fmla="*/ 2870976 h 6186349"/>
              <a:gd name="connsiteX23" fmla="*/ 11160000 w 11160000"/>
              <a:gd name="connsiteY23" fmla="*/ 3676446 h 6186349"/>
              <a:gd name="connsiteX24" fmla="*/ 11160000 w 11160000"/>
              <a:gd name="connsiteY24" fmla="*/ 4481917 h 6186349"/>
              <a:gd name="connsiteX25" fmla="*/ 11160000 w 11160000"/>
              <a:gd name="connsiteY25" fmla="*/ 5065189 h 6186349"/>
              <a:gd name="connsiteX26" fmla="*/ 11160000 w 11160000"/>
              <a:gd name="connsiteY26" fmla="*/ 5870660 h 6186349"/>
              <a:gd name="connsiteX27" fmla="*/ 10844311 w 11160000"/>
              <a:gd name="connsiteY27" fmla="*/ 6186349 h 6186349"/>
              <a:gd name="connsiteX28" fmla="*/ 10186272 w 11160000"/>
              <a:gd name="connsiteY28" fmla="*/ 6186349 h 6186349"/>
              <a:gd name="connsiteX29" fmla="*/ 9844092 w 11160000"/>
              <a:gd name="connsiteY29" fmla="*/ 6186349 h 6186349"/>
              <a:gd name="connsiteX30" fmla="*/ 9291339 w 11160000"/>
              <a:gd name="connsiteY30" fmla="*/ 6186349 h 6186349"/>
              <a:gd name="connsiteX31" fmla="*/ 8528014 w 11160000"/>
              <a:gd name="connsiteY31" fmla="*/ 6186349 h 6186349"/>
              <a:gd name="connsiteX32" fmla="*/ 7869975 w 11160000"/>
              <a:gd name="connsiteY32" fmla="*/ 6186349 h 6186349"/>
              <a:gd name="connsiteX33" fmla="*/ 7106650 w 11160000"/>
              <a:gd name="connsiteY33" fmla="*/ 6186349 h 6186349"/>
              <a:gd name="connsiteX34" fmla="*/ 6343325 w 11160000"/>
              <a:gd name="connsiteY34" fmla="*/ 6186349 h 6186349"/>
              <a:gd name="connsiteX35" fmla="*/ 5474714 w 11160000"/>
              <a:gd name="connsiteY35" fmla="*/ 6186349 h 6186349"/>
              <a:gd name="connsiteX36" fmla="*/ 4606102 w 11160000"/>
              <a:gd name="connsiteY36" fmla="*/ 6186349 h 6186349"/>
              <a:gd name="connsiteX37" fmla="*/ 4053350 w 11160000"/>
              <a:gd name="connsiteY37" fmla="*/ 6186349 h 6186349"/>
              <a:gd name="connsiteX38" fmla="*/ 3184738 w 11160000"/>
              <a:gd name="connsiteY38" fmla="*/ 6186349 h 6186349"/>
              <a:gd name="connsiteX39" fmla="*/ 2631986 w 11160000"/>
              <a:gd name="connsiteY39" fmla="*/ 6186349 h 6186349"/>
              <a:gd name="connsiteX40" fmla="*/ 1868661 w 11160000"/>
              <a:gd name="connsiteY40" fmla="*/ 6186349 h 6186349"/>
              <a:gd name="connsiteX41" fmla="*/ 1210622 w 11160000"/>
              <a:gd name="connsiteY41" fmla="*/ 6186349 h 6186349"/>
              <a:gd name="connsiteX42" fmla="*/ 315689 w 11160000"/>
              <a:gd name="connsiteY42" fmla="*/ 6186349 h 6186349"/>
              <a:gd name="connsiteX43" fmla="*/ 0 w 11160000"/>
              <a:gd name="connsiteY43" fmla="*/ 5870660 h 6186349"/>
              <a:gd name="connsiteX44" fmla="*/ 0 w 11160000"/>
              <a:gd name="connsiteY44" fmla="*/ 5065189 h 6186349"/>
              <a:gd name="connsiteX45" fmla="*/ 0 w 11160000"/>
              <a:gd name="connsiteY45" fmla="*/ 4537467 h 6186349"/>
              <a:gd name="connsiteX46" fmla="*/ 0 w 11160000"/>
              <a:gd name="connsiteY46" fmla="*/ 3898645 h 6186349"/>
              <a:gd name="connsiteX47" fmla="*/ 0 w 11160000"/>
              <a:gd name="connsiteY47" fmla="*/ 3259824 h 6186349"/>
              <a:gd name="connsiteX48" fmla="*/ 0 w 11160000"/>
              <a:gd name="connsiteY48" fmla="*/ 2676552 h 6186349"/>
              <a:gd name="connsiteX49" fmla="*/ 0 w 11160000"/>
              <a:gd name="connsiteY49" fmla="*/ 1926631 h 6186349"/>
              <a:gd name="connsiteX50" fmla="*/ 0 w 11160000"/>
              <a:gd name="connsiteY50" fmla="*/ 1176710 h 6186349"/>
              <a:gd name="connsiteX51" fmla="*/ 0 w 11160000"/>
              <a:gd name="connsiteY51" fmla="*/ 315689 h 61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6186349" fill="none" extrusionOk="0">
                <a:moveTo>
                  <a:pt x="0" y="315689"/>
                </a:moveTo>
                <a:cubicBezTo>
                  <a:pt x="-286" y="124716"/>
                  <a:pt x="139471" y="-11214"/>
                  <a:pt x="315689" y="0"/>
                </a:cubicBezTo>
                <a:cubicBezTo>
                  <a:pt x="487597" y="-26913"/>
                  <a:pt x="697728" y="11897"/>
                  <a:pt x="973728" y="0"/>
                </a:cubicBezTo>
                <a:cubicBezTo>
                  <a:pt x="1249728" y="-11897"/>
                  <a:pt x="1152431" y="-8657"/>
                  <a:pt x="1315908" y="0"/>
                </a:cubicBezTo>
                <a:cubicBezTo>
                  <a:pt x="1479385" y="8657"/>
                  <a:pt x="1752854" y="-18444"/>
                  <a:pt x="1868661" y="0"/>
                </a:cubicBezTo>
                <a:cubicBezTo>
                  <a:pt x="1984468" y="18444"/>
                  <a:pt x="2308852" y="36584"/>
                  <a:pt x="2737272" y="0"/>
                </a:cubicBezTo>
                <a:cubicBezTo>
                  <a:pt x="3165692" y="-36584"/>
                  <a:pt x="3002222" y="13720"/>
                  <a:pt x="3079452" y="0"/>
                </a:cubicBezTo>
                <a:cubicBezTo>
                  <a:pt x="3156682" y="-13720"/>
                  <a:pt x="3254737" y="11952"/>
                  <a:pt x="3421632" y="0"/>
                </a:cubicBezTo>
                <a:cubicBezTo>
                  <a:pt x="3588527" y="-11952"/>
                  <a:pt x="3674887" y="21692"/>
                  <a:pt x="3869099" y="0"/>
                </a:cubicBezTo>
                <a:cubicBezTo>
                  <a:pt x="4063311" y="-21692"/>
                  <a:pt x="4249883" y="-16113"/>
                  <a:pt x="4527138" y="0"/>
                </a:cubicBezTo>
                <a:cubicBezTo>
                  <a:pt x="4804393" y="16113"/>
                  <a:pt x="4918439" y="7382"/>
                  <a:pt x="5079890" y="0"/>
                </a:cubicBezTo>
                <a:cubicBezTo>
                  <a:pt x="5241341" y="-7382"/>
                  <a:pt x="5592150" y="24482"/>
                  <a:pt x="5737929" y="0"/>
                </a:cubicBezTo>
                <a:cubicBezTo>
                  <a:pt x="5883708" y="-24482"/>
                  <a:pt x="6324018" y="11512"/>
                  <a:pt x="6501254" y="0"/>
                </a:cubicBezTo>
                <a:cubicBezTo>
                  <a:pt x="6678490" y="-11512"/>
                  <a:pt x="7092195" y="-6712"/>
                  <a:pt x="7264580" y="0"/>
                </a:cubicBezTo>
                <a:cubicBezTo>
                  <a:pt x="7436965" y="6712"/>
                  <a:pt x="7697667" y="8673"/>
                  <a:pt x="7817332" y="0"/>
                </a:cubicBezTo>
                <a:cubicBezTo>
                  <a:pt x="7936997" y="-8673"/>
                  <a:pt x="8417001" y="-36048"/>
                  <a:pt x="8580657" y="0"/>
                </a:cubicBezTo>
                <a:cubicBezTo>
                  <a:pt x="8744314" y="36048"/>
                  <a:pt x="9164663" y="-27433"/>
                  <a:pt x="9449269" y="0"/>
                </a:cubicBezTo>
                <a:cubicBezTo>
                  <a:pt x="9733875" y="27433"/>
                  <a:pt x="10493932" y="-25190"/>
                  <a:pt x="10844311" y="0"/>
                </a:cubicBezTo>
                <a:cubicBezTo>
                  <a:pt x="11003895" y="-8067"/>
                  <a:pt x="11157596" y="145583"/>
                  <a:pt x="11160000" y="315689"/>
                </a:cubicBezTo>
                <a:cubicBezTo>
                  <a:pt x="11150910" y="462667"/>
                  <a:pt x="11172436" y="815590"/>
                  <a:pt x="11160000" y="954511"/>
                </a:cubicBezTo>
                <a:cubicBezTo>
                  <a:pt x="11147564" y="1093432"/>
                  <a:pt x="11145574" y="1310703"/>
                  <a:pt x="11160000" y="1537783"/>
                </a:cubicBezTo>
                <a:cubicBezTo>
                  <a:pt x="11174426" y="1764863"/>
                  <a:pt x="11173398" y="1937285"/>
                  <a:pt x="11160000" y="2065505"/>
                </a:cubicBezTo>
                <a:cubicBezTo>
                  <a:pt x="11146602" y="2193725"/>
                  <a:pt x="11176573" y="2516417"/>
                  <a:pt x="11160000" y="2870976"/>
                </a:cubicBezTo>
                <a:cubicBezTo>
                  <a:pt x="11143427" y="3225535"/>
                  <a:pt x="11195539" y="3459999"/>
                  <a:pt x="11160000" y="3676446"/>
                </a:cubicBezTo>
                <a:cubicBezTo>
                  <a:pt x="11124462" y="3892893"/>
                  <a:pt x="11186503" y="4295002"/>
                  <a:pt x="11160000" y="4481917"/>
                </a:cubicBezTo>
                <a:cubicBezTo>
                  <a:pt x="11133497" y="4668832"/>
                  <a:pt x="11135372" y="4933854"/>
                  <a:pt x="11160000" y="5065189"/>
                </a:cubicBezTo>
                <a:cubicBezTo>
                  <a:pt x="11184628" y="5196524"/>
                  <a:pt x="11173350" y="5672753"/>
                  <a:pt x="11160000" y="5870660"/>
                </a:cubicBezTo>
                <a:cubicBezTo>
                  <a:pt x="11176522" y="6032454"/>
                  <a:pt x="11008344" y="6174327"/>
                  <a:pt x="10844311" y="6186349"/>
                </a:cubicBezTo>
                <a:cubicBezTo>
                  <a:pt x="10628749" y="6168421"/>
                  <a:pt x="10369589" y="6182301"/>
                  <a:pt x="10186272" y="6186349"/>
                </a:cubicBezTo>
                <a:cubicBezTo>
                  <a:pt x="10002955" y="6190397"/>
                  <a:pt x="9920138" y="6193716"/>
                  <a:pt x="9844092" y="6186349"/>
                </a:cubicBezTo>
                <a:cubicBezTo>
                  <a:pt x="9768046" y="6178982"/>
                  <a:pt x="9519806" y="6211761"/>
                  <a:pt x="9291339" y="6186349"/>
                </a:cubicBezTo>
                <a:cubicBezTo>
                  <a:pt x="9062872" y="6160937"/>
                  <a:pt x="8794117" y="6198769"/>
                  <a:pt x="8528014" y="6186349"/>
                </a:cubicBezTo>
                <a:cubicBezTo>
                  <a:pt x="8261912" y="6173929"/>
                  <a:pt x="8139585" y="6194276"/>
                  <a:pt x="7869975" y="6186349"/>
                </a:cubicBezTo>
                <a:cubicBezTo>
                  <a:pt x="7600365" y="6178422"/>
                  <a:pt x="7446817" y="6164529"/>
                  <a:pt x="7106650" y="6186349"/>
                </a:cubicBezTo>
                <a:cubicBezTo>
                  <a:pt x="6766484" y="6208169"/>
                  <a:pt x="6602428" y="6205442"/>
                  <a:pt x="6343325" y="6186349"/>
                </a:cubicBezTo>
                <a:cubicBezTo>
                  <a:pt x="6084222" y="6167256"/>
                  <a:pt x="5833278" y="6167552"/>
                  <a:pt x="5474714" y="6186349"/>
                </a:cubicBezTo>
                <a:cubicBezTo>
                  <a:pt x="5116150" y="6205146"/>
                  <a:pt x="4968801" y="6163661"/>
                  <a:pt x="4606102" y="6186349"/>
                </a:cubicBezTo>
                <a:cubicBezTo>
                  <a:pt x="4243403" y="6209037"/>
                  <a:pt x="4239364" y="6197623"/>
                  <a:pt x="4053350" y="6186349"/>
                </a:cubicBezTo>
                <a:cubicBezTo>
                  <a:pt x="3867336" y="6175075"/>
                  <a:pt x="3491473" y="6198852"/>
                  <a:pt x="3184738" y="6186349"/>
                </a:cubicBezTo>
                <a:cubicBezTo>
                  <a:pt x="2878003" y="6173846"/>
                  <a:pt x="2899328" y="6181522"/>
                  <a:pt x="2631986" y="6186349"/>
                </a:cubicBezTo>
                <a:cubicBezTo>
                  <a:pt x="2364644" y="6191176"/>
                  <a:pt x="2110791" y="6202941"/>
                  <a:pt x="1868661" y="6186349"/>
                </a:cubicBezTo>
                <a:cubicBezTo>
                  <a:pt x="1626532" y="6169757"/>
                  <a:pt x="1534603" y="6184590"/>
                  <a:pt x="1210622" y="6186349"/>
                </a:cubicBezTo>
                <a:cubicBezTo>
                  <a:pt x="886641" y="6188108"/>
                  <a:pt x="563983" y="6151099"/>
                  <a:pt x="315689" y="6186349"/>
                </a:cubicBezTo>
                <a:cubicBezTo>
                  <a:pt x="143541" y="6221961"/>
                  <a:pt x="-614" y="6036615"/>
                  <a:pt x="0" y="5870660"/>
                </a:cubicBezTo>
                <a:cubicBezTo>
                  <a:pt x="-18066" y="5509203"/>
                  <a:pt x="28427" y="5380680"/>
                  <a:pt x="0" y="5065189"/>
                </a:cubicBezTo>
                <a:cubicBezTo>
                  <a:pt x="-28427" y="4749698"/>
                  <a:pt x="17129" y="4741850"/>
                  <a:pt x="0" y="4537467"/>
                </a:cubicBezTo>
                <a:cubicBezTo>
                  <a:pt x="-17129" y="4333084"/>
                  <a:pt x="4302" y="4144655"/>
                  <a:pt x="0" y="3898645"/>
                </a:cubicBezTo>
                <a:cubicBezTo>
                  <a:pt x="-4302" y="3652635"/>
                  <a:pt x="-12101" y="3479475"/>
                  <a:pt x="0" y="3259824"/>
                </a:cubicBezTo>
                <a:cubicBezTo>
                  <a:pt x="12101" y="3040173"/>
                  <a:pt x="24214" y="2962571"/>
                  <a:pt x="0" y="2676552"/>
                </a:cubicBezTo>
                <a:cubicBezTo>
                  <a:pt x="-24214" y="2390533"/>
                  <a:pt x="-12385" y="2228147"/>
                  <a:pt x="0" y="1926631"/>
                </a:cubicBezTo>
                <a:cubicBezTo>
                  <a:pt x="12385" y="1625115"/>
                  <a:pt x="21117" y="1387906"/>
                  <a:pt x="0" y="1176710"/>
                </a:cubicBezTo>
                <a:cubicBezTo>
                  <a:pt x="-21117" y="965514"/>
                  <a:pt x="6295" y="576016"/>
                  <a:pt x="0" y="315689"/>
                </a:cubicBezTo>
                <a:close/>
              </a:path>
              <a:path w="11160000" h="6186349" stroke="0" extrusionOk="0">
                <a:moveTo>
                  <a:pt x="0" y="315689"/>
                </a:moveTo>
                <a:cubicBezTo>
                  <a:pt x="-15910" y="174760"/>
                  <a:pt x="157032" y="3979"/>
                  <a:pt x="315689" y="0"/>
                </a:cubicBezTo>
                <a:cubicBezTo>
                  <a:pt x="436705" y="16816"/>
                  <a:pt x="638740" y="-4322"/>
                  <a:pt x="763155" y="0"/>
                </a:cubicBezTo>
                <a:cubicBezTo>
                  <a:pt x="887570" y="4322"/>
                  <a:pt x="1059729" y="25276"/>
                  <a:pt x="1315908" y="0"/>
                </a:cubicBezTo>
                <a:cubicBezTo>
                  <a:pt x="1572087" y="-25276"/>
                  <a:pt x="1990694" y="-34734"/>
                  <a:pt x="2184519" y="0"/>
                </a:cubicBezTo>
                <a:cubicBezTo>
                  <a:pt x="2378344" y="34734"/>
                  <a:pt x="2603241" y="759"/>
                  <a:pt x="2947845" y="0"/>
                </a:cubicBezTo>
                <a:cubicBezTo>
                  <a:pt x="3292449" y="-759"/>
                  <a:pt x="3513100" y="-19415"/>
                  <a:pt x="3816456" y="0"/>
                </a:cubicBezTo>
                <a:cubicBezTo>
                  <a:pt x="4119812" y="19415"/>
                  <a:pt x="4158956" y="17427"/>
                  <a:pt x="4263922" y="0"/>
                </a:cubicBezTo>
                <a:cubicBezTo>
                  <a:pt x="4368888" y="-17427"/>
                  <a:pt x="4589132" y="-2612"/>
                  <a:pt x="4816675" y="0"/>
                </a:cubicBezTo>
                <a:cubicBezTo>
                  <a:pt x="5044218" y="2612"/>
                  <a:pt x="5408133" y="-15319"/>
                  <a:pt x="5580000" y="0"/>
                </a:cubicBezTo>
                <a:cubicBezTo>
                  <a:pt x="5751868" y="15319"/>
                  <a:pt x="5801856" y="-3546"/>
                  <a:pt x="5922180" y="0"/>
                </a:cubicBezTo>
                <a:cubicBezTo>
                  <a:pt x="6042504" y="3546"/>
                  <a:pt x="6277540" y="12040"/>
                  <a:pt x="6369647" y="0"/>
                </a:cubicBezTo>
                <a:cubicBezTo>
                  <a:pt x="6461754" y="-12040"/>
                  <a:pt x="6915680" y="-3144"/>
                  <a:pt x="7238258" y="0"/>
                </a:cubicBezTo>
                <a:cubicBezTo>
                  <a:pt x="7560836" y="3144"/>
                  <a:pt x="7483520" y="7290"/>
                  <a:pt x="7580438" y="0"/>
                </a:cubicBezTo>
                <a:cubicBezTo>
                  <a:pt x="7677356" y="-7290"/>
                  <a:pt x="7964987" y="21734"/>
                  <a:pt x="8238477" y="0"/>
                </a:cubicBezTo>
                <a:cubicBezTo>
                  <a:pt x="8511967" y="-21734"/>
                  <a:pt x="8575192" y="11797"/>
                  <a:pt x="8685943" y="0"/>
                </a:cubicBezTo>
                <a:cubicBezTo>
                  <a:pt x="8796694" y="-11797"/>
                  <a:pt x="9123932" y="-31036"/>
                  <a:pt x="9449269" y="0"/>
                </a:cubicBezTo>
                <a:cubicBezTo>
                  <a:pt x="9774606" y="31036"/>
                  <a:pt x="10254638" y="66468"/>
                  <a:pt x="10844311" y="0"/>
                </a:cubicBezTo>
                <a:cubicBezTo>
                  <a:pt x="11017804" y="31413"/>
                  <a:pt x="11163008" y="154980"/>
                  <a:pt x="11160000" y="315689"/>
                </a:cubicBezTo>
                <a:cubicBezTo>
                  <a:pt x="11135737" y="498877"/>
                  <a:pt x="11147548" y="773673"/>
                  <a:pt x="11160000" y="1065610"/>
                </a:cubicBezTo>
                <a:cubicBezTo>
                  <a:pt x="11172452" y="1357547"/>
                  <a:pt x="11151500" y="1574620"/>
                  <a:pt x="11160000" y="1704432"/>
                </a:cubicBezTo>
                <a:cubicBezTo>
                  <a:pt x="11168500" y="1834244"/>
                  <a:pt x="11135810" y="2085093"/>
                  <a:pt x="11160000" y="2287704"/>
                </a:cubicBezTo>
                <a:cubicBezTo>
                  <a:pt x="11184190" y="2490315"/>
                  <a:pt x="11166529" y="2592978"/>
                  <a:pt x="11160000" y="2870976"/>
                </a:cubicBezTo>
                <a:cubicBezTo>
                  <a:pt x="11153471" y="3148974"/>
                  <a:pt x="11162900" y="3294257"/>
                  <a:pt x="11160000" y="3454248"/>
                </a:cubicBezTo>
                <a:cubicBezTo>
                  <a:pt x="11157100" y="3614239"/>
                  <a:pt x="11155715" y="3823179"/>
                  <a:pt x="11160000" y="4093069"/>
                </a:cubicBezTo>
                <a:cubicBezTo>
                  <a:pt x="11164285" y="4362959"/>
                  <a:pt x="11172502" y="4494962"/>
                  <a:pt x="11160000" y="4731891"/>
                </a:cubicBezTo>
                <a:cubicBezTo>
                  <a:pt x="11147498" y="4968820"/>
                  <a:pt x="11142318" y="5483240"/>
                  <a:pt x="11160000" y="5870660"/>
                </a:cubicBezTo>
                <a:cubicBezTo>
                  <a:pt x="11132662" y="6051297"/>
                  <a:pt x="11040852" y="6184559"/>
                  <a:pt x="10844311" y="6186349"/>
                </a:cubicBezTo>
                <a:cubicBezTo>
                  <a:pt x="10491198" y="6182973"/>
                  <a:pt x="10321008" y="6144502"/>
                  <a:pt x="9975700" y="6186349"/>
                </a:cubicBezTo>
                <a:cubicBezTo>
                  <a:pt x="9630392" y="6228196"/>
                  <a:pt x="9435435" y="6201836"/>
                  <a:pt x="9212375" y="6186349"/>
                </a:cubicBezTo>
                <a:cubicBezTo>
                  <a:pt x="8989316" y="6170862"/>
                  <a:pt x="8672835" y="6171011"/>
                  <a:pt x="8343763" y="6186349"/>
                </a:cubicBezTo>
                <a:cubicBezTo>
                  <a:pt x="8014691" y="6201687"/>
                  <a:pt x="8154279" y="6188329"/>
                  <a:pt x="8001583" y="6186349"/>
                </a:cubicBezTo>
                <a:cubicBezTo>
                  <a:pt x="7848887" y="6184369"/>
                  <a:pt x="7422383" y="6193342"/>
                  <a:pt x="7238258" y="6186349"/>
                </a:cubicBezTo>
                <a:cubicBezTo>
                  <a:pt x="7054134" y="6179356"/>
                  <a:pt x="6682225" y="6217988"/>
                  <a:pt x="6474933" y="6186349"/>
                </a:cubicBezTo>
                <a:cubicBezTo>
                  <a:pt x="6267642" y="6154710"/>
                  <a:pt x="6068978" y="6210205"/>
                  <a:pt x="5711608" y="6186349"/>
                </a:cubicBezTo>
                <a:cubicBezTo>
                  <a:pt x="5354238" y="6162493"/>
                  <a:pt x="5341064" y="6189945"/>
                  <a:pt x="5158855" y="6186349"/>
                </a:cubicBezTo>
                <a:cubicBezTo>
                  <a:pt x="4976646" y="6182753"/>
                  <a:pt x="4746298" y="6196968"/>
                  <a:pt x="4500816" y="6186349"/>
                </a:cubicBezTo>
                <a:cubicBezTo>
                  <a:pt x="4255334" y="6175730"/>
                  <a:pt x="4316940" y="6180785"/>
                  <a:pt x="4158636" y="6186349"/>
                </a:cubicBezTo>
                <a:cubicBezTo>
                  <a:pt x="4000332" y="6191913"/>
                  <a:pt x="3971216" y="6183581"/>
                  <a:pt x="3816456" y="6186349"/>
                </a:cubicBezTo>
                <a:cubicBezTo>
                  <a:pt x="3661696" y="6189117"/>
                  <a:pt x="3268323" y="6182442"/>
                  <a:pt x="2947845" y="6186349"/>
                </a:cubicBezTo>
                <a:cubicBezTo>
                  <a:pt x="2627367" y="6190256"/>
                  <a:pt x="2540308" y="6185853"/>
                  <a:pt x="2395092" y="6186349"/>
                </a:cubicBezTo>
                <a:cubicBezTo>
                  <a:pt x="2249876" y="6186845"/>
                  <a:pt x="1769047" y="6216851"/>
                  <a:pt x="1526481" y="6186349"/>
                </a:cubicBezTo>
                <a:cubicBezTo>
                  <a:pt x="1283915" y="6155847"/>
                  <a:pt x="751219" y="6132469"/>
                  <a:pt x="315689" y="6186349"/>
                </a:cubicBezTo>
                <a:cubicBezTo>
                  <a:pt x="172967" y="6183375"/>
                  <a:pt x="5700" y="6055991"/>
                  <a:pt x="0" y="5870660"/>
                </a:cubicBezTo>
                <a:cubicBezTo>
                  <a:pt x="29462" y="5693235"/>
                  <a:pt x="-25899" y="5393306"/>
                  <a:pt x="0" y="5176289"/>
                </a:cubicBezTo>
                <a:cubicBezTo>
                  <a:pt x="25899" y="4959272"/>
                  <a:pt x="231" y="4749304"/>
                  <a:pt x="0" y="4426368"/>
                </a:cubicBezTo>
                <a:cubicBezTo>
                  <a:pt x="-231" y="4103432"/>
                  <a:pt x="-30010" y="3850958"/>
                  <a:pt x="0" y="3676446"/>
                </a:cubicBezTo>
                <a:cubicBezTo>
                  <a:pt x="30010" y="3501934"/>
                  <a:pt x="26949" y="3110199"/>
                  <a:pt x="0" y="2926525"/>
                </a:cubicBezTo>
                <a:cubicBezTo>
                  <a:pt x="-26949" y="2742851"/>
                  <a:pt x="-12625" y="2492744"/>
                  <a:pt x="0" y="2232154"/>
                </a:cubicBezTo>
                <a:cubicBezTo>
                  <a:pt x="12625" y="1971564"/>
                  <a:pt x="-20902" y="1782497"/>
                  <a:pt x="0" y="1482233"/>
                </a:cubicBezTo>
                <a:cubicBezTo>
                  <a:pt x="20902" y="1181969"/>
                  <a:pt x="39305" y="575688"/>
                  <a:pt x="0" y="31568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983BDF50-BBF9-46EB-86EA-76F5EC85A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6545804" y="3218586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937A82-4142-4B39-B71B-FDB7917D149E}"/>
              </a:ext>
            </a:extLst>
          </p:cNvPr>
          <p:cNvSpPr txBox="1"/>
          <p:nvPr/>
        </p:nvSpPr>
        <p:spPr>
          <a:xfrm>
            <a:off x="3843888" y="420310"/>
            <a:ext cx="6069079" cy="16158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R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E1C893-E5E0-447A-8349-039B02AFC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621400" y="2036137"/>
            <a:ext cx="4024798" cy="3767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77D79C-26C0-48C9-954E-FE95902ED11F}"/>
              </a:ext>
            </a:extLst>
          </p:cNvPr>
          <p:cNvSpPr txBox="1"/>
          <p:nvPr/>
        </p:nvSpPr>
        <p:spPr>
          <a:xfrm>
            <a:off x="777647" y="5926627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00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276447" y="255181"/>
            <a:ext cx="11706446" cy="6390167"/>
          </a:xfrm>
          <a:custGeom>
            <a:avLst/>
            <a:gdLst>
              <a:gd name="connsiteX0" fmla="*/ 0 w 11706446"/>
              <a:gd name="connsiteY0" fmla="*/ 326090 h 6390167"/>
              <a:gd name="connsiteX1" fmla="*/ 326090 w 11706446"/>
              <a:gd name="connsiteY1" fmla="*/ 0 h 6390167"/>
              <a:gd name="connsiteX2" fmla="*/ 795896 w 11706446"/>
              <a:gd name="connsiteY2" fmla="*/ 0 h 6390167"/>
              <a:gd name="connsiteX3" fmla="*/ 1155160 w 11706446"/>
              <a:gd name="connsiteY3" fmla="*/ 0 h 6390167"/>
              <a:gd name="connsiteX4" fmla="*/ 1514424 w 11706446"/>
              <a:gd name="connsiteY4" fmla="*/ 0 h 6390167"/>
              <a:gd name="connsiteX5" fmla="*/ 1984230 w 11706446"/>
              <a:gd name="connsiteY5" fmla="*/ 0 h 6390167"/>
              <a:gd name="connsiteX6" fmla="*/ 2675122 w 11706446"/>
              <a:gd name="connsiteY6" fmla="*/ 0 h 6390167"/>
              <a:gd name="connsiteX7" fmla="*/ 3255470 w 11706446"/>
              <a:gd name="connsiteY7" fmla="*/ 0 h 6390167"/>
              <a:gd name="connsiteX8" fmla="*/ 3946362 w 11706446"/>
              <a:gd name="connsiteY8" fmla="*/ 0 h 6390167"/>
              <a:gd name="connsiteX9" fmla="*/ 4747796 w 11706446"/>
              <a:gd name="connsiteY9" fmla="*/ 0 h 6390167"/>
              <a:gd name="connsiteX10" fmla="*/ 5549231 w 11706446"/>
              <a:gd name="connsiteY10" fmla="*/ 0 h 6390167"/>
              <a:gd name="connsiteX11" fmla="*/ 6129580 w 11706446"/>
              <a:gd name="connsiteY11" fmla="*/ 0 h 6390167"/>
              <a:gd name="connsiteX12" fmla="*/ 6931014 w 11706446"/>
              <a:gd name="connsiteY12" fmla="*/ 0 h 6390167"/>
              <a:gd name="connsiteX13" fmla="*/ 7842991 w 11706446"/>
              <a:gd name="connsiteY13" fmla="*/ 0 h 6390167"/>
              <a:gd name="connsiteX14" fmla="*/ 8754968 w 11706446"/>
              <a:gd name="connsiteY14" fmla="*/ 0 h 6390167"/>
              <a:gd name="connsiteX15" fmla="*/ 9114231 w 11706446"/>
              <a:gd name="connsiteY15" fmla="*/ 0 h 6390167"/>
              <a:gd name="connsiteX16" fmla="*/ 9473495 w 11706446"/>
              <a:gd name="connsiteY16" fmla="*/ 0 h 6390167"/>
              <a:gd name="connsiteX17" fmla="*/ 10164387 w 11706446"/>
              <a:gd name="connsiteY17" fmla="*/ 0 h 6390167"/>
              <a:gd name="connsiteX18" fmla="*/ 10634193 w 11706446"/>
              <a:gd name="connsiteY18" fmla="*/ 0 h 6390167"/>
              <a:gd name="connsiteX19" fmla="*/ 11380356 w 11706446"/>
              <a:gd name="connsiteY19" fmla="*/ 0 h 6390167"/>
              <a:gd name="connsiteX20" fmla="*/ 11706446 w 11706446"/>
              <a:gd name="connsiteY20" fmla="*/ 326090 h 6390167"/>
              <a:gd name="connsiteX21" fmla="*/ 11706446 w 11706446"/>
              <a:gd name="connsiteY21" fmla="*/ 1021024 h 6390167"/>
              <a:gd name="connsiteX22" fmla="*/ 11706446 w 11706446"/>
              <a:gd name="connsiteY22" fmla="*/ 1543818 h 6390167"/>
              <a:gd name="connsiteX23" fmla="*/ 11706446 w 11706446"/>
              <a:gd name="connsiteY23" fmla="*/ 2123993 h 6390167"/>
              <a:gd name="connsiteX24" fmla="*/ 11706446 w 11706446"/>
              <a:gd name="connsiteY24" fmla="*/ 2761547 h 6390167"/>
              <a:gd name="connsiteX25" fmla="*/ 11706446 w 11706446"/>
              <a:gd name="connsiteY25" fmla="*/ 3284341 h 6390167"/>
              <a:gd name="connsiteX26" fmla="*/ 11706446 w 11706446"/>
              <a:gd name="connsiteY26" fmla="*/ 3864515 h 6390167"/>
              <a:gd name="connsiteX27" fmla="*/ 11706446 w 11706446"/>
              <a:gd name="connsiteY27" fmla="*/ 4329930 h 6390167"/>
              <a:gd name="connsiteX28" fmla="*/ 11706446 w 11706446"/>
              <a:gd name="connsiteY28" fmla="*/ 4910104 h 6390167"/>
              <a:gd name="connsiteX29" fmla="*/ 11706446 w 11706446"/>
              <a:gd name="connsiteY29" fmla="*/ 6064077 h 6390167"/>
              <a:gd name="connsiteX30" fmla="*/ 11380356 w 11706446"/>
              <a:gd name="connsiteY30" fmla="*/ 6390167 h 6390167"/>
              <a:gd name="connsiteX31" fmla="*/ 10578922 w 11706446"/>
              <a:gd name="connsiteY31" fmla="*/ 6390167 h 6390167"/>
              <a:gd name="connsiteX32" fmla="*/ 9666945 w 11706446"/>
              <a:gd name="connsiteY32" fmla="*/ 6390167 h 6390167"/>
              <a:gd name="connsiteX33" fmla="*/ 8754968 w 11706446"/>
              <a:gd name="connsiteY33" fmla="*/ 6390167 h 6390167"/>
              <a:gd name="connsiteX34" fmla="*/ 8174619 w 11706446"/>
              <a:gd name="connsiteY34" fmla="*/ 6390167 h 6390167"/>
              <a:gd name="connsiteX35" fmla="*/ 7262642 w 11706446"/>
              <a:gd name="connsiteY35" fmla="*/ 6390167 h 6390167"/>
              <a:gd name="connsiteX36" fmla="*/ 6682293 w 11706446"/>
              <a:gd name="connsiteY36" fmla="*/ 6390167 h 6390167"/>
              <a:gd name="connsiteX37" fmla="*/ 5880859 w 11706446"/>
              <a:gd name="connsiteY37" fmla="*/ 6390167 h 6390167"/>
              <a:gd name="connsiteX38" fmla="*/ 5189967 w 11706446"/>
              <a:gd name="connsiteY38" fmla="*/ 6390167 h 6390167"/>
              <a:gd name="connsiteX39" fmla="*/ 4830703 w 11706446"/>
              <a:gd name="connsiteY39" fmla="*/ 6390167 h 6390167"/>
              <a:gd name="connsiteX40" fmla="*/ 4471440 w 11706446"/>
              <a:gd name="connsiteY40" fmla="*/ 6390167 h 6390167"/>
              <a:gd name="connsiteX41" fmla="*/ 3780548 w 11706446"/>
              <a:gd name="connsiteY41" fmla="*/ 6390167 h 6390167"/>
              <a:gd name="connsiteX42" fmla="*/ 3089657 w 11706446"/>
              <a:gd name="connsiteY42" fmla="*/ 6390167 h 6390167"/>
              <a:gd name="connsiteX43" fmla="*/ 2730393 w 11706446"/>
              <a:gd name="connsiteY43" fmla="*/ 6390167 h 6390167"/>
              <a:gd name="connsiteX44" fmla="*/ 2150044 w 11706446"/>
              <a:gd name="connsiteY44" fmla="*/ 6390167 h 6390167"/>
              <a:gd name="connsiteX45" fmla="*/ 1569695 w 11706446"/>
              <a:gd name="connsiteY45" fmla="*/ 6390167 h 6390167"/>
              <a:gd name="connsiteX46" fmla="*/ 1099889 w 11706446"/>
              <a:gd name="connsiteY46" fmla="*/ 6390167 h 6390167"/>
              <a:gd name="connsiteX47" fmla="*/ 326090 w 11706446"/>
              <a:gd name="connsiteY47" fmla="*/ 6390167 h 6390167"/>
              <a:gd name="connsiteX48" fmla="*/ 0 w 11706446"/>
              <a:gd name="connsiteY48" fmla="*/ 6064077 h 6390167"/>
              <a:gd name="connsiteX49" fmla="*/ 0 w 11706446"/>
              <a:gd name="connsiteY49" fmla="*/ 5426523 h 6390167"/>
              <a:gd name="connsiteX50" fmla="*/ 0 w 11706446"/>
              <a:gd name="connsiteY50" fmla="*/ 4788969 h 6390167"/>
              <a:gd name="connsiteX51" fmla="*/ 0 w 11706446"/>
              <a:gd name="connsiteY51" fmla="*/ 4094035 h 6390167"/>
              <a:gd name="connsiteX52" fmla="*/ 0 w 11706446"/>
              <a:gd name="connsiteY52" fmla="*/ 3513861 h 6390167"/>
              <a:gd name="connsiteX53" fmla="*/ 0 w 11706446"/>
              <a:gd name="connsiteY53" fmla="*/ 2761547 h 6390167"/>
              <a:gd name="connsiteX54" fmla="*/ 0 w 11706446"/>
              <a:gd name="connsiteY54" fmla="*/ 2009233 h 6390167"/>
              <a:gd name="connsiteX55" fmla="*/ 0 w 11706446"/>
              <a:gd name="connsiteY55" fmla="*/ 1371679 h 6390167"/>
              <a:gd name="connsiteX56" fmla="*/ 0 w 11706446"/>
              <a:gd name="connsiteY56" fmla="*/ 906264 h 6390167"/>
              <a:gd name="connsiteX57" fmla="*/ 0 w 11706446"/>
              <a:gd name="connsiteY57" fmla="*/ 326090 h 63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06446" h="6390167" fill="none" extrusionOk="0">
                <a:moveTo>
                  <a:pt x="0" y="326090"/>
                </a:moveTo>
                <a:cubicBezTo>
                  <a:pt x="9634" y="143953"/>
                  <a:pt x="148778" y="7006"/>
                  <a:pt x="326090" y="0"/>
                </a:cubicBezTo>
                <a:cubicBezTo>
                  <a:pt x="440873" y="14356"/>
                  <a:pt x="663992" y="-1875"/>
                  <a:pt x="795896" y="0"/>
                </a:cubicBezTo>
                <a:cubicBezTo>
                  <a:pt x="927800" y="1875"/>
                  <a:pt x="1068105" y="-8676"/>
                  <a:pt x="1155160" y="0"/>
                </a:cubicBezTo>
                <a:cubicBezTo>
                  <a:pt x="1242215" y="8676"/>
                  <a:pt x="1342281" y="-10670"/>
                  <a:pt x="1514424" y="0"/>
                </a:cubicBezTo>
                <a:cubicBezTo>
                  <a:pt x="1686567" y="10670"/>
                  <a:pt x="1869177" y="-21561"/>
                  <a:pt x="1984230" y="0"/>
                </a:cubicBezTo>
                <a:cubicBezTo>
                  <a:pt x="2099283" y="21561"/>
                  <a:pt x="2526140" y="23408"/>
                  <a:pt x="2675122" y="0"/>
                </a:cubicBezTo>
                <a:cubicBezTo>
                  <a:pt x="2824104" y="-23408"/>
                  <a:pt x="3099535" y="-10348"/>
                  <a:pt x="3255470" y="0"/>
                </a:cubicBezTo>
                <a:cubicBezTo>
                  <a:pt x="3411405" y="10348"/>
                  <a:pt x="3737959" y="24957"/>
                  <a:pt x="3946362" y="0"/>
                </a:cubicBezTo>
                <a:cubicBezTo>
                  <a:pt x="4154765" y="-24957"/>
                  <a:pt x="4583510" y="-20480"/>
                  <a:pt x="4747796" y="0"/>
                </a:cubicBezTo>
                <a:cubicBezTo>
                  <a:pt x="4912082" y="20480"/>
                  <a:pt x="5346598" y="14017"/>
                  <a:pt x="5549231" y="0"/>
                </a:cubicBezTo>
                <a:cubicBezTo>
                  <a:pt x="5751865" y="-14017"/>
                  <a:pt x="5861769" y="1719"/>
                  <a:pt x="6129580" y="0"/>
                </a:cubicBezTo>
                <a:cubicBezTo>
                  <a:pt x="6397391" y="-1719"/>
                  <a:pt x="6735546" y="-259"/>
                  <a:pt x="6931014" y="0"/>
                </a:cubicBezTo>
                <a:cubicBezTo>
                  <a:pt x="7126482" y="259"/>
                  <a:pt x="7471506" y="-5964"/>
                  <a:pt x="7842991" y="0"/>
                </a:cubicBezTo>
                <a:cubicBezTo>
                  <a:pt x="8214476" y="5964"/>
                  <a:pt x="8373142" y="34529"/>
                  <a:pt x="8754968" y="0"/>
                </a:cubicBezTo>
                <a:cubicBezTo>
                  <a:pt x="9136794" y="-34529"/>
                  <a:pt x="8959591" y="4872"/>
                  <a:pt x="9114231" y="0"/>
                </a:cubicBezTo>
                <a:cubicBezTo>
                  <a:pt x="9268871" y="-4872"/>
                  <a:pt x="9295922" y="-10871"/>
                  <a:pt x="9473495" y="0"/>
                </a:cubicBezTo>
                <a:cubicBezTo>
                  <a:pt x="9651068" y="10871"/>
                  <a:pt x="9876713" y="-25191"/>
                  <a:pt x="10164387" y="0"/>
                </a:cubicBezTo>
                <a:cubicBezTo>
                  <a:pt x="10452061" y="25191"/>
                  <a:pt x="10492408" y="11903"/>
                  <a:pt x="10634193" y="0"/>
                </a:cubicBezTo>
                <a:cubicBezTo>
                  <a:pt x="10775978" y="-11903"/>
                  <a:pt x="11179181" y="5043"/>
                  <a:pt x="11380356" y="0"/>
                </a:cubicBezTo>
                <a:cubicBezTo>
                  <a:pt x="11563805" y="-16296"/>
                  <a:pt x="11714220" y="142326"/>
                  <a:pt x="11706446" y="326090"/>
                </a:cubicBezTo>
                <a:cubicBezTo>
                  <a:pt x="11704184" y="660599"/>
                  <a:pt x="11728494" y="790300"/>
                  <a:pt x="11706446" y="1021024"/>
                </a:cubicBezTo>
                <a:cubicBezTo>
                  <a:pt x="11684398" y="1251748"/>
                  <a:pt x="11732497" y="1382554"/>
                  <a:pt x="11706446" y="1543818"/>
                </a:cubicBezTo>
                <a:cubicBezTo>
                  <a:pt x="11680395" y="1705082"/>
                  <a:pt x="11708151" y="1938969"/>
                  <a:pt x="11706446" y="2123993"/>
                </a:cubicBezTo>
                <a:cubicBezTo>
                  <a:pt x="11704741" y="2309018"/>
                  <a:pt x="11715558" y="2477114"/>
                  <a:pt x="11706446" y="2761547"/>
                </a:cubicBezTo>
                <a:cubicBezTo>
                  <a:pt x="11697334" y="3045980"/>
                  <a:pt x="11699994" y="3080875"/>
                  <a:pt x="11706446" y="3284341"/>
                </a:cubicBezTo>
                <a:cubicBezTo>
                  <a:pt x="11712898" y="3487807"/>
                  <a:pt x="11732522" y="3664696"/>
                  <a:pt x="11706446" y="3864515"/>
                </a:cubicBezTo>
                <a:cubicBezTo>
                  <a:pt x="11680370" y="4064334"/>
                  <a:pt x="11687873" y="4100147"/>
                  <a:pt x="11706446" y="4329930"/>
                </a:cubicBezTo>
                <a:cubicBezTo>
                  <a:pt x="11725019" y="4559714"/>
                  <a:pt x="11682605" y="4635938"/>
                  <a:pt x="11706446" y="4910104"/>
                </a:cubicBezTo>
                <a:cubicBezTo>
                  <a:pt x="11730287" y="5184270"/>
                  <a:pt x="11658417" y="5729661"/>
                  <a:pt x="11706446" y="6064077"/>
                </a:cubicBezTo>
                <a:cubicBezTo>
                  <a:pt x="11712704" y="6244014"/>
                  <a:pt x="11528338" y="6401782"/>
                  <a:pt x="11380356" y="6390167"/>
                </a:cubicBezTo>
                <a:cubicBezTo>
                  <a:pt x="11116532" y="6425304"/>
                  <a:pt x="10941084" y="6416439"/>
                  <a:pt x="10578922" y="6390167"/>
                </a:cubicBezTo>
                <a:cubicBezTo>
                  <a:pt x="10216760" y="6363895"/>
                  <a:pt x="9981986" y="6389154"/>
                  <a:pt x="9666945" y="6390167"/>
                </a:cubicBezTo>
                <a:cubicBezTo>
                  <a:pt x="9351904" y="6391180"/>
                  <a:pt x="9164555" y="6384307"/>
                  <a:pt x="8754968" y="6390167"/>
                </a:cubicBezTo>
                <a:cubicBezTo>
                  <a:pt x="8345381" y="6396027"/>
                  <a:pt x="8322925" y="6399574"/>
                  <a:pt x="8174619" y="6390167"/>
                </a:cubicBezTo>
                <a:cubicBezTo>
                  <a:pt x="8026313" y="6380760"/>
                  <a:pt x="7491485" y="6359705"/>
                  <a:pt x="7262642" y="6390167"/>
                </a:cubicBezTo>
                <a:cubicBezTo>
                  <a:pt x="7033799" y="6420629"/>
                  <a:pt x="6830152" y="6370381"/>
                  <a:pt x="6682293" y="6390167"/>
                </a:cubicBezTo>
                <a:cubicBezTo>
                  <a:pt x="6534434" y="6409953"/>
                  <a:pt x="6195417" y="6363435"/>
                  <a:pt x="5880859" y="6390167"/>
                </a:cubicBezTo>
                <a:cubicBezTo>
                  <a:pt x="5566301" y="6416899"/>
                  <a:pt x="5461022" y="6405058"/>
                  <a:pt x="5189967" y="6390167"/>
                </a:cubicBezTo>
                <a:cubicBezTo>
                  <a:pt x="4918912" y="6375276"/>
                  <a:pt x="4967027" y="6383682"/>
                  <a:pt x="4830703" y="6390167"/>
                </a:cubicBezTo>
                <a:cubicBezTo>
                  <a:pt x="4694379" y="6396652"/>
                  <a:pt x="4545223" y="6400764"/>
                  <a:pt x="4471440" y="6390167"/>
                </a:cubicBezTo>
                <a:cubicBezTo>
                  <a:pt x="4397657" y="6379570"/>
                  <a:pt x="4070504" y="6380771"/>
                  <a:pt x="3780548" y="6390167"/>
                </a:cubicBezTo>
                <a:cubicBezTo>
                  <a:pt x="3490592" y="6399563"/>
                  <a:pt x="3397607" y="6376794"/>
                  <a:pt x="3089657" y="6390167"/>
                </a:cubicBezTo>
                <a:cubicBezTo>
                  <a:pt x="2781707" y="6403540"/>
                  <a:pt x="2893342" y="6388938"/>
                  <a:pt x="2730393" y="6390167"/>
                </a:cubicBezTo>
                <a:cubicBezTo>
                  <a:pt x="2567444" y="6391396"/>
                  <a:pt x="2409121" y="6404464"/>
                  <a:pt x="2150044" y="6390167"/>
                </a:cubicBezTo>
                <a:cubicBezTo>
                  <a:pt x="1890967" y="6375870"/>
                  <a:pt x="1686301" y="6416704"/>
                  <a:pt x="1569695" y="6390167"/>
                </a:cubicBezTo>
                <a:cubicBezTo>
                  <a:pt x="1453089" y="6363630"/>
                  <a:pt x="1311851" y="6413636"/>
                  <a:pt x="1099889" y="6390167"/>
                </a:cubicBezTo>
                <a:cubicBezTo>
                  <a:pt x="887927" y="6366698"/>
                  <a:pt x="481969" y="6403867"/>
                  <a:pt x="326090" y="6390167"/>
                </a:cubicBezTo>
                <a:cubicBezTo>
                  <a:pt x="124243" y="6417470"/>
                  <a:pt x="17505" y="6263508"/>
                  <a:pt x="0" y="6064077"/>
                </a:cubicBezTo>
                <a:cubicBezTo>
                  <a:pt x="-30363" y="5835796"/>
                  <a:pt x="-6106" y="5719654"/>
                  <a:pt x="0" y="5426523"/>
                </a:cubicBezTo>
                <a:cubicBezTo>
                  <a:pt x="6106" y="5133392"/>
                  <a:pt x="-19168" y="5107136"/>
                  <a:pt x="0" y="4788969"/>
                </a:cubicBezTo>
                <a:cubicBezTo>
                  <a:pt x="19168" y="4470802"/>
                  <a:pt x="28558" y="4378638"/>
                  <a:pt x="0" y="4094035"/>
                </a:cubicBezTo>
                <a:cubicBezTo>
                  <a:pt x="-28558" y="3809432"/>
                  <a:pt x="23364" y="3652478"/>
                  <a:pt x="0" y="3513861"/>
                </a:cubicBezTo>
                <a:cubicBezTo>
                  <a:pt x="-23364" y="3375244"/>
                  <a:pt x="14440" y="3120768"/>
                  <a:pt x="0" y="2761547"/>
                </a:cubicBezTo>
                <a:cubicBezTo>
                  <a:pt x="-14440" y="2402326"/>
                  <a:pt x="4384" y="2354137"/>
                  <a:pt x="0" y="2009233"/>
                </a:cubicBezTo>
                <a:cubicBezTo>
                  <a:pt x="-4384" y="1664329"/>
                  <a:pt x="1436" y="1638758"/>
                  <a:pt x="0" y="1371679"/>
                </a:cubicBezTo>
                <a:cubicBezTo>
                  <a:pt x="-1436" y="1104600"/>
                  <a:pt x="-12051" y="1079445"/>
                  <a:pt x="0" y="906264"/>
                </a:cubicBezTo>
                <a:cubicBezTo>
                  <a:pt x="12051" y="733083"/>
                  <a:pt x="19557" y="459624"/>
                  <a:pt x="0" y="326090"/>
                </a:cubicBezTo>
                <a:close/>
              </a:path>
              <a:path w="11706446" h="6390167" stroke="0" extrusionOk="0">
                <a:moveTo>
                  <a:pt x="0" y="326090"/>
                </a:moveTo>
                <a:cubicBezTo>
                  <a:pt x="-3849" y="154080"/>
                  <a:pt x="189188" y="10952"/>
                  <a:pt x="326090" y="0"/>
                </a:cubicBezTo>
                <a:cubicBezTo>
                  <a:pt x="481538" y="-12329"/>
                  <a:pt x="661967" y="575"/>
                  <a:pt x="795896" y="0"/>
                </a:cubicBezTo>
                <a:cubicBezTo>
                  <a:pt x="929825" y="-575"/>
                  <a:pt x="1114552" y="-929"/>
                  <a:pt x="1376245" y="0"/>
                </a:cubicBezTo>
                <a:cubicBezTo>
                  <a:pt x="1637938" y="929"/>
                  <a:pt x="1958319" y="30294"/>
                  <a:pt x="2288222" y="0"/>
                </a:cubicBezTo>
                <a:cubicBezTo>
                  <a:pt x="2618125" y="-30294"/>
                  <a:pt x="2770532" y="-28385"/>
                  <a:pt x="3089657" y="0"/>
                </a:cubicBezTo>
                <a:cubicBezTo>
                  <a:pt x="3408782" y="28385"/>
                  <a:pt x="3718823" y="11196"/>
                  <a:pt x="4001633" y="0"/>
                </a:cubicBezTo>
                <a:cubicBezTo>
                  <a:pt x="4284443" y="-11196"/>
                  <a:pt x="4318324" y="13886"/>
                  <a:pt x="4471440" y="0"/>
                </a:cubicBezTo>
                <a:cubicBezTo>
                  <a:pt x="4624556" y="-13886"/>
                  <a:pt x="4931894" y="26081"/>
                  <a:pt x="5051789" y="0"/>
                </a:cubicBezTo>
                <a:cubicBezTo>
                  <a:pt x="5171684" y="-26081"/>
                  <a:pt x="5680840" y="-10957"/>
                  <a:pt x="5853223" y="0"/>
                </a:cubicBezTo>
                <a:cubicBezTo>
                  <a:pt x="6025606" y="10957"/>
                  <a:pt x="6064799" y="-3609"/>
                  <a:pt x="6212487" y="0"/>
                </a:cubicBezTo>
                <a:cubicBezTo>
                  <a:pt x="6360175" y="3609"/>
                  <a:pt x="6477556" y="-20839"/>
                  <a:pt x="6682293" y="0"/>
                </a:cubicBezTo>
                <a:cubicBezTo>
                  <a:pt x="6887030" y="20839"/>
                  <a:pt x="7289581" y="-22448"/>
                  <a:pt x="7594270" y="0"/>
                </a:cubicBezTo>
                <a:cubicBezTo>
                  <a:pt x="7898959" y="22448"/>
                  <a:pt x="7854708" y="-11004"/>
                  <a:pt x="7953534" y="0"/>
                </a:cubicBezTo>
                <a:cubicBezTo>
                  <a:pt x="8052360" y="11004"/>
                  <a:pt x="8316504" y="-8040"/>
                  <a:pt x="8644425" y="0"/>
                </a:cubicBezTo>
                <a:cubicBezTo>
                  <a:pt x="8972346" y="8040"/>
                  <a:pt x="8896361" y="-12127"/>
                  <a:pt x="9114231" y="0"/>
                </a:cubicBezTo>
                <a:cubicBezTo>
                  <a:pt x="9332101" y="12127"/>
                  <a:pt x="9663337" y="-21170"/>
                  <a:pt x="9915666" y="0"/>
                </a:cubicBezTo>
                <a:cubicBezTo>
                  <a:pt x="10167996" y="21170"/>
                  <a:pt x="11050134" y="-37745"/>
                  <a:pt x="11380356" y="0"/>
                </a:cubicBezTo>
                <a:cubicBezTo>
                  <a:pt x="11559927" y="19214"/>
                  <a:pt x="11715186" y="185628"/>
                  <a:pt x="11706446" y="326090"/>
                </a:cubicBezTo>
                <a:cubicBezTo>
                  <a:pt x="11741095" y="522420"/>
                  <a:pt x="11674251" y="856226"/>
                  <a:pt x="11706446" y="1021024"/>
                </a:cubicBezTo>
                <a:cubicBezTo>
                  <a:pt x="11738641" y="1185822"/>
                  <a:pt x="11724415" y="1424023"/>
                  <a:pt x="11706446" y="1601198"/>
                </a:cubicBezTo>
                <a:cubicBezTo>
                  <a:pt x="11688477" y="1778373"/>
                  <a:pt x="11688703" y="1963943"/>
                  <a:pt x="11706446" y="2123993"/>
                </a:cubicBezTo>
                <a:cubicBezTo>
                  <a:pt x="11724189" y="2284044"/>
                  <a:pt x="11721381" y="2532028"/>
                  <a:pt x="11706446" y="2646787"/>
                </a:cubicBezTo>
                <a:cubicBezTo>
                  <a:pt x="11691511" y="2761546"/>
                  <a:pt x="11704678" y="2925826"/>
                  <a:pt x="11706446" y="3169581"/>
                </a:cubicBezTo>
                <a:cubicBezTo>
                  <a:pt x="11708214" y="3413336"/>
                  <a:pt x="11680031" y="3596729"/>
                  <a:pt x="11706446" y="3749756"/>
                </a:cubicBezTo>
                <a:cubicBezTo>
                  <a:pt x="11732861" y="3902784"/>
                  <a:pt x="11683851" y="4148597"/>
                  <a:pt x="11706446" y="4329930"/>
                </a:cubicBezTo>
                <a:cubicBezTo>
                  <a:pt x="11729041" y="4511263"/>
                  <a:pt x="11710476" y="4690448"/>
                  <a:pt x="11706446" y="4910104"/>
                </a:cubicBezTo>
                <a:cubicBezTo>
                  <a:pt x="11702416" y="5129760"/>
                  <a:pt x="11752375" y="5754504"/>
                  <a:pt x="11706446" y="6064077"/>
                </a:cubicBezTo>
                <a:cubicBezTo>
                  <a:pt x="11708969" y="6281028"/>
                  <a:pt x="11567139" y="6381987"/>
                  <a:pt x="11380356" y="6390167"/>
                </a:cubicBezTo>
                <a:cubicBezTo>
                  <a:pt x="11305085" y="6398364"/>
                  <a:pt x="11125511" y="6407766"/>
                  <a:pt x="11021092" y="6390167"/>
                </a:cubicBezTo>
                <a:cubicBezTo>
                  <a:pt x="10916673" y="6372568"/>
                  <a:pt x="10319281" y="6401055"/>
                  <a:pt x="10109115" y="6390167"/>
                </a:cubicBezTo>
                <a:cubicBezTo>
                  <a:pt x="9898949" y="6379279"/>
                  <a:pt x="9870358" y="6393562"/>
                  <a:pt x="9749852" y="6390167"/>
                </a:cubicBezTo>
                <a:cubicBezTo>
                  <a:pt x="9629346" y="6386772"/>
                  <a:pt x="9284275" y="6413835"/>
                  <a:pt x="8948417" y="6390167"/>
                </a:cubicBezTo>
                <a:cubicBezTo>
                  <a:pt x="8612560" y="6366499"/>
                  <a:pt x="8439828" y="6392708"/>
                  <a:pt x="8146983" y="6390167"/>
                </a:cubicBezTo>
                <a:cubicBezTo>
                  <a:pt x="7854138" y="6387626"/>
                  <a:pt x="7676878" y="6425477"/>
                  <a:pt x="7345549" y="6390167"/>
                </a:cubicBezTo>
                <a:cubicBezTo>
                  <a:pt x="7014220" y="6354857"/>
                  <a:pt x="7013614" y="6399125"/>
                  <a:pt x="6765200" y="6390167"/>
                </a:cubicBezTo>
                <a:cubicBezTo>
                  <a:pt x="6516786" y="6381209"/>
                  <a:pt x="6407105" y="6359556"/>
                  <a:pt x="6074308" y="6390167"/>
                </a:cubicBezTo>
                <a:cubicBezTo>
                  <a:pt x="5741511" y="6420778"/>
                  <a:pt x="5807091" y="6374601"/>
                  <a:pt x="5715045" y="6390167"/>
                </a:cubicBezTo>
                <a:cubicBezTo>
                  <a:pt x="5622999" y="6405733"/>
                  <a:pt x="5463365" y="6381459"/>
                  <a:pt x="5355781" y="6390167"/>
                </a:cubicBezTo>
                <a:cubicBezTo>
                  <a:pt x="5248197" y="6398875"/>
                  <a:pt x="4631435" y="6372837"/>
                  <a:pt x="4443804" y="6390167"/>
                </a:cubicBezTo>
                <a:cubicBezTo>
                  <a:pt x="4256173" y="6407497"/>
                  <a:pt x="4056080" y="6374906"/>
                  <a:pt x="3863455" y="6390167"/>
                </a:cubicBezTo>
                <a:cubicBezTo>
                  <a:pt x="3670830" y="6405428"/>
                  <a:pt x="3350128" y="6398284"/>
                  <a:pt x="2951478" y="6390167"/>
                </a:cubicBezTo>
                <a:cubicBezTo>
                  <a:pt x="2552828" y="6382050"/>
                  <a:pt x="2286848" y="6417439"/>
                  <a:pt x="2039501" y="6390167"/>
                </a:cubicBezTo>
                <a:cubicBezTo>
                  <a:pt x="1792154" y="6362895"/>
                  <a:pt x="1551857" y="6397345"/>
                  <a:pt x="1348610" y="6390167"/>
                </a:cubicBezTo>
                <a:cubicBezTo>
                  <a:pt x="1145363" y="6382989"/>
                  <a:pt x="832110" y="6361175"/>
                  <a:pt x="326090" y="6390167"/>
                </a:cubicBezTo>
                <a:cubicBezTo>
                  <a:pt x="127474" y="6386549"/>
                  <a:pt x="-7990" y="6258191"/>
                  <a:pt x="0" y="6064077"/>
                </a:cubicBezTo>
                <a:cubicBezTo>
                  <a:pt x="-9754" y="5755575"/>
                  <a:pt x="30477" y="5654620"/>
                  <a:pt x="0" y="5311763"/>
                </a:cubicBezTo>
                <a:cubicBezTo>
                  <a:pt x="-30477" y="4968906"/>
                  <a:pt x="-10673" y="4853145"/>
                  <a:pt x="0" y="4616829"/>
                </a:cubicBezTo>
                <a:cubicBezTo>
                  <a:pt x="10673" y="4380513"/>
                  <a:pt x="23297" y="4123854"/>
                  <a:pt x="0" y="3979275"/>
                </a:cubicBezTo>
                <a:cubicBezTo>
                  <a:pt x="-23297" y="3834696"/>
                  <a:pt x="24583" y="3426486"/>
                  <a:pt x="0" y="3284341"/>
                </a:cubicBezTo>
                <a:cubicBezTo>
                  <a:pt x="-24583" y="3142196"/>
                  <a:pt x="27991" y="2790515"/>
                  <a:pt x="0" y="2532027"/>
                </a:cubicBezTo>
                <a:cubicBezTo>
                  <a:pt x="-27991" y="2273539"/>
                  <a:pt x="27254" y="2103381"/>
                  <a:pt x="0" y="1779713"/>
                </a:cubicBezTo>
                <a:cubicBezTo>
                  <a:pt x="-27254" y="1456045"/>
                  <a:pt x="11163" y="1322473"/>
                  <a:pt x="0" y="1199539"/>
                </a:cubicBezTo>
                <a:cubicBezTo>
                  <a:pt x="-11163" y="1076605"/>
                  <a:pt x="27090" y="628554"/>
                  <a:pt x="0" y="3260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5E47C222-5D99-421A-9343-5375ED08E905}"/>
              </a:ext>
            </a:extLst>
          </p:cNvPr>
          <p:cNvSpPr txBox="1"/>
          <p:nvPr/>
        </p:nvSpPr>
        <p:spPr>
          <a:xfrm>
            <a:off x="598410" y="913399"/>
            <a:ext cx="3415099" cy="76944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23846533-F5CC-4CE6-9975-46CFB4EE3A20}"/>
              </a:ext>
            </a:extLst>
          </p:cNvPr>
          <p:cNvSpPr txBox="1"/>
          <p:nvPr/>
        </p:nvSpPr>
        <p:spPr>
          <a:xfrm>
            <a:off x="4155726" y="776891"/>
            <a:ext cx="756267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Hộp Văn bản 9">
            <a:extLst>
              <a:ext uri="{FF2B5EF4-FFF2-40B4-BE49-F238E27FC236}">
                <a16:creationId xmlns:a16="http://schemas.microsoft.com/office/drawing/2014/main" xmlns="" id="{4B22453C-F061-4E83-BAC3-A327D27803CA}"/>
              </a:ext>
            </a:extLst>
          </p:cNvPr>
          <p:cNvSpPr txBox="1"/>
          <p:nvPr/>
        </p:nvSpPr>
        <p:spPr>
          <a:xfrm>
            <a:off x="4001079" y="1524112"/>
            <a:ext cx="7714785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Hộp Văn bản 10">
            <a:extLst>
              <a:ext uri="{FF2B5EF4-FFF2-40B4-BE49-F238E27FC236}">
                <a16:creationId xmlns:a16="http://schemas.microsoft.com/office/drawing/2014/main" xmlns="" id="{3CAD2165-86D3-408C-B6C2-10593CEE7D0F}"/>
              </a:ext>
            </a:extLst>
          </p:cNvPr>
          <p:cNvSpPr txBox="1"/>
          <p:nvPr/>
        </p:nvSpPr>
        <p:spPr>
          <a:xfrm>
            <a:off x="4001078" y="2724441"/>
            <a:ext cx="7654713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xmlns="" id="{3D82B2E7-FA4B-467E-9DC6-D0EDDA71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32" y="1934433"/>
            <a:ext cx="3468688" cy="3372716"/>
          </a:xfrm>
          <a:prstGeom prst="rect">
            <a:avLst/>
          </a:prstGeom>
        </p:spPr>
      </p:pic>
      <p:sp>
        <p:nvSpPr>
          <p:cNvPr id="17" name="Hộp Văn bản 5">
            <a:extLst>
              <a:ext uri="{FF2B5EF4-FFF2-40B4-BE49-F238E27FC236}">
                <a16:creationId xmlns:a16="http://schemas.microsoft.com/office/drawing/2014/main" xmlns="" id="{391CB841-5105-4937-81EE-0125FB32955D}"/>
              </a:ext>
            </a:extLst>
          </p:cNvPr>
          <p:cNvSpPr txBox="1"/>
          <p:nvPr/>
        </p:nvSpPr>
        <p:spPr>
          <a:xfrm>
            <a:off x="4066276" y="3425741"/>
            <a:ext cx="7741569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xmlns="" id="{DCE30085-0E2E-495B-8F24-BB0B819C7F90}"/>
              </a:ext>
            </a:extLst>
          </p:cNvPr>
          <p:cNvSpPr txBox="1"/>
          <p:nvPr/>
        </p:nvSpPr>
        <p:spPr>
          <a:xfrm>
            <a:off x="4001078" y="4557929"/>
            <a:ext cx="7654713" cy="1569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just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5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3176" cy="1044000"/>
            <a:chOff x="515999" y="0"/>
            <a:chExt cx="431317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xmlns="" id="{9B7FA526-303D-4477-9452-A24D730497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81" end="217080.6664"/>
                </p14:media>
              </p:ext>
            </p:extLst>
          </p:nvPr>
        </p:nvPicPr>
        <p:blipFill rotWithShape="1">
          <a:blip r:embed="rId6"/>
          <a:srcRect l="1941" r="1586"/>
          <a:stretch>
            <a:fillRect/>
          </a:stretch>
        </p:blipFill>
        <p:spPr>
          <a:xfrm>
            <a:off x="2215358" y="1255471"/>
            <a:ext cx="7796944" cy="4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3176" cy="1044000"/>
            <a:chOff x="515999" y="0"/>
            <a:chExt cx="431317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3" name="R hoa">
            <a:hlinkClick r:id="" action="ppaction://media"/>
            <a:extLst>
              <a:ext uri="{FF2B5EF4-FFF2-40B4-BE49-F238E27FC236}">
                <a16:creationId xmlns:a16="http://schemas.microsoft.com/office/drawing/2014/main" xmlns="" id="{CBE74250-C08E-435A-A5C7-F6497DD7B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975" y="14668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xmlns="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xmlns="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308" y="1437757"/>
            <a:ext cx="3048064" cy="32371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2588507" y="915225"/>
            <a:ext cx="7154436" cy="115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5F063AB-C280-4E28-ADB4-43A7FF276B18}"/>
              </a:ext>
            </a:extLst>
          </p:cNvPr>
          <p:cNvGrpSpPr/>
          <p:nvPr/>
        </p:nvGrpSpPr>
        <p:grpSpPr>
          <a:xfrm>
            <a:off x="751055" y="2595800"/>
            <a:ext cx="10612340" cy="1666401"/>
            <a:chOff x="418676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7B63C-34E2-4080-ADED-08D79607BF2F}"/>
                </a:ext>
              </a:extLst>
            </p:cNvPr>
            <p:cNvSpPr txBox="1"/>
            <p:nvPr/>
          </p:nvSpPr>
          <p:spPr>
            <a:xfrm>
              <a:off x="418676" y="2299808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Rừng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vươn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mình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đón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nắng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mai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347</Words>
  <Application>Microsoft Office PowerPoint</Application>
  <PresentationFormat>Widescreen</PresentationFormat>
  <Paragraphs>62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HP001 4 hàng</vt:lpstr>
      <vt:lpstr>HP001 5 hàng</vt:lpstr>
      <vt:lpstr>LNTH-Dinomiko</vt:lpstr>
      <vt:lpstr>LNTH-LuoLuoNotangYuanTi 1</vt:lpstr>
      <vt:lpstr>Times New Roman</vt:lpstr>
      <vt:lpstr>Trebuchet MS</vt:lpstr>
      <vt:lpstr>UTM Avo</vt:lpstr>
      <vt:lpstr>Wingdings</vt:lpstr>
      <vt:lpstr>Wingdings 3</vt:lpstr>
      <vt:lpstr>字魂35号-经典雅黑</vt:lpstr>
      <vt:lpstr>Office 主题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18</cp:revision>
  <dcterms:created xsi:type="dcterms:W3CDTF">2021-07-31T14:55:44Z</dcterms:created>
  <dcterms:modified xsi:type="dcterms:W3CDTF">2026-01-29T01:19:59Z</dcterms:modified>
</cp:coreProperties>
</file>