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0" r:id="rId2"/>
    <p:sldMasterId id="2147483705" r:id="rId3"/>
    <p:sldMasterId id="2147483717" r:id="rId4"/>
  </p:sldMasterIdLst>
  <p:notesMasterIdLst>
    <p:notesMasterId r:id="rId18"/>
  </p:notesMasterIdLst>
  <p:sldIdLst>
    <p:sldId id="7334" r:id="rId5"/>
    <p:sldId id="360" r:id="rId6"/>
    <p:sldId id="280" r:id="rId7"/>
    <p:sldId id="297" r:id="rId8"/>
    <p:sldId id="361" r:id="rId9"/>
    <p:sldId id="342" r:id="rId10"/>
    <p:sldId id="353" r:id="rId11"/>
    <p:sldId id="354" r:id="rId12"/>
    <p:sldId id="355" r:id="rId13"/>
    <p:sldId id="428" r:id="rId14"/>
    <p:sldId id="429" r:id="rId15"/>
    <p:sldId id="426" r:id="rId16"/>
    <p:sldId id="3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lấy 1 ví dụ trước.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28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79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13904EBB-D1A6-58E8-7CE1-DCA980BA17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5C34A36-7F05-BADB-4EDC-8A1C925CA08E}"/>
              </a:ext>
            </a:extLst>
          </p:cNvPr>
          <p:cNvSpPr/>
          <p:nvPr userDrawn="1"/>
        </p:nvSpPr>
        <p:spPr>
          <a:xfrm>
            <a:off x="367748" y="288235"/>
            <a:ext cx="11449878" cy="6211956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4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315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5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476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279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682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346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243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36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408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838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859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311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423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875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167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E9AD98-A82B-2165-4BCB-B403FF917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664063-30BD-896A-821F-D67328242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C37053-F1AD-00FC-8657-7CA9E505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96BB7-B848-5FA3-1073-694ECCE4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AB5A05-0594-4F9B-9B89-5093FCE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06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B9AD5-8D48-BEC7-0D3E-1BE2FD23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C4BF0C-DAC4-BD2B-B7EF-6FC78B3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7B5A67-B562-E751-0EC5-6DA12F6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2ACB76-C29E-3F1F-1763-1DDB5E4F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4806AA-DE52-A835-6D1A-820B05A1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1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4F6A2E-1779-1392-5EFF-78D3070D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0E813A-CEA5-E20E-4E55-C71F7A30D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882A20-7324-70C8-7111-B65DC476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02769F-0B5A-AA16-E197-B0A123D9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3F948E-81BD-23F5-B44E-6921BC63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5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667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98035-1D9B-375C-9290-70AE8246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E8A67C-5F4D-0CB5-3A52-8AF2CB60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1A7206-5BA4-8E97-5C48-471B952F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A9ADBC-5EC5-6E8F-2AB8-BF358BB6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90129F-2C9E-95AE-7D3D-25534A5E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FD9730-39D1-D0A9-EC9F-AD5A2F25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9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456FC-2935-02C2-4BFB-D2BC1BE5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7453AA-F7E8-C905-6446-97D60C2DA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0E5A01-A1E8-19D0-C534-7C4C62B84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74153-C9EA-2A9A-4291-41E5DC5D7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1F8CA4-594A-52A3-834A-7287FAC6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C21E54B-E8ED-37F7-59DF-F8791324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0C47B4-E4AF-B6D1-65A3-FD903142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2FE69D-DF92-E884-44DA-F163838D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1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C2441-B032-2F64-0C6B-CEE21B45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F265F3-107B-6342-1C12-F8801E63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E28805-9AD4-8911-2DA7-4A961A6B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22B003-6F66-8373-A7EB-ED72EC0E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15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6F546D-9D50-BD70-7F1B-3E2D0E1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E815DCE-3968-C519-7C21-6C50EA4F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A54A61-B0E2-51D3-CA25-3E4A288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4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917787-6C99-906A-964A-D2DC4652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F7F85D-71B1-DC7A-3C71-CD9E675D9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E3447D-7781-64C4-8142-7B12DAED6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D37F9E-5B54-EB12-6718-46FB29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630CA5-3769-6A6B-36F2-28155EC6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BF0A6A-EE2E-CD8F-8D24-C3B8F76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41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B6109E-15F9-2A59-4367-B5C6011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5F4654-0414-136E-3A38-B4F8D22DE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591E3A-FFBC-1CF8-37C2-858D53635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756227-1D21-F709-DB4C-96F6A0AF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9D4607-B8A3-90A4-E35D-16269B74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950D38-E183-7752-F577-340509C9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80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D8CDD2-5023-8A81-ABAB-66729C73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630CB8-631D-9FCE-1E98-811E5C88B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B2B837-10BD-5BA2-BC82-8AB959D6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DDD258-2A46-5CAD-BE92-906095FF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786D3E-E390-4A27-CBAA-0C06CD70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5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777E71D-C376-CE34-D3F3-6DF89E9E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14CC8E-EB06-9275-3FFF-95873505E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366248-F074-4AD9-A0FF-FF908231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E8D01-46F0-82E1-BD02-D206399B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1ADC7C-D938-6098-5F2E-B38DFB1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2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275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0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06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8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8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6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8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5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2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57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12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43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20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51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D1BA457F-3521-882A-2430-C982D21AFF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DB8C007-79D7-1250-A86C-43CC9C139074}"/>
              </a:ext>
            </a:extLst>
          </p:cNvPr>
          <p:cNvSpPr/>
          <p:nvPr userDrawn="1"/>
        </p:nvSpPr>
        <p:spPr>
          <a:xfrm>
            <a:off x="616227" y="701435"/>
            <a:ext cx="10863470" cy="5122895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6F7A86FD-5CBC-938A-04E6-A1D374C6BD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AB5289-1D8F-EE0C-0BA0-9EAC1BB1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2567D1-EDAC-D7FE-8AC4-1E4430EE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8C7ACC-4D28-D012-0EFB-30C9A6690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E4A27-6937-4CCA-A308-015FDF21770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47A7B-3E5A-2C17-F5AE-67B6527BB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8F4169-34DA-FF8B-B650-076592770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9F0576D7-9B3D-CE9E-7B9F-F99C95747F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rainbow colored circle&#10;&#10;Description automatically generated">
            <a:extLst>
              <a:ext uri="{FF2B5EF4-FFF2-40B4-BE49-F238E27FC236}">
                <a16:creationId xmlns:a16="http://schemas.microsoft.com/office/drawing/2014/main" xmlns="" id="{E4B5760F-00B0-508A-9807-EB8CFAD81D6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40F91B95-43A7-EC76-EA94-5DD7892BE8BA}"/>
              </a:ext>
            </a:extLst>
          </p:cNvPr>
          <p:cNvSpPr/>
          <p:nvPr userDrawn="1"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E57EB78-4E28-33A7-03E1-605F060B5617}"/>
              </a:ext>
            </a:extLst>
          </p:cNvPr>
          <p:cNvGrpSpPr/>
          <p:nvPr userDrawn="1"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xmlns="" id="{893AC343-00AD-92B5-B72B-12E9B1DC2D40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xmlns="" id="{2E38C338-0469-5A95-3711-5E622BC71913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xmlns="" id="{D4A6071D-026A-526D-D341-A39346F3E630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xmlns="" id="{0E840FCA-278F-9446-FDB8-75A5626F8AE6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239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16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2ECFF84-9237-0429-1B6F-2448DC0BB7E2}"/>
              </a:ext>
            </a:extLst>
          </p:cNvPr>
          <p:cNvGrpSpPr/>
          <p:nvPr/>
        </p:nvGrpSpPr>
        <p:grpSpPr>
          <a:xfrm>
            <a:off x="2392403" y="1076010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E0086DAA-FA01-B648-E485-B48AFC66FE8D}"/>
                </a:ext>
              </a:extLst>
            </p:cNvPr>
            <p:cNvSpPr txBox="1"/>
            <p:nvPr/>
          </p:nvSpPr>
          <p:spPr>
            <a:xfrm>
              <a:off x="2531917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KHỞI 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92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8CAFCFED-F4D6-202E-916B-0CDAA2AF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95" y="0"/>
            <a:ext cx="4710366" cy="4340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9DFA9D-F389-CF32-84ED-25CA325849EB}"/>
              </a:ext>
            </a:extLst>
          </p:cNvPr>
          <p:cNvSpPr/>
          <p:nvPr/>
        </p:nvSpPr>
        <p:spPr>
          <a:xfrm>
            <a:off x="2312256" y="924960"/>
            <a:ext cx="3102131" cy="2737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Kể theo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 tranh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UTM Lok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C394C2-04E0-4EA9-DDB0-345F4F57395C}"/>
              </a:ext>
            </a:extLst>
          </p:cNvPr>
          <p:cNvSpPr txBox="1"/>
          <p:nvPr/>
        </p:nvSpPr>
        <p:spPr>
          <a:xfrm>
            <a:off x="792931" y="4275002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E22EDC-DA6E-D1BE-DD49-1CE4B9976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70" y="1081959"/>
            <a:ext cx="5383235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EEF222-C5C8-9BBD-D415-E028AAB1F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80" y="346388"/>
            <a:ext cx="8747183" cy="1357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42F09-E42F-1070-1D63-C9FC07FE3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47" y="2021840"/>
            <a:ext cx="4815062" cy="4448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Phòng Giáo Dục Và Đào Tạo quận Thanh Xuân">
            <a:extLst>
              <a:ext uri="{FF2B5EF4-FFF2-40B4-BE49-F238E27FC236}">
                <a16:creationId xmlns:a16="http://schemas.microsoft.com/office/drawing/2014/main" xmlns="" id="{D117D843-7BE9-5558-867D-3FA82FF6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2" b="92473" l="0" r="9907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25" y="1574800"/>
            <a:ext cx="5275085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ADD06"/>
            </a:gs>
            <a:gs pos="100000">
              <a:srgbClr val="CCFF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219231-1A3B-480D-9345-EAC67A7323A6}"/>
              </a:ext>
            </a:extLst>
          </p:cNvPr>
          <p:cNvGrpSpPr/>
          <p:nvPr/>
        </p:nvGrpSpPr>
        <p:grpSpPr>
          <a:xfrm>
            <a:off x="0" y="231653"/>
            <a:ext cx="11771086" cy="2464055"/>
            <a:chOff x="0" y="231653"/>
            <a:chExt cx="11771086" cy="24640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45D98AE-00D6-6FCD-D5EE-DD78936440A9}"/>
                </a:ext>
              </a:extLst>
            </p:cNvPr>
            <p:cNvSpPr txBox="1"/>
            <p:nvPr/>
          </p:nvSpPr>
          <p:spPr>
            <a:xfrm>
              <a:off x="629802" y="566309"/>
              <a:ext cx="10932395" cy="1464231"/>
            </a:xfrm>
            <a:prstGeom prst="roundRect">
              <a:avLst/>
            </a:prstGeom>
            <a:solidFill>
              <a:srgbClr val="E7E7FF"/>
            </a:solidFill>
            <a:ln w="571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 các sự vật xảy đến với hồ nước và mây, em học được gì từ câu chuyện?</a:t>
              </a:r>
            </a:p>
          </p:txBody>
        </p:sp>
        <p:pic>
          <p:nvPicPr>
            <p:cNvPr id="8" name="Picture 7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xmlns="" id="{E2C6F1DA-EC52-48AB-8950-E81F1D98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1653"/>
              <a:ext cx="797968" cy="797968"/>
            </a:xfrm>
            <a:prstGeom prst="rect">
              <a:avLst/>
            </a:prstGeom>
          </p:spPr>
        </p:pic>
        <p:pic>
          <p:nvPicPr>
            <p:cNvPr id="9" name="Picture 8" descr="A pink folder with a letter inside&#10;&#10;Description automatically generated">
              <a:extLst>
                <a:ext uri="{FF2B5EF4-FFF2-40B4-BE49-F238E27FC236}">
                  <a16:creationId xmlns:a16="http://schemas.microsoft.com/office/drawing/2014/main" xmlns="" id="{9D32FA21-2E46-4138-B786-CAFF2F04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543" y="1128165"/>
              <a:ext cx="1567543" cy="1567543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8B75186-682E-D5D6-C462-97E53ED68B6A}"/>
              </a:ext>
            </a:extLst>
          </p:cNvPr>
          <p:cNvSpPr/>
          <p:nvPr/>
        </p:nvSpPr>
        <p:spPr>
          <a:xfrm>
            <a:off x="629802" y="3062514"/>
            <a:ext cx="11248465" cy="2667321"/>
          </a:xfrm>
          <a:prstGeom prst="roundRect">
            <a:avLst/>
          </a:prstGeom>
          <a:solidFill>
            <a:srgbClr val="FFD5E6"/>
          </a:solidFill>
          <a:ln w="57150">
            <a:solidFill>
              <a:srgbClr val="DE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cuộc sống không ai sống được một mình. Mỗi người trong chúng ta cần giúp đỡ và hỗ trợ cho nhau. </a:t>
            </a:r>
          </a:p>
        </p:txBody>
      </p:sp>
    </p:spTree>
    <p:extLst>
      <p:ext uri="{BB962C8B-B14F-4D97-AF65-F5344CB8AC3E}">
        <p14:creationId xmlns:p14="http://schemas.microsoft.com/office/powerpoint/2010/main" val="26728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A09E52-1C4C-8154-00C0-7432BADB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511" y="944880"/>
            <a:ext cx="8316267" cy="383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ond with plants and trees&#10;&#10;Description automatically generated">
            <a:extLst>
              <a:ext uri="{FF2B5EF4-FFF2-40B4-BE49-F238E27FC236}">
                <a16:creationId xmlns:a16="http://schemas.microsoft.com/office/drawing/2014/main" xmlns="" id="{A676DE8E-26D8-DB3F-10E0-F56EF32B6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BF27571-10AF-6687-BEED-2796158B6146}"/>
              </a:ext>
            </a:extLst>
          </p:cNvPr>
          <p:cNvSpPr/>
          <p:nvPr/>
        </p:nvSpPr>
        <p:spPr>
          <a:xfrm>
            <a:off x="616227" y="701435"/>
            <a:ext cx="10863470" cy="5122895"/>
          </a:xfrm>
          <a:prstGeom prst="roundRect">
            <a:avLst>
              <a:gd name="adj" fmla="val 12502"/>
            </a:avLst>
          </a:prstGeom>
          <a:solidFill>
            <a:srgbClr val="FFFFFF">
              <a:alpha val="74000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4812A1-DAFC-7E60-372F-394C5306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362" y="648145"/>
            <a:ext cx="3273836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CEB1A8-6F51-B976-58BA-7AE57CE0D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0" y="3263201"/>
            <a:ext cx="10431160" cy="4395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25B973-C3D6-9AC6-EE72-F8105348F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09" y="2322459"/>
            <a:ext cx="10955462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24">
            <a:extLst>
              <a:ext uri="{FF2B5EF4-FFF2-40B4-BE49-F238E27FC236}">
                <a16:creationId xmlns:a16="http://schemas.microsoft.com/office/drawing/2014/main" xmlns="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44881" y="0"/>
            <a:ext cx="1057199" cy="1450371"/>
          </a:xfrm>
          <a:prstGeom prst="rect">
            <a:avLst/>
          </a:prstGeom>
        </p:spPr>
      </p:pic>
      <p:sp>
        <p:nvSpPr>
          <p:cNvPr id="17" name="矩形 23">
            <a:extLst>
              <a:ext uri="{FF2B5EF4-FFF2-40B4-BE49-F238E27FC236}">
                <a16:creationId xmlns:a16="http://schemas.microsoft.com/office/drawing/2014/main" xmlns="" id="{1038515F-A65E-4212-A5EB-B01A920ED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304" y="293664"/>
            <a:ext cx="994408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Dựa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tranh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gợi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ý,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đoán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nội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dung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từng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tranh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133AEC-8154-44D1-B008-558D60B4D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120" y="1567208"/>
            <a:ext cx="5109209" cy="4720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8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>
            <a:extLst>
              <a:ext uri="{FF2B5EF4-FFF2-40B4-BE49-F238E27FC236}">
                <a16:creationId xmlns:a16="http://schemas.microsoft.com/office/drawing/2014/main" xmlns="" id="{F2B62900-692F-10B6-60A5-47F514E2B587}"/>
              </a:ext>
            </a:extLst>
          </p:cNvPr>
          <p:cNvSpPr/>
          <p:nvPr/>
        </p:nvSpPr>
        <p:spPr>
          <a:xfrm>
            <a:off x="0" y="-11724"/>
            <a:ext cx="12192000" cy="6869723"/>
          </a:xfrm>
          <a:custGeom>
            <a:avLst/>
            <a:gdLst/>
            <a:ahLst/>
            <a:cxnLst/>
            <a:rect l="l" t="t" r="r" b="b"/>
            <a:pathLst>
              <a:path w="3390487" h="1936816">
                <a:moveTo>
                  <a:pt x="0" y="0"/>
                </a:moveTo>
                <a:lnTo>
                  <a:pt x="3390487" y="0"/>
                </a:lnTo>
                <a:lnTo>
                  <a:pt x="3390487" y="1936816"/>
                </a:lnTo>
                <a:lnTo>
                  <a:pt x="0" y="1936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xmlns="" id="{0C858D8C-7A57-8779-070C-A062B43E3E27}"/>
              </a:ext>
            </a:extLst>
          </p:cNvPr>
          <p:cNvSpPr/>
          <p:nvPr/>
        </p:nvSpPr>
        <p:spPr>
          <a:xfrm rot="961822">
            <a:off x="8901325" y="1471973"/>
            <a:ext cx="3273223" cy="2636991"/>
          </a:xfrm>
          <a:custGeom>
            <a:avLst/>
            <a:gdLst/>
            <a:ahLst/>
            <a:cxnLst/>
            <a:rect l="l" t="t" r="r" b="b"/>
            <a:pathLst>
              <a:path w="3273223" h="2636991">
                <a:moveTo>
                  <a:pt x="0" y="0"/>
                </a:moveTo>
                <a:lnTo>
                  <a:pt x="3273223" y="0"/>
                </a:lnTo>
                <a:lnTo>
                  <a:pt x="3273223" y="2636991"/>
                </a:lnTo>
                <a:lnTo>
                  <a:pt x="0" y="2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EA13650-1E9F-697B-A51A-620A7BF27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251" y="1348069"/>
            <a:ext cx="86082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00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C2440532-504F-E213-A669-100664F6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HỒ NƯỚC VÀ MÂY - SÁCH KẾT NỐI TRI THỨC VỚI CUỘC SỐNG - LỚP 2 - TẬP 2">
            <a:hlinkClick r:id="" action="ppaction://media"/>
            <a:extLst>
              <a:ext uri="{FF2B5EF4-FFF2-40B4-BE49-F238E27FC236}">
                <a16:creationId xmlns:a16="http://schemas.microsoft.com/office/drawing/2014/main" xmlns="" id="{B230A7A3-D5FD-9F09-AF3F-081709FB2D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79" end="253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900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>
            <a:extLst>
              <a:ext uri="{FF2B5EF4-FFF2-40B4-BE49-F238E27FC236}">
                <a16:creationId xmlns:a16="http://schemas.microsoft.com/office/drawing/2014/main" xmlns="" id="{FAD7E65D-C112-BCE6-A69D-04160EF41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3" b="52324"/>
          <a:stretch/>
        </p:blipFill>
        <p:spPr bwMode="auto">
          <a:xfrm>
            <a:off x="931430" y="612293"/>
            <a:ext cx="4721225" cy="424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99BA9B-E6B1-5FC7-5446-AA5F0D8BDB66}"/>
              </a:ext>
            </a:extLst>
          </p:cNvPr>
          <p:cNvSpPr txBox="1"/>
          <p:nvPr/>
        </p:nvSpPr>
        <p:spPr>
          <a:xfrm>
            <a:off x="143357" y="5089643"/>
            <a:ext cx="651606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nước và mây nói gì với nhau vào một ngày cuối xuân?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A5E706-4CD2-3DB1-C3BC-22374A07D7C4}"/>
              </a:ext>
            </a:extLst>
          </p:cNvPr>
          <p:cNvSpPr txBox="1"/>
          <p:nvPr/>
        </p:nvSpPr>
        <p:spPr>
          <a:xfrm>
            <a:off x="6188363" y="1308998"/>
            <a:ext cx="5670114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Hồ nước cuộn sóng, nhăn mặt cáu kỉnh nói với chị mây: “Tôi đẹp dưới ánh nắng, thế mà chị lại che mất.”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>
            <a:extLst>
              <a:ext uri="{FF2B5EF4-FFF2-40B4-BE49-F238E27FC236}">
                <a16:creationId xmlns:a16="http://schemas.microsoft.com/office/drawing/2014/main" xmlns="" id="{3CB84365-AB9E-7B6B-5C31-D9FA08652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 b="52324"/>
          <a:stretch/>
        </p:blipFill>
        <p:spPr bwMode="auto">
          <a:xfrm>
            <a:off x="2484544" y="472353"/>
            <a:ext cx="5006726" cy="416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AEB562-7F99-47B3-AFC7-1520171AF908}"/>
              </a:ext>
            </a:extLst>
          </p:cNvPr>
          <p:cNvSpPr txBox="1"/>
          <p:nvPr/>
        </p:nvSpPr>
        <p:spPr>
          <a:xfrm>
            <a:off x="7592289" y="1496697"/>
            <a:ext cx="446782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nắng hè gay gắt, hồ nước lên tiếng cầu cứu ai?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9ED7C7-2DFE-CD2D-EC77-2516F16C633F}"/>
              </a:ext>
            </a:extLst>
          </p:cNvPr>
          <p:cNvSpPr txBox="1"/>
          <p:nvPr/>
        </p:nvSpPr>
        <p:spPr>
          <a:xfrm>
            <a:off x="379702" y="5058961"/>
            <a:ext cx="721258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nước bị bốc hơi, khô hạn tận đáy. Nó buồn bã cầu cứu: “Chị mây ơi, không có chị tôi chết mất.”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>
            <a:extLst>
              <a:ext uri="{FF2B5EF4-FFF2-40B4-BE49-F238E27FC236}">
                <a16:creationId xmlns:a16="http://schemas.microsoft.com/office/drawing/2014/main" xmlns="" id="{613A18BE-1B23-748E-DDCC-E4DCA29C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9" r="51555"/>
          <a:stretch/>
        </p:blipFill>
        <p:spPr bwMode="auto">
          <a:xfrm>
            <a:off x="986848" y="628074"/>
            <a:ext cx="4554970" cy="4174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3AB8CD-22A6-62FD-2B54-1F0DBDB615FD}"/>
              </a:ext>
            </a:extLst>
          </p:cNvPr>
          <p:cNvSpPr txBox="1"/>
          <p:nvPr/>
        </p:nvSpPr>
        <p:spPr>
          <a:xfrm>
            <a:off x="808375" y="5200480"/>
            <a:ext cx="530609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sao chị mây bay tới hồ nước và cho mưa xuống?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66DDBF-DA9B-66CD-E7CC-C43172C321FC}"/>
              </a:ext>
            </a:extLst>
          </p:cNvPr>
          <p:cNvSpPr txBox="1"/>
          <p:nvPr/>
        </p:nvSpPr>
        <p:spPr>
          <a:xfrm>
            <a:off x="5975927" y="1273612"/>
            <a:ext cx="59944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Tranh 3: Chị mây hóa thành màu xám đen, bay tới hồ nước và cho mưa xuống. Hồ nước đầy lên, căng tràn sức sống.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>
            <a:extLst>
              <a:ext uri="{FF2B5EF4-FFF2-40B4-BE49-F238E27FC236}">
                <a16:creationId xmlns:a16="http://schemas.microsoft.com/office/drawing/2014/main" xmlns="" id="{38F9D23C-C350-57A2-066F-197C9E576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50311"/>
          <a:stretch/>
        </p:blipFill>
        <p:spPr bwMode="auto">
          <a:xfrm>
            <a:off x="2262909" y="544944"/>
            <a:ext cx="4701309" cy="413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E8B077-C543-2BE6-BA4C-2F887A7239D6}"/>
              </a:ext>
            </a:extLst>
          </p:cNvPr>
          <p:cNvSpPr txBox="1"/>
          <p:nvPr/>
        </p:nvSpPr>
        <p:spPr>
          <a:xfrm>
            <a:off x="7583054" y="1752879"/>
            <a:ext cx="439451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 mùa</a:t>
            </a:r>
            <a:r>
              <a:rPr kumimoji="0" lang="vi-VN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thu, sang mùa đông, chuyện gì xảy ra với chị mây?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7C6F07-BA32-AA56-BF54-447455DA78F9}"/>
              </a:ext>
            </a:extLst>
          </p:cNvPr>
          <p:cNvSpPr txBox="1"/>
          <p:nvPr/>
        </p:nvSpPr>
        <p:spPr>
          <a:xfrm>
            <a:off x="351994" y="5095003"/>
            <a:ext cx="776676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Tranh 4: Chị mây lúc này chuyển sang màu trắng và gầy hẳn đi. Chị nói với hồ nước: “Không có em, chị cũng yếu hẳn đi.”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smtClean="0">
            <a:ln>
              <a:solidFill>
                <a:schemeClr val="bg1"/>
              </a:solidFill>
            </a:ln>
            <a:solidFill>
              <a:srgbClr val="ECCAC9"/>
            </a:solidFill>
            <a:latin typeface="#9Slide03 AmpleSoft Bold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287</Words>
  <Application>Microsoft Office PowerPoint</Application>
  <PresentationFormat>Widescreen</PresentationFormat>
  <Paragraphs>20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微软雅黑</vt:lpstr>
      <vt:lpstr>#9Slide05 SVNShowcase Script</vt:lpstr>
      <vt:lpstr>Aptos</vt:lpstr>
      <vt:lpstr>Aptos Display</vt:lpstr>
      <vt:lpstr>Arial</vt:lpstr>
      <vt:lpstr>Arial-Rounded</vt:lpstr>
      <vt:lpstr>Calibri</vt:lpstr>
      <vt:lpstr>Cambria</vt:lpstr>
      <vt:lpstr>Kalam</vt:lpstr>
      <vt:lpstr>Montserrat</vt:lpstr>
      <vt:lpstr>Segoe UI Black</vt:lpstr>
      <vt:lpstr>UTM Loko</vt:lpstr>
      <vt:lpstr>Wingdings</vt:lpstr>
      <vt:lpstr>等线</vt:lpstr>
      <vt:lpstr>等线 Light</vt:lpstr>
      <vt:lpstr>胡晓波男神体</vt:lpstr>
      <vt:lpstr>1_Doodle Sketchbook by Slidesgo</vt:lpstr>
      <vt:lpstr>Office 主题​​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26</cp:revision>
  <dcterms:created xsi:type="dcterms:W3CDTF">2021-07-31T15:12:34Z</dcterms:created>
  <dcterms:modified xsi:type="dcterms:W3CDTF">2026-01-29T01:21:13Z</dcterms:modified>
</cp:coreProperties>
</file>