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62" r:id="rId2"/>
    <p:sldMasterId id="2147483765" r:id="rId3"/>
    <p:sldMasterId id="2147483777" r:id="rId4"/>
    <p:sldMasterId id="2147483782" r:id="rId5"/>
    <p:sldMasterId id="2147483785" r:id="rId6"/>
    <p:sldMasterId id="2147483796" r:id="rId7"/>
    <p:sldMasterId id="2147483808" r:id="rId8"/>
  </p:sldMasterIdLst>
  <p:notesMasterIdLst>
    <p:notesMasterId r:id="rId33"/>
  </p:notesMasterIdLst>
  <p:sldIdLst>
    <p:sldId id="540" r:id="rId9"/>
    <p:sldId id="541" r:id="rId10"/>
    <p:sldId id="542" r:id="rId11"/>
    <p:sldId id="543" r:id="rId12"/>
    <p:sldId id="544" r:id="rId13"/>
    <p:sldId id="545" r:id="rId14"/>
    <p:sldId id="399" r:id="rId15"/>
    <p:sldId id="343" r:id="rId16"/>
    <p:sldId id="582" r:id="rId17"/>
    <p:sldId id="577" r:id="rId18"/>
    <p:sldId id="576" r:id="rId19"/>
    <p:sldId id="258" r:id="rId20"/>
    <p:sldId id="259" r:id="rId21"/>
    <p:sldId id="578" r:id="rId22"/>
    <p:sldId id="385" r:id="rId23"/>
    <p:sldId id="257" r:id="rId24"/>
    <p:sldId id="583" r:id="rId25"/>
    <p:sldId id="584" r:id="rId26"/>
    <p:sldId id="260" r:id="rId27"/>
    <p:sldId id="586" r:id="rId28"/>
    <p:sldId id="367" r:id="rId29"/>
    <p:sldId id="304" r:id="rId30"/>
    <p:sldId id="587" r:id="rId31"/>
    <p:sldId id="32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576A4-F242-4142-98EF-37A6CB1188DD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E7FF6-304B-4CFD-A5D1-566D23A91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4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43D32-2D09-4964-8AED-AF02C993F2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4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05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43D32-2D09-4964-8AED-AF02C993F2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0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43D32-2D09-4964-8AED-AF02C993F2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499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43D32-2D09-4964-8AED-AF02C993F2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030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B60DA-6CAD-410C-B3CA-E63A2B7039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5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58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0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1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2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7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906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27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021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77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7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32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52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5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65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02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30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92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26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5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37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312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3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137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991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12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53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78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687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74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827876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918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24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58109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78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2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2023/10/6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4189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44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6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11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23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94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46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00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6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190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19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65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47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85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67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12901421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84781843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23642544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62372989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50706367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1894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4067881"/>
      </p:ext>
    </p:extLst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390931534"/>
      </p:ext>
    </p:extLst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19682636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39467894"/>
      </p:ext>
    </p:extLst>
  </p:cSld>
  <p:clrMapOvr>
    <a:masterClrMapping/>
  </p:clrMapOvr>
  <p:transition spd="slow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99558"/>
      </p:ext>
    </p:extLst>
  </p:cSld>
  <p:clrMapOvr>
    <a:masterClrMapping/>
  </p:clrMapOvr>
  <p:transition spd="slow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55758838"/>
      </p:ext>
    </p:extLst>
  </p:cSld>
  <p:clrMapOvr>
    <a:masterClrMapping/>
  </p:clrMapOvr>
  <p:transition spd="slow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05172"/>
      </p:ext>
    </p:extLst>
  </p:cSld>
  <p:clrMapOvr>
    <a:masterClrMapping/>
  </p:clrMapOvr>
  <p:transition spd="slow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83050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34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12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50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044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60" r:id="rId10"/>
    <p:sldLayoutId id="2147483662" r:id="rId11"/>
    <p:sldLayoutId id="2147483663" r:id="rId12"/>
    <p:sldLayoutId id="2147483665" r:id="rId13"/>
    <p:sldLayoutId id="214748366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325228" y="6545428"/>
            <a:ext cx="775136" cy="296860"/>
          </a:xfrm>
          <a:prstGeom prst="rect">
            <a:avLst/>
          </a:prstGeom>
        </p:spPr>
        <p:txBody>
          <a:bodyPr wrap="square" lIns="91409" tIns="45712" rIns="91409" bIns="45712">
            <a:spAutoFit/>
          </a:bodyPr>
          <a:lstStyle/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0464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3" tIns="34284" rIns="68563" bIns="3428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3" tIns="34284" rIns="68563" bIns="3428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3" tIns="34284" rIns="68563" bIns="342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3" tIns="34284" rIns="68563" bIns="342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3" tIns="34284" rIns="68563" bIns="342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3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4626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3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700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gif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18" Type="http://schemas.microsoft.com/office/2007/relationships/hdphoto" Target="../media/hdphoto3.wdp"/><Relationship Id="rId3" Type="http://schemas.microsoft.com/office/2007/relationships/media" Target="../media/media4.mp3"/><Relationship Id="rId21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microsoft.com/office/2007/relationships/media" Target="../media/media5.mp3"/><Relationship Id="rId16" Type="http://schemas.microsoft.com/office/2007/relationships/hdphoto" Target="../media/hdphoto2.wdp"/><Relationship Id="rId20" Type="http://schemas.openxmlformats.org/officeDocument/2006/relationships/image" Target="../media/image20.JP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19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24.jpg"/><Relationship Id="rId14" Type="http://schemas.openxmlformats.org/officeDocument/2006/relationships/image" Target="../media/image28.gif"/><Relationship Id="rId22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2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jpg"/><Relationship Id="rId12" Type="http://schemas.openxmlformats.org/officeDocument/2006/relationships/image" Target="../media/image28.gif"/><Relationship Id="rId17" Type="http://schemas.openxmlformats.org/officeDocument/2006/relationships/image" Target="../media/image8.png"/><Relationship Id="rId2" Type="http://schemas.microsoft.com/office/2007/relationships/media" Target="../media/media5.mp3"/><Relationship Id="rId16" Type="http://schemas.microsoft.com/office/2007/relationships/hdphoto" Target="../media/hdphoto3.wdp"/><Relationship Id="rId20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22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jpg"/><Relationship Id="rId12" Type="http://schemas.microsoft.com/office/2007/relationships/hdphoto" Target="../media/hdphoto2.wdp"/><Relationship Id="rId17" Type="http://schemas.microsoft.com/office/2007/relationships/hdphoto" Target="../media/hdphoto1.wdp"/><Relationship Id="rId2" Type="http://schemas.microsoft.com/office/2007/relationships/media" Target="../media/media5.mp3"/><Relationship Id="rId16" Type="http://schemas.openxmlformats.org/officeDocument/2006/relationships/image" Target="../media/image26.png"/><Relationship Id="rId20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10" Type="http://schemas.openxmlformats.org/officeDocument/2006/relationships/image" Target="../media/image2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audio" Target="NUL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0.jpg"/><Relationship Id="rId12" Type="http://schemas.openxmlformats.org/officeDocument/2006/relationships/image" Target="../media/image4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audio" Target="NUL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6.jpg"/><Relationship Id="rId12" Type="http://schemas.openxmlformats.org/officeDocument/2006/relationships/image" Target="../media/image4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1.png"/><Relationship Id="rId12" Type="http://schemas.openxmlformats.org/officeDocument/2006/relationships/image" Target="../media/image22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44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3.jp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7.png"/><Relationship Id="rId7" Type="http://schemas.openxmlformats.org/officeDocument/2006/relationships/image" Target="../media/image50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5" Type="http://schemas.openxmlformats.org/officeDocument/2006/relationships/image" Target="../media/image62.emf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3.jp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3.jp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3.jp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F1C8F-AD15-43A3-A1E8-4D7A8B6A09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144925" y="-478824"/>
            <a:ext cx="1212715" cy="173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4DBED-202C-4E30-ADB9-29A806891A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512097" y="790704"/>
            <a:ext cx="478371" cy="5100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82A71C-C6C6-4B2B-B6D7-C1284E6F3179}"/>
              </a:ext>
            </a:extLst>
          </p:cNvPr>
          <p:cNvSpPr/>
          <p:nvPr/>
        </p:nvSpPr>
        <p:spPr>
          <a:xfrm>
            <a:off x="3842335" y="584059"/>
            <a:ext cx="4312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ONG TÌM </a:t>
            </a:r>
            <a:r>
              <a:rPr lang="en-U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MẬT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035B70-DA76-4198-A5DE-BD8CDA3DED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98" y="3169914"/>
            <a:ext cx="2392655" cy="274163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679AEDE8-5E95-465A-BEAA-8F62913B56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111" r="4017" b="36923"/>
          <a:stretch/>
        </p:blipFill>
        <p:spPr>
          <a:xfrm>
            <a:off x="4627123" y="1392197"/>
            <a:ext cx="2743200" cy="946455"/>
          </a:xfrm>
          <a:prstGeom prst="rect">
            <a:avLst/>
          </a:prstGeom>
        </p:spPr>
      </p:pic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D998CD5E-0055-4FFE-BCEE-8706F0171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6837" y="5775037"/>
            <a:ext cx="812800" cy="812800"/>
          </a:xfrm>
          <a:prstGeom prst="rect">
            <a:avLst/>
          </a:prstGeom>
        </p:spPr>
      </p:pic>
      <p:pic>
        <p:nvPicPr>
          <p:cNvPr id="1026" name="Picture 2" descr="Cute Animated Honey Bee Gifs at Best Animations - ClipArt Best - ClipArt  Best | Animated clipart, Honey bee cartoon, Animation">
            <a:extLst>
              <a:ext uri="{FF2B5EF4-FFF2-40B4-BE49-F238E27FC236}">
                <a16:creationId xmlns:a16="http://schemas.microsoft.com/office/drawing/2014/main" id="{B1A45D7A-4066-4417-87C6-5286330C2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52" y="3169914"/>
            <a:ext cx="1399309" cy="139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8739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567175" y="29261"/>
            <a:ext cx="49552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KIẾN THA MỒI</a:t>
            </a: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229656-A9FE-4442-9125-1F2CB6BC2F5C}"/>
              </a:ext>
            </a:extLst>
          </p:cNvPr>
          <p:cNvSpPr/>
          <p:nvPr/>
        </p:nvSpPr>
        <p:spPr>
          <a:xfrm>
            <a:off x="2478353" y="3064152"/>
            <a:ext cx="7468377" cy="20713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bánh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bánh.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68659 -0.01945 " pathEditMode="relative" rAng="0" ptsTypes="AA">
                                      <p:cBhvr>
                                        <p:cTn id="1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68764 -0.01689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109256" y="0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500025" y="0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7" y="3453436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67843" y="3422910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69771" y="5896241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347586" y="4701894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D664013C-A877-4157-922C-1430C1D64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7579" y="30525"/>
            <a:ext cx="2725798" cy="271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7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7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7" grpId="0" animBg="1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09256" y="0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00025" y="0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981634" y="3567175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038484" y="3593400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60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4110" y="596381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685" y="5028693"/>
            <a:ext cx="849280" cy="825187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EC51A462-91D1-4383-B7F9-DE0470AB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9452" y="30526"/>
            <a:ext cx="2571700" cy="26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09256" y="0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00025" y="0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601359" y="3345587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51</a:t>
            </a: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396623" y="3345588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4110" y="5918614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3" y="5030817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6150" y="4997474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DE97B59D-8F8A-4C73-AAC8-24217222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2572" y="94568"/>
            <a:ext cx="2595974" cy="272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8216" y="4825804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407" y="4801020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247" y="5576846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7054" y="5626207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Cảm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07F7455D-E9B9-4F3A-99CD-CF81F03F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8EB517A-4164-4C47-945D-E1A0DF99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198" y="603682"/>
            <a:ext cx="233632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9BBABDCD-3A4E-4652-AB0F-AE511FD34B00}"/>
              </a:ext>
            </a:extLst>
          </p:cNvPr>
          <p:cNvSpPr/>
          <p:nvPr/>
        </p:nvSpPr>
        <p:spPr>
          <a:xfrm>
            <a:off x="4350798" y="603682"/>
            <a:ext cx="5867400" cy="990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901CAD-FA4F-4BDF-A5AE-D178032B92E0}"/>
              </a:ext>
            </a:extLst>
          </p:cNvPr>
          <p:cNvSpPr/>
          <p:nvPr/>
        </p:nvSpPr>
        <p:spPr>
          <a:xfrm>
            <a:off x="3588798" y="603682"/>
            <a:ext cx="6858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DBA5E1-B65D-4397-A49B-1D4F8BF5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653" y="2197964"/>
            <a:ext cx="2652145" cy="265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97261E0-B287-422D-B87A-01A78007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3453" y="2276045"/>
            <a:ext cx="2529861" cy="254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43D156E-5ECE-4D46-B534-C19EA8E98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3597" y="2162550"/>
            <a:ext cx="2685179" cy="265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002774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914196"/>
            <a:endParaRPr lang="en-US" sz="1867" kern="0">
              <a:solidFill>
                <a:prstClr val="white"/>
              </a:solidFill>
              <a:latin typeface="#9Slide02 Noi dung dai"/>
              <a:ea typeface="微软雅黑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249590" y="4951769"/>
            <a:ext cx="1539268" cy="574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196"/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ea typeface="微软雅黑"/>
                <a:cs typeface="Calibri" pitchFamily="34" charset="0"/>
              </a:rPr>
              <a:t>Bắt</a:t>
            </a:r>
            <a:r>
              <a:rPr lang="en-US" sz="3733" b="1" dirty="0">
                <a:solidFill>
                  <a:prstClr val="white"/>
                </a:solidFill>
                <a:latin typeface="Calibri" pitchFamily="34" charset="0"/>
                <a:ea typeface="微软雅黑"/>
                <a:cs typeface="Calibri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ea typeface="微软雅黑"/>
                <a:cs typeface="Calibri" pitchFamily="34" charset="0"/>
              </a:rPr>
              <a:t>đầu</a:t>
            </a:r>
            <a:endParaRPr lang="en-US" sz="3733" b="1" dirty="0">
              <a:solidFill>
                <a:prstClr val="white"/>
              </a:solidFill>
              <a:latin typeface="Calibri" pitchFamily="34" charset="0"/>
              <a:ea typeface="微软雅黑"/>
              <a:cs typeface="Calibri" pitchFamily="34" charset="0"/>
            </a:endParaRP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9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2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16801" y="1092200"/>
            <a:ext cx="4572000" cy="4876800"/>
            <a:chOff x="5562600" y="819150"/>
            <a:chExt cx="3429000" cy="3657600"/>
          </a:xfrm>
        </p:grpSpPr>
        <p:sp>
          <p:nvSpPr>
            <p:cNvPr id="3" name="Oval 2"/>
            <p:cNvSpPr/>
            <p:nvPr/>
          </p:nvSpPr>
          <p:spPr>
            <a:xfrm>
              <a:off x="5562600" y="819150"/>
              <a:ext cx="3429000" cy="3657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64" b="7664"/>
            <a:stretch/>
          </p:blipFill>
          <p:spPr>
            <a:xfrm>
              <a:off x="6019799" y="1581150"/>
              <a:ext cx="2571816" cy="2171158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369944" y="3264930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640075"/>
              <a:ext cx="2362200" cy="777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6133" b="1" dirty="0">
                  <a:solidFill>
                    <a:prstClr val="white"/>
                  </a:solidFill>
                  <a:latin typeface="Calibri"/>
                  <a:ea typeface="微软雅黑"/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8" y="5075555"/>
            <a:ext cx="4587905" cy="1524000"/>
            <a:chOff x="1802318" y="2800350"/>
            <a:chExt cx="3440929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19400" y="286083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 dirty="0">
                  <a:solidFill>
                    <a:prstClr val="white"/>
                  </a:solidFill>
                  <a:latin typeface="Calibri"/>
                  <a:ea typeface="微软雅黑"/>
                </a:rPr>
                <a:t>11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3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49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6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16801" y="1092200"/>
            <a:ext cx="4572000" cy="4876800"/>
            <a:chOff x="5562600" y="819150"/>
            <a:chExt cx="3429000" cy="3657600"/>
          </a:xfrm>
        </p:grpSpPr>
        <p:sp>
          <p:nvSpPr>
            <p:cNvPr id="3" name="Oval 2"/>
            <p:cNvSpPr/>
            <p:nvPr/>
          </p:nvSpPr>
          <p:spPr>
            <a:xfrm>
              <a:off x="5562600" y="819150"/>
              <a:ext cx="3429000" cy="3657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7979" y="1555293"/>
              <a:ext cx="2159006" cy="2235658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369944" y="5054601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518581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 dirty="0">
                  <a:solidFill>
                    <a:prstClr val="white"/>
                  </a:solidFill>
                  <a:latin typeface="Calibri"/>
                  <a:ea typeface="微软雅黑"/>
                </a:rPr>
                <a:t>60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3" y="3327400"/>
            <a:ext cx="4587905" cy="1524000"/>
            <a:chOff x="1802318" y="2800350"/>
            <a:chExt cx="3440929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124200" y="2876550"/>
              <a:ext cx="1600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 dirty="0">
                  <a:solidFill>
                    <a:prstClr val="white"/>
                  </a:solidFill>
                  <a:latin typeface="Calibri"/>
                  <a:ea typeface="微软雅黑"/>
                </a:rPr>
                <a:t>50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7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7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7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4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1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486"/>
            <a:endParaRPr lang="en-US" sz="240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90" y="1498601"/>
            <a:ext cx="4704817" cy="1524000"/>
            <a:chOff x="1729187" y="117634"/>
            <a:chExt cx="3528613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95600" y="1176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 dirty="0">
                  <a:solidFill>
                    <a:prstClr val="white"/>
                  </a:solidFill>
                  <a:latin typeface="Calibri"/>
                  <a:ea typeface="微软雅黑"/>
                </a:rPr>
                <a:t>51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4892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 dirty="0">
                  <a:solidFill>
                    <a:prstClr val="white"/>
                  </a:solidFill>
                  <a:latin typeface="Calibri"/>
                  <a:ea typeface="微软雅黑"/>
                </a:rPr>
                <a:t>39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D27137DA-3E26-4297-815B-37225FEE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82189" y="1925904"/>
            <a:ext cx="2898730" cy="304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1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9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9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1444FB-AD4A-4629-A035-D1F8D7D3D4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776323" y="-699499"/>
            <a:ext cx="9301896" cy="3919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4904E-77F8-4D33-9769-F39EB18C73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61" y="5532203"/>
            <a:ext cx="1098875" cy="1259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0B021-F4F2-4C86-82E8-AD73C5AE0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7647582" y="5147800"/>
            <a:ext cx="2028487" cy="1774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67B9C2-9284-4F44-9529-4D22A4EC84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144925" y="-478824"/>
            <a:ext cx="1212715" cy="1739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0177B-F86D-444D-A2AA-FFC2258F8B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7" y="656493"/>
            <a:ext cx="478371" cy="510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B50328-BEB9-4349-B4D6-2CE7B10FD37D}"/>
              </a:ext>
            </a:extLst>
          </p:cNvPr>
          <p:cNvSpPr txBox="1"/>
          <p:nvPr/>
        </p:nvSpPr>
        <p:spPr>
          <a:xfrm>
            <a:off x="3980483" y="402468"/>
            <a:ext cx="423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 … 18</a:t>
            </a:r>
            <a:endParaRPr lang="en-US" sz="72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8C118D-200D-42EE-88EE-94D7078A4B56}"/>
              </a:ext>
            </a:extLst>
          </p:cNvPr>
          <p:cNvGrpSpPr/>
          <p:nvPr/>
        </p:nvGrpSpPr>
        <p:grpSpPr>
          <a:xfrm>
            <a:off x="3530177" y="5147800"/>
            <a:ext cx="2028487" cy="1774459"/>
            <a:chOff x="3530176" y="5147799"/>
            <a:chExt cx="2028486" cy="17744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01EC26-E574-4EF2-AEBD-905DC4D79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1" t="16879" r="4988" b="15745"/>
            <a:stretch/>
          </p:blipFill>
          <p:spPr>
            <a:xfrm>
              <a:off x="3530176" y="5147799"/>
              <a:ext cx="2028486" cy="177445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B3B350-BD7E-4FA5-ACE2-98B08D88C5B1}"/>
                </a:ext>
              </a:extLst>
            </p:cNvPr>
            <p:cNvSpPr/>
            <p:nvPr/>
          </p:nvSpPr>
          <p:spPr>
            <a:xfrm>
              <a:off x="4107552" y="5385178"/>
              <a:ext cx="623889" cy="9952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219170"/>
              <a:r>
                <a:rPr lang="en-US" sz="5867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endParaRPr lang="en-US" sz="5867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5C03B8D-0E42-4961-BF8C-433023C6C1F7}"/>
              </a:ext>
            </a:extLst>
          </p:cNvPr>
          <p:cNvSpPr/>
          <p:nvPr/>
        </p:nvSpPr>
        <p:spPr>
          <a:xfrm>
            <a:off x="8190561" y="5402513"/>
            <a:ext cx="623889" cy="995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5867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5867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BC36982-A78D-477F-A647-5882AB5A4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5061" y="5147799"/>
            <a:ext cx="609600" cy="609600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F67C0BB-DCBD-40D0-AACA-9D8308A193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5061" y="3881450"/>
            <a:ext cx="1035061" cy="10350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702B9B-F84E-4454-BAC7-FADC8FF8B60F}"/>
              </a:ext>
            </a:extLst>
          </p:cNvPr>
          <p:cNvGrpSpPr/>
          <p:nvPr/>
        </p:nvGrpSpPr>
        <p:grpSpPr>
          <a:xfrm>
            <a:off x="776323" y="-686476"/>
            <a:ext cx="9301896" cy="3919636"/>
            <a:chOff x="761000" y="-699500"/>
            <a:chExt cx="9301896" cy="39196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A6F119-2A25-4DF2-9DDD-1A060AE16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" t="24175" r="1456" b="31819"/>
            <a:stretch/>
          </p:blipFill>
          <p:spPr>
            <a:xfrm>
              <a:off x="761000" y="-699500"/>
              <a:ext cx="9301896" cy="39196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1DF745-B683-4F7C-BD8F-F8AE5A1E4CF1}"/>
                </a:ext>
              </a:extLst>
            </p:cNvPr>
            <p:cNvSpPr txBox="1"/>
            <p:nvPr/>
          </p:nvSpPr>
          <p:spPr>
            <a:xfrm>
              <a:off x="3965161" y="871725"/>
              <a:ext cx="50847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880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12 &lt; 18</a:t>
              </a:r>
              <a:endParaRPr lang="en-US" sz="8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5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07F7455D-E9B9-4F3A-99CD-CF81F03F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2" name="Rounded Rectangle 2">
            <a:extLst>
              <a:ext uri="{FF2B5EF4-FFF2-40B4-BE49-F238E27FC236}">
                <a16:creationId xmlns:a16="http://schemas.microsoft.com/office/drawing/2014/main" id="{A97560DC-8E7B-4A68-8D69-335BEA9DBEB3}"/>
              </a:ext>
            </a:extLst>
          </p:cNvPr>
          <p:cNvSpPr/>
          <p:nvPr/>
        </p:nvSpPr>
        <p:spPr>
          <a:xfrm>
            <a:off x="2143760" y="625769"/>
            <a:ext cx="8382000" cy="117255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918EA0-F451-4F70-B2F1-1EFED4A446D3}"/>
              </a:ext>
            </a:extLst>
          </p:cNvPr>
          <p:cNvSpPr/>
          <p:nvPr/>
        </p:nvSpPr>
        <p:spPr>
          <a:xfrm>
            <a:off x="1249680" y="807720"/>
            <a:ext cx="81788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E44AE26-B7DC-48B7-96E6-F6E66C03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8609" y="2255520"/>
            <a:ext cx="23719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49DDF6D-66C5-42C7-8394-60BC7B54555F}"/>
              </a:ext>
            </a:extLst>
          </p:cNvPr>
          <p:cNvSpPr txBox="1"/>
          <p:nvPr/>
        </p:nvSpPr>
        <p:spPr>
          <a:xfrm>
            <a:off x="1381760" y="248412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FBE04337-C296-444E-9DA2-F702AF73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9360" y="2362707"/>
            <a:ext cx="2438400" cy="13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AF82A904-049A-4B42-B644-3D94DC664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8760" y="2294806"/>
            <a:ext cx="2381482" cy="137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1FCF436-198E-42BA-A37A-A5FCF21F6C41}"/>
              </a:ext>
            </a:extLst>
          </p:cNvPr>
          <p:cNvSpPr txBox="1"/>
          <p:nvPr/>
        </p:nvSpPr>
        <p:spPr>
          <a:xfrm>
            <a:off x="1381760" y="495956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id="{F3FF9F70-473C-47C2-A259-3BE97314B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1360" y="4560282"/>
            <a:ext cx="2612571" cy="147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FF93A850-E367-4CBA-877B-BA5A7512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1389" y="4346585"/>
            <a:ext cx="2819400" cy="16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9A6D4F9D-E07D-459F-A5E6-521CC695B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5690" y="4617720"/>
            <a:ext cx="2133140" cy="122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34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2 0.0831 C 0.11601 0.13102 0.12226 0.1794 0.13737 0.20023 C 0.1526 0.22106 0.18593 0.20694 0.2013 0.2088 C 0.21666 0.21042 0.22487 0.24167 0.22981 0.2088 C 0.2345 0.17569 0.23268 0.09329 0.23072 0.01088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342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0.00651 -0.05556 0.01315 -0.11111 -0.00377 -0.13519 C -0.02044 -0.15949 -0.06028 -0.14329 -0.10078 -0.14537 C -0.1414 -0.14746 -0.21966 -0.16528 -0.24726 -0.14746 C -0.27474 -0.12963 -0.27044 -0.08449 -0.26614 -0.03889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8 0.00972 C -0.08906 -0.0463 -0.09141 -0.10208 -0.08398 -0.13565 C -0.07669 -0.16921 -0.07122 -0.18148 -0.04271 -0.19259 C -0.01432 -0.2037 0.04792 -0.20093 0.08711 -0.20231 C 0.12604 -0.2037 0.16888 -0.20926 0.19167 -0.20023 C 0.21445 -0.19143 0.21862 -0.16875 0.22409 -0.1493 C 0.22956 -0.13009 0.22253 -0.10555 0.22409 -0.08472 C 0.22552 -0.06412 0.23138 -0.04097 0.23294 -0.02593 C 0.23437 -0.01088 0.23359 -0.00255 0.23294 0.00556 " pathEditMode="relative" rAng="0" ptsTypes="AAAAAAA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-107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23294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595C-6838-485D-A2C5-E126AF068E9B}"/>
              </a:ext>
            </a:extLst>
          </p:cNvPr>
          <p:cNvSpPr txBox="1"/>
          <p:nvPr/>
        </p:nvSpPr>
        <p:spPr>
          <a:xfrm>
            <a:off x="5608320" y="2712720"/>
            <a:ext cx="5374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/>
              <a:t>Trò</a:t>
            </a:r>
            <a:r>
              <a:rPr lang="en-US" sz="8800" b="1" dirty="0"/>
              <a:t> </a:t>
            </a:r>
            <a:r>
              <a:rPr lang="en-US" sz="8800" b="1" dirty="0" err="1"/>
              <a:t>chơi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1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3750198" y="1200065"/>
            <a:ext cx="8241174" cy="52717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86FBC-8FEA-4FEE-9320-093735BD873F}"/>
              </a:ext>
            </a:extLst>
          </p:cNvPr>
          <p:cNvSpPr txBox="1"/>
          <p:nvPr/>
        </p:nvSpPr>
        <p:spPr>
          <a:xfrm>
            <a:off x="4517405" y="1366370"/>
            <a:ext cx="695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FF1C8-58B8-49DD-8CF9-9576E07F9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960" y="2522010"/>
            <a:ext cx="7109009" cy="35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07F7455D-E9B9-4F3A-99CD-CF81F03F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Flowchart: Predefined Process 12">
            <a:extLst>
              <a:ext uri="{FF2B5EF4-FFF2-40B4-BE49-F238E27FC236}">
                <a16:creationId xmlns:a16="http://schemas.microsoft.com/office/drawing/2014/main" id="{BECBEE02-B268-42AD-99A9-AFB2C05B430D}"/>
              </a:ext>
            </a:extLst>
          </p:cNvPr>
          <p:cNvSpPr/>
          <p:nvPr/>
        </p:nvSpPr>
        <p:spPr>
          <a:xfrm>
            <a:off x="3149600" y="0"/>
            <a:ext cx="6477000" cy="762000"/>
          </a:xfrm>
          <a:prstGeom prst="flowChartPredefined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993F770-C9F4-4C95-9BDC-D325EC22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240" y="737179"/>
            <a:ext cx="7721600" cy="598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4753244-148F-4335-A5F5-9EFD61ED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5992" y="5649595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123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1444FB-AD4A-4629-A035-D1F8D7D3D4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776323" y="-699499"/>
            <a:ext cx="9301896" cy="3919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4904E-77F8-4D33-9769-F39EB18C73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61" y="5532203"/>
            <a:ext cx="1098875" cy="1259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0B021-F4F2-4C86-82E8-AD73C5AE0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7647582" y="5147800"/>
            <a:ext cx="2028487" cy="1774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67B9C2-9284-4F44-9529-4D22A4EC84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144925" y="-478824"/>
            <a:ext cx="1212715" cy="1739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0177B-F86D-444D-A2AA-FFC2258F8B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7" y="656493"/>
            <a:ext cx="478371" cy="510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B50328-BEB9-4349-B4D6-2CE7B10FD37D}"/>
              </a:ext>
            </a:extLst>
          </p:cNvPr>
          <p:cNvSpPr txBox="1"/>
          <p:nvPr/>
        </p:nvSpPr>
        <p:spPr>
          <a:xfrm>
            <a:off x="4077095" y="911512"/>
            <a:ext cx="423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37 … 43</a:t>
            </a:r>
            <a:endParaRPr lang="en-US" sz="72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8C118D-200D-42EE-88EE-94D7078A4B56}"/>
              </a:ext>
            </a:extLst>
          </p:cNvPr>
          <p:cNvGrpSpPr/>
          <p:nvPr/>
        </p:nvGrpSpPr>
        <p:grpSpPr>
          <a:xfrm>
            <a:off x="3530177" y="5147800"/>
            <a:ext cx="2028487" cy="1774459"/>
            <a:chOff x="3530176" y="5147799"/>
            <a:chExt cx="2028486" cy="17744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01EC26-E574-4EF2-AEBD-905DC4D79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1" t="16879" r="4988" b="15745"/>
            <a:stretch/>
          </p:blipFill>
          <p:spPr>
            <a:xfrm>
              <a:off x="3530176" y="5147799"/>
              <a:ext cx="2028486" cy="177445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B3B350-BD7E-4FA5-ACE2-98B08D88C5B1}"/>
                </a:ext>
              </a:extLst>
            </p:cNvPr>
            <p:cNvSpPr/>
            <p:nvPr/>
          </p:nvSpPr>
          <p:spPr>
            <a:xfrm>
              <a:off x="4125183" y="5385178"/>
              <a:ext cx="5886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219170"/>
              <a:r>
                <a:rPr lang="en-US" sz="540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endParaRPr lang="en-U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5C03B8D-0E42-4961-BF8C-433023C6C1F7}"/>
              </a:ext>
            </a:extLst>
          </p:cNvPr>
          <p:cNvSpPr/>
          <p:nvPr/>
        </p:nvSpPr>
        <p:spPr>
          <a:xfrm>
            <a:off x="8237849" y="5402513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54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&gt;</a:t>
            </a:r>
            <a:endParaRPr lang="en-US" sz="54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BC36982-A78D-477F-A647-5882AB5A4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5061" y="5147799"/>
            <a:ext cx="609600" cy="609600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F67C0BB-DCBD-40D0-AACA-9D8308A193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5061" y="3881450"/>
            <a:ext cx="1035061" cy="10350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702B9B-F84E-4454-BAC7-FADC8FF8B60F}"/>
              </a:ext>
            </a:extLst>
          </p:cNvPr>
          <p:cNvGrpSpPr/>
          <p:nvPr/>
        </p:nvGrpSpPr>
        <p:grpSpPr>
          <a:xfrm>
            <a:off x="768979" y="-667905"/>
            <a:ext cx="9301896" cy="3919636"/>
            <a:chOff x="761000" y="-699500"/>
            <a:chExt cx="9301896" cy="39196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A6F119-2A25-4DF2-9DDD-1A060AE16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" t="24175" r="1456" b="31819"/>
            <a:stretch/>
          </p:blipFill>
          <p:spPr>
            <a:xfrm>
              <a:off x="761000" y="-699500"/>
              <a:ext cx="9301896" cy="39196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1DF745-B683-4F7C-BD8F-F8AE5A1E4CF1}"/>
                </a:ext>
              </a:extLst>
            </p:cNvPr>
            <p:cNvSpPr txBox="1"/>
            <p:nvPr/>
          </p:nvSpPr>
          <p:spPr>
            <a:xfrm>
              <a:off x="3965161" y="871725"/>
              <a:ext cx="50847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880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37 &lt; 43</a:t>
              </a:r>
              <a:endParaRPr lang="en-US" sz="8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73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1444FB-AD4A-4629-A035-D1F8D7D3D4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776323" y="-699499"/>
            <a:ext cx="9301896" cy="3919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4904E-77F8-4D33-9769-F39EB18C73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33" y="5524060"/>
            <a:ext cx="1098875" cy="1259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0B021-F4F2-4C86-82E8-AD73C5AE0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3170313" y="5134161"/>
            <a:ext cx="2028487" cy="1774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67B9C2-9284-4F44-9529-4D22A4EC84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144925" y="-478824"/>
            <a:ext cx="1212715" cy="1739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0177B-F86D-444D-A2AA-FFC2258F8B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7" y="656493"/>
            <a:ext cx="478371" cy="510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B50328-BEB9-4349-B4D6-2CE7B10FD37D}"/>
              </a:ext>
            </a:extLst>
          </p:cNvPr>
          <p:cNvSpPr txBox="1"/>
          <p:nvPr/>
        </p:nvSpPr>
        <p:spPr>
          <a:xfrm>
            <a:off x="3980483" y="402468"/>
            <a:ext cx="423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90 … 90</a:t>
            </a:r>
            <a:endParaRPr lang="en-US" sz="72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8C118D-200D-42EE-88EE-94D7078A4B56}"/>
              </a:ext>
            </a:extLst>
          </p:cNvPr>
          <p:cNvGrpSpPr/>
          <p:nvPr/>
        </p:nvGrpSpPr>
        <p:grpSpPr>
          <a:xfrm>
            <a:off x="7087954" y="5185944"/>
            <a:ext cx="2028487" cy="1774459"/>
            <a:chOff x="3530176" y="5147799"/>
            <a:chExt cx="2028486" cy="17744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01EC26-E574-4EF2-AEBD-905DC4D79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1" t="16879" r="4988" b="15745"/>
            <a:stretch/>
          </p:blipFill>
          <p:spPr>
            <a:xfrm>
              <a:off x="3530176" y="5147799"/>
              <a:ext cx="2028486" cy="177445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B3B350-BD7E-4FA5-ACE2-98B08D88C5B1}"/>
                </a:ext>
              </a:extLst>
            </p:cNvPr>
            <p:cNvSpPr/>
            <p:nvPr/>
          </p:nvSpPr>
          <p:spPr>
            <a:xfrm>
              <a:off x="4107551" y="5385178"/>
              <a:ext cx="623889" cy="9952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219170"/>
              <a:r>
                <a:rPr lang="en-US" sz="5867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en-US" sz="5867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5C03B8D-0E42-4961-BF8C-433023C6C1F7}"/>
              </a:ext>
            </a:extLst>
          </p:cNvPr>
          <p:cNvSpPr/>
          <p:nvPr/>
        </p:nvSpPr>
        <p:spPr>
          <a:xfrm>
            <a:off x="3748204" y="5524060"/>
            <a:ext cx="623889" cy="995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5867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5867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BC36982-A78D-477F-A647-5882AB5A4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5061" y="5147799"/>
            <a:ext cx="609600" cy="609600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F67C0BB-DCBD-40D0-AACA-9D8308A193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5061" y="3881450"/>
            <a:ext cx="1035061" cy="10350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702B9B-F84E-4454-BAC7-FADC8FF8B60F}"/>
              </a:ext>
            </a:extLst>
          </p:cNvPr>
          <p:cNvGrpSpPr/>
          <p:nvPr/>
        </p:nvGrpSpPr>
        <p:grpSpPr>
          <a:xfrm>
            <a:off x="776323" y="-677520"/>
            <a:ext cx="9301896" cy="3919636"/>
            <a:chOff x="1308526" y="-437193"/>
            <a:chExt cx="9301896" cy="39196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A6F119-2A25-4DF2-9DDD-1A060AE16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" t="24175" r="1456" b="31819"/>
            <a:stretch/>
          </p:blipFill>
          <p:spPr>
            <a:xfrm>
              <a:off x="1308526" y="-437193"/>
              <a:ext cx="9301896" cy="39196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1DF745-B683-4F7C-BD8F-F8AE5A1E4CF1}"/>
                </a:ext>
              </a:extLst>
            </p:cNvPr>
            <p:cNvSpPr txBox="1"/>
            <p:nvPr/>
          </p:nvSpPr>
          <p:spPr>
            <a:xfrm>
              <a:off x="4592350" y="1076936"/>
              <a:ext cx="50847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880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90 = 90</a:t>
              </a:r>
              <a:endParaRPr lang="en-US" sz="8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0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1444FB-AD4A-4629-A035-D1F8D7D3D4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776323" y="-699499"/>
            <a:ext cx="9301896" cy="3919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4904E-77F8-4D33-9769-F39EB18C73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33" y="5524060"/>
            <a:ext cx="1098875" cy="1259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0B021-F4F2-4C86-82E8-AD73C5AE0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3170313" y="5147799"/>
            <a:ext cx="2028487" cy="1774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67B9C2-9284-4F44-9529-4D22A4EC84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144925" y="-478824"/>
            <a:ext cx="1212715" cy="1739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0177B-F86D-444D-A2AA-FFC2258F8B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7" y="656493"/>
            <a:ext cx="478371" cy="510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B50328-BEB9-4349-B4D6-2CE7B10FD37D}"/>
              </a:ext>
            </a:extLst>
          </p:cNvPr>
          <p:cNvSpPr txBox="1"/>
          <p:nvPr/>
        </p:nvSpPr>
        <p:spPr>
          <a:xfrm>
            <a:off x="4184556" y="813906"/>
            <a:ext cx="423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65 … 56</a:t>
            </a:r>
            <a:endParaRPr lang="en-US" sz="72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8C118D-200D-42EE-88EE-94D7078A4B56}"/>
              </a:ext>
            </a:extLst>
          </p:cNvPr>
          <p:cNvGrpSpPr/>
          <p:nvPr/>
        </p:nvGrpSpPr>
        <p:grpSpPr>
          <a:xfrm>
            <a:off x="7087954" y="5185944"/>
            <a:ext cx="2028487" cy="1774459"/>
            <a:chOff x="3530176" y="5147799"/>
            <a:chExt cx="2028486" cy="17744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01EC26-E574-4EF2-AEBD-905DC4D79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1" t="16879" r="4988" b="15745"/>
            <a:stretch/>
          </p:blipFill>
          <p:spPr>
            <a:xfrm>
              <a:off x="3530176" y="5147799"/>
              <a:ext cx="2028486" cy="177445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B3B350-BD7E-4FA5-ACE2-98B08D88C5B1}"/>
                </a:ext>
              </a:extLst>
            </p:cNvPr>
            <p:cNvSpPr/>
            <p:nvPr/>
          </p:nvSpPr>
          <p:spPr>
            <a:xfrm>
              <a:off x="4107551" y="5385178"/>
              <a:ext cx="623889" cy="9952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219170"/>
              <a:r>
                <a:rPr lang="en-US" sz="5867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en-US" sz="5867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5C03B8D-0E42-4961-BF8C-433023C6C1F7}"/>
              </a:ext>
            </a:extLst>
          </p:cNvPr>
          <p:cNvSpPr/>
          <p:nvPr/>
        </p:nvSpPr>
        <p:spPr>
          <a:xfrm>
            <a:off x="3690869" y="5457891"/>
            <a:ext cx="623889" cy="995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5867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5867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BC36982-A78D-477F-A647-5882AB5A4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5061" y="5147799"/>
            <a:ext cx="609600" cy="609600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F67C0BB-DCBD-40D0-AACA-9D8308A193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5061" y="3881450"/>
            <a:ext cx="1035061" cy="10350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702B9B-F84E-4454-BAC7-FADC8FF8B60F}"/>
              </a:ext>
            </a:extLst>
          </p:cNvPr>
          <p:cNvGrpSpPr/>
          <p:nvPr/>
        </p:nvGrpSpPr>
        <p:grpSpPr>
          <a:xfrm>
            <a:off x="776323" y="-743878"/>
            <a:ext cx="9301896" cy="3919636"/>
            <a:chOff x="1308526" y="-437193"/>
            <a:chExt cx="9301896" cy="39196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A6F119-2A25-4DF2-9DDD-1A060AE16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" t="24175" r="1456" b="31819"/>
            <a:stretch/>
          </p:blipFill>
          <p:spPr>
            <a:xfrm>
              <a:off x="1308526" y="-437193"/>
              <a:ext cx="9301896" cy="39196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1DF745-B683-4F7C-BD8F-F8AE5A1E4CF1}"/>
                </a:ext>
              </a:extLst>
            </p:cNvPr>
            <p:cNvSpPr txBox="1"/>
            <p:nvPr/>
          </p:nvSpPr>
          <p:spPr>
            <a:xfrm>
              <a:off x="4884323" y="1076212"/>
              <a:ext cx="50847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880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65 &gt; 56</a:t>
              </a:r>
              <a:endParaRPr lang="en-US" sz="8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71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1BC5F1-68B9-474B-8001-94914087F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767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0445B-B7B8-41BD-AF75-4ED6ACF9A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64" y="1045535"/>
            <a:ext cx="3047352" cy="3115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97D1BE-2E49-4CF6-8822-B38A380C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532" y="2268701"/>
            <a:ext cx="3386849" cy="3462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25C91-B814-46EE-A289-DC94D0BBC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232" y="1050852"/>
            <a:ext cx="3386849" cy="3462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11601C-22E6-444F-B32F-93695D76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573" y="-114596"/>
            <a:ext cx="3047352" cy="311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64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2C758-7F29-4458-9B65-B3EEB725A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" t="-21" r="8888" b="31923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975502" y="2897112"/>
            <a:ext cx="70758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So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sánh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2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chữ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endParaRPr kumimoji="0" lang="en-US" sz="44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(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Tiết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2)</a:t>
            </a:r>
            <a:endParaRPr kumimoji="0" lang="en-US" sz="40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9" y="980728"/>
            <a:ext cx="7927962" cy="39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2151B53-04BA-40A9-A96F-1968D424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3D8A5EA1-85DD-4B2A-B551-508595A3D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8232" y="4021120"/>
            <a:ext cx="1789197" cy="230799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1DD84A-E762-48C1-9DED-E58F6AF6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9911" y="443883"/>
            <a:ext cx="233632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BDCDE917-291A-454E-AE02-911C2920C15C}"/>
              </a:ext>
            </a:extLst>
          </p:cNvPr>
          <p:cNvSpPr/>
          <p:nvPr/>
        </p:nvSpPr>
        <p:spPr>
          <a:xfrm>
            <a:off x="4226511" y="443883"/>
            <a:ext cx="5867400" cy="990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25BEBF-4855-415A-A1BB-6FF7A6D71364}"/>
              </a:ext>
            </a:extLst>
          </p:cNvPr>
          <p:cNvSpPr/>
          <p:nvPr/>
        </p:nvSpPr>
        <p:spPr>
          <a:xfrm>
            <a:off x="3286232" y="443883"/>
            <a:ext cx="864079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2F58308C-D1E1-4421-8245-B5268D85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9371" y="3045357"/>
            <a:ext cx="2571700" cy="256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E45315B-CD7E-4E78-BBB7-0A399B9C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6149" y="2945116"/>
            <a:ext cx="2571700" cy="26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DDF29E13-282B-4B89-ADCF-75117A59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3709" y="3020562"/>
            <a:ext cx="2400196" cy="251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34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250</Words>
  <Application>Microsoft Office PowerPoint</Application>
  <PresentationFormat>Widescreen</PresentationFormat>
  <Paragraphs>69</Paragraphs>
  <Slides>24</Slides>
  <Notes>12</Notes>
  <HiddenSlides>0</HiddenSlides>
  <MMClips>42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#9Slide02 Noi dung dai</vt:lpstr>
      <vt:lpstr>DengXian</vt:lpstr>
      <vt:lpstr>iCiel Panton Black</vt:lpstr>
      <vt:lpstr>微软雅黑</vt:lpstr>
      <vt:lpstr>Mulish</vt:lpstr>
      <vt:lpstr>Neucha</vt:lpstr>
      <vt:lpstr>宋体</vt:lpstr>
      <vt:lpstr>Titan One</vt:lpstr>
      <vt:lpstr>Arial</vt:lpstr>
      <vt:lpstr>Bebas Neue</vt:lpstr>
      <vt:lpstr>Calibri</vt:lpstr>
      <vt:lpstr>Cambria</vt:lpstr>
      <vt:lpstr>Fredoka One</vt:lpstr>
      <vt:lpstr>Tahoma</vt:lpstr>
      <vt:lpstr>Times New Roman</vt:lpstr>
      <vt:lpstr>Wingdings</vt:lpstr>
      <vt:lpstr>Office Theme</vt:lpstr>
      <vt:lpstr>2_第一PPT，www.1ppt.com</vt:lpstr>
      <vt:lpstr>2_Office 主题</vt:lpstr>
      <vt:lpstr>1_Office 主题</vt:lpstr>
      <vt:lpstr>自定义设计方案</vt:lpstr>
      <vt:lpstr>Office 主题</vt:lpstr>
      <vt:lpstr>1_Office Theme</vt:lpstr>
      <vt:lpstr>1_Children's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14</cp:revision>
  <dcterms:created xsi:type="dcterms:W3CDTF">2021-12-09T02:00:08Z</dcterms:created>
  <dcterms:modified xsi:type="dcterms:W3CDTF">2023-10-06T06:22:25Z</dcterms:modified>
</cp:coreProperties>
</file>