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66" r:id="rId4"/>
    <p:sldId id="259" r:id="rId5"/>
    <p:sldId id="260" r:id="rId6"/>
    <p:sldId id="256" r:id="rId7"/>
    <p:sldId id="261"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3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6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2.png"/><Relationship Id="rId3" Type="http://schemas.openxmlformats.org/officeDocument/2006/relationships/image" Target="../media/image46.svg"/><Relationship Id="rId7" Type="http://schemas.openxmlformats.org/officeDocument/2006/relationships/image" Target="../media/image70.png"/><Relationship Id="rId12" Type="http://schemas.openxmlformats.org/officeDocument/2006/relationships/image" Target="../media/image44.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43.png"/><Relationship Id="rId5" Type="http://schemas.openxmlformats.org/officeDocument/2006/relationships/image" Target="../media/image68.svg"/><Relationship Id="rId10" Type="http://schemas.openxmlformats.org/officeDocument/2006/relationships/image" Target="../media/image42.svg"/><Relationship Id="rId4" Type="http://schemas.openxmlformats.org/officeDocument/2006/relationships/image" Target="../media/image67.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sv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74.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8.sv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51.sv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51.sv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3.svg"/><Relationship Id="rId7" Type="http://schemas.openxmlformats.org/officeDocument/2006/relationships/image" Target="../media/image84.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51.svg"/><Relationship Id="rId5" Type="http://schemas.openxmlformats.org/officeDocument/2006/relationships/image" Target="../media/image82.svg"/><Relationship Id="rId10" Type="http://schemas.openxmlformats.org/officeDocument/2006/relationships/image" Target="../media/image50.png"/><Relationship Id="rId4" Type="http://schemas.openxmlformats.org/officeDocument/2006/relationships/image" Target="../media/image81.png"/><Relationship Id="rId9" Type="http://schemas.openxmlformats.org/officeDocument/2006/relationships/image" Target="../media/image86.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58.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60.sv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svg"/><Relationship Id="rId4" Type="http://schemas.openxmlformats.org/officeDocument/2006/relationships/image" Target="../media/image34.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9.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228600" y="-12262"/>
            <a:ext cx="5473979" cy="1602383"/>
          </a:xfrm>
          <a:custGeom>
            <a:avLst/>
            <a:gdLst/>
            <a:ahLst/>
            <a:cxnLst/>
            <a:rect l="l" t="t" r="r" b="b"/>
            <a:pathLst>
              <a:path w="5473979" h="1602383">
                <a:moveTo>
                  <a:pt x="0" y="0"/>
                </a:moveTo>
                <a:lnTo>
                  <a:pt x="5473980" y="0"/>
                </a:lnTo>
                <a:lnTo>
                  <a:pt x="5473980" y="1602383"/>
                </a:lnTo>
                <a:lnTo>
                  <a:pt x="0" y="1602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042623" y="-12262"/>
            <a:ext cx="5600665" cy="1507088"/>
          </a:xfrm>
          <a:custGeom>
            <a:avLst/>
            <a:gdLst/>
            <a:ahLst/>
            <a:cxnLst/>
            <a:rect l="l" t="t" r="r" b="b"/>
            <a:pathLst>
              <a:path w="5600665" h="1507088">
                <a:moveTo>
                  <a:pt x="0" y="0"/>
                </a:moveTo>
                <a:lnTo>
                  <a:pt x="5600665" y="0"/>
                </a:lnTo>
                <a:lnTo>
                  <a:pt x="5600665" y="1507088"/>
                </a:lnTo>
                <a:lnTo>
                  <a:pt x="0" y="150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2">
            <a:extLst>
              <a:ext uri="{FF2B5EF4-FFF2-40B4-BE49-F238E27FC236}">
                <a16:creationId xmlns:a16="http://schemas.microsoft.com/office/drawing/2014/main" id="{9572A336-D53C-DA84-27BF-8D69C8B20F6E}"/>
              </a:ext>
            </a:extLst>
          </p:cNvPr>
          <p:cNvSpPr txBox="1"/>
          <p:nvPr/>
        </p:nvSpPr>
        <p:spPr>
          <a:xfrm>
            <a:off x="786086" y="3410910"/>
            <a:ext cx="16715828"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BÀI HỌC NGÀY HÔM NAY!</a:t>
            </a:r>
          </a:p>
        </p:txBody>
      </p:sp>
      <p:sp>
        <p:nvSpPr>
          <p:cNvPr id="11" name="Freeform 3">
            <a:extLst>
              <a:ext uri="{FF2B5EF4-FFF2-40B4-BE49-F238E27FC236}">
                <a16:creationId xmlns:a16="http://schemas.microsoft.com/office/drawing/2014/main" id="{D213A01F-2EFE-F5E3-2901-3BF456C75383}"/>
              </a:ext>
            </a:extLst>
          </p:cNvPr>
          <p:cNvSpPr/>
          <p:nvPr/>
        </p:nvSpPr>
        <p:spPr>
          <a:xfrm rot="1323037">
            <a:off x="243828" y="8690763"/>
            <a:ext cx="2623405" cy="1897072"/>
          </a:xfrm>
          <a:custGeom>
            <a:avLst/>
            <a:gdLst/>
            <a:ahLst/>
            <a:cxnLst/>
            <a:rect l="l" t="t" r="r" b="b"/>
            <a:pathLst>
              <a:path w="4464516" h="3336211">
                <a:moveTo>
                  <a:pt x="0" y="0"/>
                </a:moveTo>
                <a:lnTo>
                  <a:pt x="4464516" y="0"/>
                </a:lnTo>
                <a:lnTo>
                  <a:pt x="4464516" y="3336211"/>
                </a:lnTo>
                <a:lnTo>
                  <a:pt x="0" y="33362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466946">
            <a:off x="16910725" y="152164"/>
            <a:ext cx="1322203" cy="1363697"/>
          </a:xfrm>
          <a:custGeom>
            <a:avLst/>
            <a:gdLst/>
            <a:ahLst/>
            <a:cxnLst/>
            <a:rect l="l" t="t" r="r" b="b"/>
            <a:pathLst>
              <a:path w="1636752" h="2512948">
                <a:moveTo>
                  <a:pt x="0" y="0"/>
                </a:moveTo>
                <a:lnTo>
                  <a:pt x="1636752" y="0"/>
                </a:lnTo>
                <a:lnTo>
                  <a:pt x="1636752" y="2512948"/>
                </a:lnTo>
                <a:lnTo>
                  <a:pt x="0" y="2512948"/>
                </a:lnTo>
                <a:lnTo>
                  <a:pt x="0" y="0"/>
                </a:lnTo>
                <a:close/>
              </a:path>
            </a:pathLst>
          </a:custGeom>
          <a:blipFill>
            <a:blip r:embed="rId2"/>
            <a:stretch>
              <a:fillRect/>
            </a:stretch>
          </a:blipFill>
        </p:spPr>
        <p:txBody>
          <a:bodyPr/>
          <a:lstStyle/>
          <a:p>
            <a:endParaRPr lang="en-US"/>
          </a:p>
        </p:txBody>
      </p:sp>
      <p:sp>
        <p:nvSpPr>
          <p:cNvPr id="7" name="Line Callout 1 (Border and Accent Bar) 3">
            <a:extLst>
              <a:ext uri="{FF2B5EF4-FFF2-40B4-BE49-F238E27FC236}">
                <a16:creationId xmlns:a16="http://schemas.microsoft.com/office/drawing/2014/main" id="{A8F8D5F8-07C7-FA64-8E6F-B0C3E09F0F4C}"/>
              </a:ext>
            </a:extLst>
          </p:cNvPr>
          <p:cNvSpPr/>
          <p:nvPr/>
        </p:nvSpPr>
        <p:spPr>
          <a:xfrm>
            <a:off x="457199" y="549159"/>
            <a:ext cx="15468599" cy="1788652"/>
          </a:xfrm>
          <a:prstGeom prst="accentBorderCallout1">
            <a:avLst>
              <a:gd name="adj1" fmla="val 18750"/>
              <a:gd name="adj2" fmla="val -3127"/>
              <a:gd name="adj3" fmla="val 17954"/>
              <a:gd name="adj4" fmla="val -17509"/>
            </a:avLst>
          </a:prstGeom>
          <a:solidFill>
            <a:srgbClr val="FFF4D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Gợi ý: Một số</a:t>
            </a:r>
            <a:r>
              <a:rPr lang="vi-VN" sz="4000" b="1">
                <a:solidFill>
                  <a:srgbClr val="C00000"/>
                </a:solidFill>
                <a:latin typeface="Arial" panose="020B0604020202020204" pitchFamily="34" charset="0"/>
                <a:cs typeface="Arial" panose="020B0604020202020204" pitchFamily="34" charset="0"/>
              </a:rPr>
              <a:t> điểm đến mà gia đình có thể tham khảo</a:t>
            </a:r>
            <a:r>
              <a:rPr lang="en-US" sz="4000" b="1">
                <a:solidFill>
                  <a:srgbClr val="C00000"/>
                </a:solidFill>
                <a:latin typeface="Arial" panose="020B0604020202020204" pitchFamily="34" charset="0"/>
                <a:cs typeface="Arial" panose="020B0604020202020204" pitchFamily="34" charset="0"/>
              </a:rPr>
              <a:t> như:</a:t>
            </a:r>
            <a:endParaRPr lang="en-US" sz="4000" b="1" dirty="0">
              <a:solidFill>
                <a:srgbClr val="C00000"/>
              </a:solidFill>
              <a:latin typeface="Arial" panose="020B0604020202020204" pitchFamily="34" charset="0"/>
              <a:cs typeface="Arial" panose="020B0604020202020204" pitchFamily="34" charset="0"/>
            </a:endParaRPr>
          </a:p>
        </p:txBody>
      </p:sp>
      <p:sp>
        <p:nvSpPr>
          <p:cNvPr id="11" name="Rounded Rectangle 19">
            <a:extLst>
              <a:ext uri="{FF2B5EF4-FFF2-40B4-BE49-F238E27FC236}">
                <a16:creationId xmlns:a16="http://schemas.microsoft.com/office/drawing/2014/main" id="{D41A6A3B-AB84-A8B6-D8E9-A0D5BE24D115}"/>
              </a:ext>
            </a:extLst>
          </p:cNvPr>
          <p:cNvSpPr/>
          <p:nvPr/>
        </p:nvSpPr>
        <p:spPr>
          <a:xfrm>
            <a:off x="8734090" y="5363684"/>
            <a:ext cx="7962556" cy="1763106"/>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Khu du lịch</a:t>
            </a:r>
            <a:endParaRPr lang="en-US" sz="4000" dirty="0">
              <a:solidFill>
                <a:schemeClr val="tx1"/>
              </a:solidFill>
              <a:latin typeface="Arial" panose="020B0604020202020204" pitchFamily="34" charset="0"/>
              <a:cs typeface="Arial" panose="020B0604020202020204" pitchFamily="34" charset="0"/>
            </a:endParaRPr>
          </a:p>
        </p:txBody>
      </p:sp>
      <p:sp>
        <p:nvSpPr>
          <p:cNvPr id="12" name="Rounded Rectangle 23">
            <a:extLst>
              <a:ext uri="{FF2B5EF4-FFF2-40B4-BE49-F238E27FC236}">
                <a16:creationId xmlns:a16="http://schemas.microsoft.com/office/drawing/2014/main" id="{57F2E0FE-C32A-74B0-39C0-A00047DBC78D}"/>
              </a:ext>
            </a:extLst>
          </p:cNvPr>
          <p:cNvSpPr/>
          <p:nvPr/>
        </p:nvSpPr>
        <p:spPr>
          <a:xfrm>
            <a:off x="8734088" y="7715288"/>
            <a:ext cx="7962552" cy="1763107"/>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Bảo tàng</a:t>
            </a:r>
            <a:endParaRPr lang="en-US" sz="4000" dirty="0">
              <a:solidFill>
                <a:schemeClr val="tx1"/>
              </a:solidFill>
              <a:latin typeface="Arial" panose="020B0604020202020204" pitchFamily="34" charset="0"/>
              <a:cs typeface="Arial" panose="020B0604020202020204" pitchFamily="34" charset="0"/>
            </a:endParaRPr>
          </a:p>
        </p:txBody>
      </p:sp>
      <p:sp>
        <p:nvSpPr>
          <p:cNvPr id="13" name="Rounded Rectangle 19">
            <a:extLst>
              <a:ext uri="{FF2B5EF4-FFF2-40B4-BE49-F238E27FC236}">
                <a16:creationId xmlns:a16="http://schemas.microsoft.com/office/drawing/2014/main" id="{5F75D9A8-A886-09E1-B492-9ECF3EDF021B}"/>
              </a:ext>
            </a:extLst>
          </p:cNvPr>
          <p:cNvSpPr/>
          <p:nvPr/>
        </p:nvSpPr>
        <p:spPr>
          <a:xfrm>
            <a:off x="8686800" y="3086100"/>
            <a:ext cx="8000999" cy="1689085"/>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Công viên</a:t>
            </a:r>
            <a:endParaRPr lang="en-US" sz="4000" dirty="0">
              <a:solidFill>
                <a:schemeClr val="tx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472FCF1-E6FA-445C-B06E-12AC5C24006D}"/>
              </a:ext>
            </a:extLst>
          </p:cNvPr>
          <p:cNvGrpSpPr/>
          <p:nvPr/>
        </p:nvGrpSpPr>
        <p:grpSpPr>
          <a:xfrm rot="16200000">
            <a:off x="7258415" y="4813602"/>
            <a:ext cx="2356788" cy="659791"/>
            <a:chOff x="6498137" y="3625822"/>
            <a:chExt cx="558104" cy="973671"/>
          </a:xfrm>
        </p:grpSpPr>
        <p:cxnSp>
          <p:nvCxnSpPr>
            <p:cNvPr id="15" name="Straight Connector 14">
              <a:extLst>
                <a:ext uri="{FF2B5EF4-FFF2-40B4-BE49-F238E27FC236}">
                  <a16:creationId xmlns:a16="http://schemas.microsoft.com/office/drawing/2014/main" id="{B415B820-991F-F302-743B-1D58DF4F5636}"/>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0B2F0C-1A8D-E5CB-9074-094F1A4E3534}"/>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56D96BF2-FD91-4572-F1F7-111F5A6F8642}"/>
              </a:ext>
            </a:extLst>
          </p:cNvPr>
          <p:cNvGrpSpPr/>
          <p:nvPr/>
        </p:nvGrpSpPr>
        <p:grpSpPr>
          <a:xfrm rot="16200000" flipH="1">
            <a:off x="6016961" y="6055059"/>
            <a:ext cx="4759792" cy="579887"/>
            <a:chOff x="6498137" y="3625822"/>
            <a:chExt cx="558104" cy="973671"/>
          </a:xfrm>
        </p:grpSpPr>
        <p:cxnSp>
          <p:nvCxnSpPr>
            <p:cNvPr id="18" name="Straight Connector 17">
              <a:extLst>
                <a:ext uri="{FF2B5EF4-FFF2-40B4-BE49-F238E27FC236}">
                  <a16:creationId xmlns:a16="http://schemas.microsoft.com/office/drawing/2014/main" id="{FF979E1D-AE99-3F94-38FC-AA8297ABB426}"/>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F9E553-980E-3D3B-D2E8-04DB4F48979F}"/>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4B25ED5-3DB5-0060-0F9F-5FA691DB4ACC}"/>
              </a:ext>
            </a:extLst>
          </p:cNvPr>
          <p:cNvGrpSpPr/>
          <p:nvPr/>
        </p:nvGrpSpPr>
        <p:grpSpPr>
          <a:xfrm rot="16200000">
            <a:off x="7416158" y="7374349"/>
            <a:ext cx="2041301" cy="659792"/>
            <a:chOff x="6498137" y="3625822"/>
            <a:chExt cx="558104" cy="973671"/>
          </a:xfrm>
        </p:grpSpPr>
        <p:cxnSp>
          <p:nvCxnSpPr>
            <p:cNvPr id="21" name="Straight Connector 20">
              <a:extLst>
                <a:ext uri="{FF2B5EF4-FFF2-40B4-BE49-F238E27FC236}">
                  <a16:creationId xmlns:a16="http://schemas.microsoft.com/office/drawing/2014/main" id="{230B7699-E766-364F-B880-EB8204D2B59F}"/>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250FFF8-F092-57D5-49F4-145D422D3B6C}"/>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24" name="Picture 23" descr="A collage of images of people walking on a path&#10;&#10;Description automatically generated">
            <a:extLst>
              <a:ext uri="{FF2B5EF4-FFF2-40B4-BE49-F238E27FC236}">
                <a16:creationId xmlns:a16="http://schemas.microsoft.com/office/drawing/2014/main" id="{9E02D952-70E0-3038-7200-CE16E43DE81A}"/>
              </a:ext>
            </a:extLst>
          </p:cNvPr>
          <p:cNvPicPr>
            <a:picLocks noChangeAspect="1"/>
          </p:cNvPicPr>
          <p:nvPr/>
        </p:nvPicPr>
        <p:blipFill rotWithShape="1">
          <a:blip r:embed="rId3">
            <a:extLst>
              <a:ext uri="{28A0092B-C50C-407E-A947-70E740481C1C}">
                <a14:useLocalDpi xmlns:a14="http://schemas.microsoft.com/office/drawing/2010/main" val="0"/>
              </a:ext>
            </a:extLst>
          </a:blip>
          <a:srcRect t="577" r="48691" b="186"/>
          <a:stretch/>
        </p:blipFill>
        <p:spPr>
          <a:xfrm>
            <a:off x="1121483" y="2763434"/>
            <a:ext cx="3242420" cy="3058591"/>
          </a:xfrm>
          <a:prstGeom prst="ellipse">
            <a:avLst/>
          </a:prstGeom>
        </p:spPr>
      </p:pic>
      <p:pic>
        <p:nvPicPr>
          <p:cNvPr id="26" name="Picture 25" descr="A collage of images of people walking on a path&#10;&#10;Description automatically generated">
            <a:extLst>
              <a:ext uri="{FF2B5EF4-FFF2-40B4-BE49-F238E27FC236}">
                <a16:creationId xmlns:a16="http://schemas.microsoft.com/office/drawing/2014/main" id="{569E66B9-5C67-BFD4-6211-1562A58AC317}"/>
              </a:ext>
            </a:extLst>
          </p:cNvPr>
          <p:cNvPicPr>
            <a:picLocks noChangeAspect="1"/>
          </p:cNvPicPr>
          <p:nvPr/>
        </p:nvPicPr>
        <p:blipFill rotWithShape="1">
          <a:blip r:embed="rId3">
            <a:extLst>
              <a:ext uri="{28A0092B-C50C-407E-A947-70E740481C1C}">
                <a14:useLocalDpi xmlns:a14="http://schemas.microsoft.com/office/drawing/2010/main" val="0"/>
              </a:ext>
            </a:extLst>
          </a:blip>
          <a:srcRect l="51054" t="1" r="-409" b="1678"/>
          <a:stretch/>
        </p:blipFill>
        <p:spPr>
          <a:xfrm>
            <a:off x="4330123" y="4536718"/>
            <a:ext cx="3271434" cy="3178570"/>
          </a:xfrm>
          <a:prstGeom prst="ellipse">
            <a:avLst/>
          </a:prstGeom>
        </p:spPr>
      </p:pic>
      <p:pic>
        <p:nvPicPr>
          <p:cNvPr id="1026" name="Picture 2" descr="Taller para familias en el Prado sobre la historia de sus cuadros - Revista  de Arte - Logopress">
            <a:extLst>
              <a:ext uri="{FF2B5EF4-FFF2-40B4-BE49-F238E27FC236}">
                <a16:creationId xmlns:a16="http://schemas.microsoft.com/office/drawing/2014/main" id="{567FD1FE-935C-1D0A-81E7-AEE2F1D7F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483" y="6843487"/>
            <a:ext cx="3335227" cy="2647608"/>
          </a:xfrm>
          <a:prstGeom prst="ellipse">
            <a:avLst/>
          </a:prstGeom>
          <a:solidFill>
            <a:srgbClr val="FFFFFF">
              <a:shade val="85000"/>
            </a:srgbClr>
          </a:solidFill>
          <a:ln w="889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randombar(horizontal)">
                                      <p:cBhvr>
                                        <p:cTn id="4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466946">
            <a:off x="16910725" y="152164"/>
            <a:ext cx="1322203" cy="1363697"/>
          </a:xfrm>
          <a:custGeom>
            <a:avLst/>
            <a:gdLst/>
            <a:ahLst/>
            <a:cxnLst/>
            <a:rect l="l" t="t" r="r" b="b"/>
            <a:pathLst>
              <a:path w="1636752" h="2512948">
                <a:moveTo>
                  <a:pt x="0" y="0"/>
                </a:moveTo>
                <a:lnTo>
                  <a:pt x="1636752" y="0"/>
                </a:lnTo>
                <a:lnTo>
                  <a:pt x="1636752" y="2512948"/>
                </a:lnTo>
                <a:lnTo>
                  <a:pt x="0" y="2512948"/>
                </a:lnTo>
                <a:lnTo>
                  <a:pt x="0" y="0"/>
                </a:lnTo>
                <a:close/>
              </a:path>
            </a:pathLst>
          </a:custGeom>
          <a:blipFill>
            <a:blip r:embed="rId2"/>
            <a:stretch>
              <a:fillRect/>
            </a:stretch>
          </a:blipFill>
        </p:spPr>
        <p:txBody>
          <a:bodyPr/>
          <a:lstStyle/>
          <a:p>
            <a:endParaRPr lang="en-US"/>
          </a:p>
        </p:txBody>
      </p:sp>
      <p:sp>
        <p:nvSpPr>
          <p:cNvPr id="7" name="Line Callout 1 (Border and Accent Bar) 3">
            <a:extLst>
              <a:ext uri="{FF2B5EF4-FFF2-40B4-BE49-F238E27FC236}">
                <a16:creationId xmlns:a16="http://schemas.microsoft.com/office/drawing/2014/main" id="{A8F8D5F8-07C7-FA64-8E6F-B0C3E09F0F4C}"/>
              </a:ext>
            </a:extLst>
          </p:cNvPr>
          <p:cNvSpPr/>
          <p:nvPr/>
        </p:nvSpPr>
        <p:spPr>
          <a:xfrm>
            <a:off x="457199" y="549159"/>
            <a:ext cx="15468599" cy="1788652"/>
          </a:xfrm>
          <a:prstGeom prst="accentBorderCallout1">
            <a:avLst>
              <a:gd name="adj1" fmla="val 18750"/>
              <a:gd name="adj2" fmla="val -3127"/>
              <a:gd name="adj3" fmla="val 17954"/>
              <a:gd name="adj4" fmla="val -17509"/>
            </a:avLst>
          </a:prstGeom>
          <a:solidFill>
            <a:srgbClr val="FFF4D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Gợi ý: Một số</a:t>
            </a:r>
            <a:r>
              <a:rPr lang="vi-VN" sz="4000" b="1">
                <a:solidFill>
                  <a:srgbClr val="C00000"/>
                </a:solidFill>
                <a:latin typeface="Arial" panose="020B0604020202020204" pitchFamily="34" charset="0"/>
                <a:cs typeface="Arial" panose="020B0604020202020204" pitchFamily="34" charset="0"/>
              </a:rPr>
              <a:t> điểm đến mà gia đình có thể tham khảo</a:t>
            </a:r>
            <a:r>
              <a:rPr lang="en-US" sz="4000" b="1">
                <a:solidFill>
                  <a:srgbClr val="C00000"/>
                </a:solidFill>
                <a:latin typeface="Arial" panose="020B0604020202020204" pitchFamily="34" charset="0"/>
                <a:cs typeface="Arial" panose="020B0604020202020204" pitchFamily="34" charset="0"/>
              </a:rPr>
              <a:t> như:</a:t>
            </a:r>
            <a:endParaRPr lang="en-US" sz="4000" b="1" dirty="0">
              <a:solidFill>
                <a:srgbClr val="C00000"/>
              </a:solidFill>
              <a:latin typeface="Arial" panose="020B0604020202020204" pitchFamily="34" charset="0"/>
              <a:cs typeface="Arial" panose="020B0604020202020204" pitchFamily="34" charset="0"/>
            </a:endParaRPr>
          </a:p>
        </p:txBody>
      </p:sp>
      <p:sp>
        <p:nvSpPr>
          <p:cNvPr id="11" name="Rounded Rectangle 19">
            <a:extLst>
              <a:ext uri="{FF2B5EF4-FFF2-40B4-BE49-F238E27FC236}">
                <a16:creationId xmlns:a16="http://schemas.microsoft.com/office/drawing/2014/main" id="{D41A6A3B-AB84-A8B6-D8E9-A0D5BE24D115}"/>
              </a:ext>
            </a:extLst>
          </p:cNvPr>
          <p:cNvSpPr/>
          <p:nvPr/>
        </p:nvSpPr>
        <p:spPr>
          <a:xfrm>
            <a:off x="8734090" y="5363684"/>
            <a:ext cx="7962556" cy="1763106"/>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Vườn bách thảo</a:t>
            </a:r>
            <a:endParaRPr lang="en-US" sz="4000" dirty="0">
              <a:solidFill>
                <a:schemeClr val="tx1"/>
              </a:solidFill>
              <a:latin typeface="Arial" panose="020B0604020202020204" pitchFamily="34" charset="0"/>
              <a:cs typeface="Arial" panose="020B0604020202020204" pitchFamily="34" charset="0"/>
            </a:endParaRPr>
          </a:p>
        </p:txBody>
      </p:sp>
      <p:sp>
        <p:nvSpPr>
          <p:cNvPr id="12" name="Rounded Rectangle 23">
            <a:extLst>
              <a:ext uri="{FF2B5EF4-FFF2-40B4-BE49-F238E27FC236}">
                <a16:creationId xmlns:a16="http://schemas.microsoft.com/office/drawing/2014/main" id="{57F2E0FE-C32A-74B0-39C0-A00047DBC78D}"/>
              </a:ext>
            </a:extLst>
          </p:cNvPr>
          <p:cNvSpPr/>
          <p:nvPr/>
        </p:nvSpPr>
        <p:spPr>
          <a:xfrm>
            <a:off x="8734088" y="7715288"/>
            <a:ext cx="7962552" cy="1763107"/>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Thủy cung</a:t>
            </a:r>
            <a:endParaRPr lang="en-US" sz="4000" dirty="0">
              <a:solidFill>
                <a:schemeClr val="tx1"/>
              </a:solidFill>
              <a:latin typeface="Arial" panose="020B0604020202020204" pitchFamily="34" charset="0"/>
              <a:cs typeface="Arial" panose="020B0604020202020204" pitchFamily="34" charset="0"/>
            </a:endParaRPr>
          </a:p>
        </p:txBody>
      </p:sp>
      <p:sp>
        <p:nvSpPr>
          <p:cNvPr id="13" name="Rounded Rectangle 19">
            <a:extLst>
              <a:ext uri="{FF2B5EF4-FFF2-40B4-BE49-F238E27FC236}">
                <a16:creationId xmlns:a16="http://schemas.microsoft.com/office/drawing/2014/main" id="{5F75D9A8-A886-09E1-B492-9ECF3EDF021B}"/>
              </a:ext>
            </a:extLst>
          </p:cNvPr>
          <p:cNvSpPr/>
          <p:nvPr/>
        </p:nvSpPr>
        <p:spPr>
          <a:xfrm>
            <a:off x="8686800" y="3086100"/>
            <a:ext cx="8000999" cy="1689085"/>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Hiệu sách</a:t>
            </a:r>
            <a:endParaRPr lang="en-US" sz="4000" dirty="0">
              <a:solidFill>
                <a:schemeClr val="tx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472FCF1-E6FA-445C-B06E-12AC5C24006D}"/>
              </a:ext>
            </a:extLst>
          </p:cNvPr>
          <p:cNvGrpSpPr/>
          <p:nvPr/>
        </p:nvGrpSpPr>
        <p:grpSpPr>
          <a:xfrm rot="16200000">
            <a:off x="7258415" y="4813602"/>
            <a:ext cx="2356788" cy="659791"/>
            <a:chOff x="6498137" y="3625822"/>
            <a:chExt cx="558104" cy="973671"/>
          </a:xfrm>
        </p:grpSpPr>
        <p:cxnSp>
          <p:nvCxnSpPr>
            <p:cNvPr id="15" name="Straight Connector 14">
              <a:extLst>
                <a:ext uri="{FF2B5EF4-FFF2-40B4-BE49-F238E27FC236}">
                  <a16:creationId xmlns:a16="http://schemas.microsoft.com/office/drawing/2014/main" id="{B415B820-991F-F302-743B-1D58DF4F5636}"/>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0B2F0C-1A8D-E5CB-9074-094F1A4E3534}"/>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56D96BF2-FD91-4572-F1F7-111F5A6F8642}"/>
              </a:ext>
            </a:extLst>
          </p:cNvPr>
          <p:cNvGrpSpPr/>
          <p:nvPr/>
        </p:nvGrpSpPr>
        <p:grpSpPr>
          <a:xfrm rot="16200000" flipH="1">
            <a:off x="6016961" y="6055059"/>
            <a:ext cx="4759792" cy="579887"/>
            <a:chOff x="6498137" y="3625822"/>
            <a:chExt cx="558104" cy="973671"/>
          </a:xfrm>
        </p:grpSpPr>
        <p:cxnSp>
          <p:nvCxnSpPr>
            <p:cNvPr id="18" name="Straight Connector 17">
              <a:extLst>
                <a:ext uri="{FF2B5EF4-FFF2-40B4-BE49-F238E27FC236}">
                  <a16:creationId xmlns:a16="http://schemas.microsoft.com/office/drawing/2014/main" id="{FF979E1D-AE99-3F94-38FC-AA8297ABB426}"/>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F9E553-980E-3D3B-D2E8-04DB4F48979F}"/>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4B25ED5-3DB5-0060-0F9F-5FA691DB4ACC}"/>
              </a:ext>
            </a:extLst>
          </p:cNvPr>
          <p:cNvGrpSpPr/>
          <p:nvPr/>
        </p:nvGrpSpPr>
        <p:grpSpPr>
          <a:xfrm rot="16200000">
            <a:off x="7416158" y="7374349"/>
            <a:ext cx="2041301" cy="659792"/>
            <a:chOff x="6498137" y="3625822"/>
            <a:chExt cx="558104" cy="973671"/>
          </a:xfrm>
        </p:grpSpPr>
        <p:cxnSp>
          <p:nvCxnSpPr>
            <p:cNvPr id="21" name="Straight Connector 20">
              <a:extLst>
                <a:ext uri="{FF2B5EF4-FFF2-40B4-BE49-F238E27FC236}">
                  <a16:creationId xmlns:a16="http://schemas.microsoft.com/office/drawing/2014/main" id="{230B7699-E766-364F-B880-EB8204D2B59F}"/>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250FFF8-F092-57D5-49F4-145D422D3B6C}"/>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2050" name="Picture 2" descr="Hiệu Sách Hoặc Nội Thất Thư Viện Với Kệ Sách Mọi Người Chọn Mua Và Trả Lại  Sách Minh Họa Vector Phẳng Hình minh họa Sẵn có - Tải xuống Hình ảnh">
            <a:extLst>
              <a:ext uri="{FF2B5EF4-FFF2-40B4-BE49-F238E27FC236}">
                <a16:creationId xmlns:a16="http://schemas.microsoft.com/office/drawing/2014/main" id="{C27B7DDB-20E8-FDCC-1182-C3CB15D221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64"/>
          <a:stretch/>
        </p:blipFill>
        <p:spPr bwMode="auto">
          <a:xfrm>
            <a:off x="979893" y="2968630"/>
            <a:ext cx="3607116" cy="2356790"/>
          </a:xfrm>
          <a:prstGeom prst="ellipse">
            <a:avLst/>
          </a:prstGeom>
          <a:solidFill>
            <a:srgbClr val="FFFFFF">
              <a:shade val="85000"/>
            </a:srgbClr>
          </a:solidFill>
          <a:ln w="889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Vườn Bách Thảo Hà Nội: Giá vé &amp; kinh nghiệm vui chơi 2023">
            <a:extLst>
              <a:ext uri="{FF2B5EF4-FFF2-40B4-BE49-F238E27FC236}">
                <a16:creationId xmlns:a16="http://schemas.microsoft.com/office/drawing/2014/main" id="{502448A2-4A7D-4A08-24A2-611E5121E2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72" r="3143"/>
          <a:stretch/>
        </p:blipFill>
        <p:spPr bwMode="auto">
          <a:xfrm>
            <a:off x="3944066" y="5143496"/>
            <a:ext cx="3466638" cy="2356790"/>
          </a:xfrm>
          <a:prstGeom prst="ellipse">
            <a:avLst/>
          </a:prstGeom>
          <a:solidFill>
            <a:srgbClr val="FFFFFF">
              <a:shade val="85000"/>
            </a:srgbClr>
          </a:solidFill>
          <a:ln w="889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Mẫu Thủy Cung Vẽ Tay Hoạt Hình Minh Họa Phẳng Với Gia Đình Và Trẻ Em Nhìn  Vào Cá Dưới Nước Động Vật Biển Đa Dạng Động Thực Vật Biển Hình minh">
            <a:extLst>
              <a:ext uri="{FF2B5EF4-FFF2-40B4-BE49-F238E27FC236}">
                <a16:creationId xmlns:a16="http://schemas.microsoft.com/office/drawing/2014/main" id="{2CC63EDD-78DD-C77A-92D2-E3318BC200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851" y="7167459"/>
            <a:ext cx="3505200" cy="2468531"/>
          </a:xfrm>
          <a:prstGeom prst="ellipse">
            <a:avLst/>
          </a:prstGeom>
          <a:solidFill>
            <a:srgbClr val="FFFFFF">
              <a:shade val="85000"/>
            </a:srgbClr>
          </a:solidFill>
          <a:ln w="889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019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par>
                                <p:cTn id="12" presetID="14" presetClass="entr" presetSubtype="1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randombar(horizontal)">
                                      <p:cBhvr>
                                        <p:cTn id="26" dur="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par>
                                <p:cTn id="36" presetID="14" presetClass="entr" presetSubtype="10" fill="hold" nodeType="withEffect">
                                  <p:stCondLst>
                                    <p:cond delay="0"/>
                                  </p:stCondLst>
                                  <p:childTnLst>
                                    <p:set>
                                      <p:cBhvr>
                                        <p:cTn id="37" dur="1" fill="hold">
                                          <p:stCondLst>
                                            <p:cond delay="0"/>
                                          </p:stCondLst>
                                        </p:cTn>
                                        <p:tgtEl>
                                          <p:spTgt spid="2054"/>
                                        </p:tgtEl>
                                        <p:attrNameLst>
                                          <p:attrName>style.visibility</p:attrName>
                                        </p:attrNameLst>
                                      </p:cBhvr>
                                      <p:to>
                                        <p:strVal val="visible"/>
                                      </p:to>
                                    </p:set>
                                    <p:animEffect transition="in" filter="randombar(horizontal)">
                                      <p:cBhvr>
                                        <p:cTn id="3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7">
            <a:extLst>
              <a:ext uri="{FF2B5EF4-FFF2-40B4-BE49-F238E27FC236}">
                <a16:creationId xmlns:a16="http://schemas.microsoft.com/office/drawing/2014/main" id="{CD44D9B3-7E95-8F4D-5178-3242FB24DCCA}"/>
              </a:ext>
            </a:extLst>
          </p:cNvPr>
          <p:cNvSpPr/>
          <p:nvPr/>
        </p:nvSpPr>
        <p:spPr>
          <a:xfrm>
            <a:off x="15316295" y="9603388"/>
            <a:ext cx="2791698" cy="516464"/>
          </a:xfrm>
          <a:custGeom>
            <a:avLst/>
            <a:gdLst/>
            <a:ahLst/>
            <a:cxnLst/>
            <a:rect l="l" t="t" r="r" b="b"/>
            <a:pathLst>
              <a:path w="2791698" h="516464">
                <a:moveTo>
                  <a:pt x="0" y="0"/>
                </a:moveTo>
                <a:lnTo>
                  <a:pt x="2791698" y="0"/>
                </a:lnTo>
                <a:lnTo>
                  <a:pt x="2791698" y="516464"/>
                </a:lnTo>
                <a:lnTo>
                  <a:pt x="0" y="5164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3">
            <a:extLst>
              <a:ext uri="{FF2B5EF4-FFF2-40B4-BE49-F238E27FC236}">
                <a16:creationId xmlns:a16="http://schemas.microsoft.com/office/drawing/2014/main" id="{890CE415-99B9-845F-30E5-094460A67C86}"/>
              </a:ext>
            </a:extLst>
          </p:cNvPr>
          <p:cNvSpPr/>
          <p:nvPr/>
        </p:nvSpPr>
        <p:spPr>
          <a:xfrm>
            <a:off x="1143000" y="1714500"/>
            <a:ext cx="16001999" cy="7480095"/>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endParaRPr lang="en-US"/>
          </a:p>
        </p:txBody>
      </p:sp>
      <p:sp>
        <p:nvSpPr>
          <p:cNvPr id="4" name="Freeform 4">
            <a:extLst>
              <a:ext uri="{FF2B5EF4-FFF2-40B4-BE49-F238E27FC236}">
                <a16:creationId xmlns:a16="http://schemas.microsoft.com/office/drawing/2014/main" id="{95F1CC70-32D0-4956-FEDA-E0278304301B}"/>
              </a:ext>
            </a:extLst>
          </p:cNvPr>
          <p:cNvSpPr/>
          <p:nvPr/>
        </p:nvSpPr>
        <p:spPr>
          <a:xfrm>
            <a:off x="682275" y="682680"/>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5">
            <a:extLst>
              <a:ext uri="{FF2B5EF4-FFF2-40B4-BE49-F238E27FC236}">
                <a16:creationId xmlns:a16="http://schemas.microsoft.com/office/drawing/2014/main" id="{F22FA767-2E8E-E2F1-8D36-4448EA9BFFB6}"/>
              </a:ext>
            </a:extLst>
          </p:cNvPr>
          <p:cNvSpPr/>
          <p:nvPr/>
        </p:nvSpPr>
        <p:spPr>
          <a:xfrm>
            <a:off x="16088204" y="1072224"/>
            <a:ext cx="1328304" cy="1378266"/>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6"/>
            <a:stretch>
              <a:fillRect/>
            </a:stretch>
          </a:blipFill>
        </p:spPr>
        <p:txBody>
          <a:bodyPr/>
          <a:lstStyle/>
          <a:p>
            <a:endParaRPr lang="en-US"/>
          </a:p>
        </p:txBody>
      </p:sp>
      <p:grpSp>
        <p:nvGrpSpPr>
          <p:cNvPr id="7" name="Group 6">
            <a:extLst>
              <a:ext uri="{FF2B5EF4-FFF2-40B4-BE49-F238E27FC236}">
                <a16:creationId xmlns:a16="http://schemas.microsoft.com/office/drawing/2014/main" id="{5D000A59-D9D8-C871-34C4-8C135752BCF0}"/>
              </a:ext>
            </a:extLst>
          </p:cNvPr>
          <p:cNvGrpSpPr/>
          <p:nvPr/>
        </p:nvGrpSpPr>
        <p:grpSpPr>
          <a:xfrm>
            <a:off x="5867400" y="1092405"/>
            <a:ext cx="7276528" cy="1244189"/>
            <a:chOff x="5844711" y="1270945"/>
            <a:chExt cx="7276528" cy="1244189"/>
          </a:xfrm>
        </p:grpSpPr>
        <p:pic>
          <p:nvPicPr>
            <p:cNvPr id="8" name="Picture 9">
              <a:extLst>
                <a:ext uri="{FF2B5EF4-FFF2-40B4-BE49-F238E27FC236}">
                  <a16:creationId xmlns:a16="http://schemas.microsoft.com/office/drawing/2014/main" id="{E9245678-A2DC-E5B4-5CBA-09D17B7CA6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83946" y="1270945"/>
              <a:ext cx="6951410" cy="1244189"/>
            </a:xfrm>
            <a:prstGeom prst="rect">
              <a:avLst/>
            </a:prstGeom>
          </p:spPr>
        </p:pic>
        <p:sp>
          <p:nvSpPr>
            <p:cNvPr id="9" name="TextBox 8">
              <a:extLst>
                <a:ext uri="{FF2B5EF4-FFF2-40B4-BE49-F238E27FC236}">
                  <a16:creationId xmlns:a16="http://schemas.microsoft.com/office/drawing/2014/main" id="{E23955B9-EAF4-E080-75BB-F0E870FB86A4}"/>
                </a:ext>
              </a:extLst>
            </p:cNvPr>
            <p:cNvSpPr txBox="1"/>
            <p:nvPr/>
          </p:nvSpPr>
          <p:spPr>
            <a:xfrm>
              <a:off x="5844711" y="1385207"/>
              <a:ext cx="7276528" cy="1015663"/>
            </a:xfrm>
            <a:prstGeom prst="rect">
              <a:avLst/>
            </a:prstGeom>
            <a:noFill/>
          </p:spPr>
          <p:txBody>
            <a:bodyPr wrap="square" rtlCol="0">
              <a:spAutoFit/>
            </a:bodyPr>
            <a:lstStyle/>
            <a:p>
              <a:pPr algn="ctr"/>
              <a:r>
                <a:rPr lang="en-US" sz="6000" b="1" dirty="0">
                  <a:solidFill>
                    <a:srgbClr val="FF0000"/>
                  </a:solidFill>
                  <a:latin typeface="Arial" panose="020B0604020202020204" pitchFamily="34" charset="0"/>
                  <a:cs typeface="Arial" panose="020B0604020202020204" pitchFamily="34" charset="0"/>
                </a:rPr>
                <a:t>KẾT LUẬN</a:t>
              </a:r>
            </a:p>
          </p:txBody>
        </p:sp>
      </p:grpSp>
      <p:sp>
        <p:nvSpPr>
          <p:cNvPr id="10" name="TextBox 9">
            <a:extLst>
              <a:ext uri="{FF2B5EF4-FFF2-40B4-BE49-F238E27FC236}">
                <a16:creationId xmlns:a16="http://schemas.microsoft.com/office/drawing/2014/main" id="{55135233-F34B-DDC0-051B-F5E6BDF04E24}"/>
              </a:ext>
            </a:extLst>
          </p:cNvPr>
          <p:cNvSpPr txBox="1"/>
          <p:nvPr/>
        </p:nvSpPr>
        <p:spPr>
          <a:xfrm>
            <a:off x="6908105" y="2606157"/>
            <a:ext cx="9659359" cy="612411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a:solidFill>
                  <a:srgbClr val="000000"/>
                </a:solidFill>
                <a:ea typeface="Calibri" panose="020F0502020204030204" pitchFamily="34" charset="0"/>
                <a:cs typeface="Arial" panose="020B0604020202020204" pitchFamily="34" charset="0"/>
              </a:rPr>
              <a:t>Việc thực hiện một hoạt động có thể không diễn ra theo đúng kế hoạch, chúng ta phải thay đổi, điều chỉnh kế hoạch tuỳ vào tình hình thực tế. </a:t>
            </a:r>
            <a:endParaRPr lang="en-US" sz="38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3800">
                <a:solidFill>
                  <a:srgbClr val="000000"/>
                </a:solidFill>
                <a:ea typeface="Calibri" panose="020F0502020204030204" pitchFamily="34" charset="0"/>
                <a:cs typeface="Arial" panose="020B0604020202020204" pitchFamily="34" charset="0"/>
              </a:rPr>
              <a:t>Tuy nhiên, điều quan trọng nhất mà ta nhận được sau quá trình thực hiện hoạt động là niềm vui và sự gắn kết gia đình.</a:t>
            </a:r>
            <a:endParaRPr lang="en-US" sz="3800" dirty="0">
              <a:latin typeface="Arial" panose="020B0604020202020204" pitchFamily="34" charset="0"/>
              <a:cs typeface="Arial" panose="020B0604020202020204" pitchFamily="34" charset="0"/>
            </a:endParaRPr>
          </a:p>
        </p:txBody>
      </p:sp>
      <p:sp>
        <p:nvSpPr>
          <p:cNvPr id="3" name="Freeform 3"/>
          <p:cNvSpPr/>
          <p:nvPr/>
        </p:nvSpPr>
        <p:spPr>
          <a:xfrm>
            <a:off x="16629671" y="8167149"/>
            <a:ext cx="1030656" cy="1183005"/>
          </a:xfrm>
          <a:custGeom>
            <a:avLst/>
            <a:gdLst/>
            <a:ahLst/>
            <a:cxnLst/>
            <a:rect l="l" t="t" r="r" b="b"/>
            <a:pathLst>
              <a:path w="2370406" h="2370406">
                <a:moveTo>
                  <a:pt x="0" y="0"/>
                </a:moveTo>
                <a:lnTo>
                  <a:pt x="2370407" y="0"/>
                </a:lnTo>
                <a:lnTo>
                  <a:pt x="2370407" y="2370406"/>
                </a:lnTo>
                <a:lnTo>
                  <a:pt x="0" y="23704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a:off x="627672" y="8511693"/>
            <a:ext cx="838200" cy="1012240"/>
          </a:xfrm>
          <a:custGeom>
            <a:avLst/>
            <a:gdLst/>
            <a:ahLst/>
            <a:cxnLst/>
            <a:rect l="l" t="t" r="r" b="b"/>
            <a:pathLst>
              <a:path w="1935550" h="2274685">
                <a:moveTo>
                  <a:pt x="0" y="0"/>
                </a:moveTo>
                <a:lnTo>
                  <a:pt x="1935550" y="0"/>
                </a:lnTo>
                <a:lnTo>
                  <a:pt x="1935550" y="2274685"/>
                </a:lnTo>
                <a:lnTo>
                  <a:pt x="0" y="22746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0910D6CA-F2E8-38C1-A630-74E9774F36FC}"/>
              </a:ext>
            </a:extLst>
          </p:cNvPr>
          <p:cNvGrpSpPr/>
          <p:nvPr/>
        </p:nvGrpSpPr>
        <p:grpSpPr>
          <a:xfrm>
            <a:off x="1761484" y="3544079"/>
            <a:ext cx="4658507" cy="3853963"/>
            <a:chOff x="1761484" y="3544079"/>
            <a:chExt cx="4658507" cy="3853963"/>
          </a:xfrm>
        </p:grpSpPr>
        <p:grpSp>
          <p:nvGrpSpPr>
            <p:cNvPr id="12" name="Group 8">
              <a:extLst>
                <a:ext uri="{FF2B5EF4-FFF2-40B4-BE49-F238E27FC236}">
                  <a16:creationId xmlns:a16="http://schemas.microsoft.com/office/drawing/2014/main" id="{50D9A6BE-211D-7BB6-FC1C-F0064DA2ADA1}"/>
                </a:ext>
              </a:extLst>
            </p:cNvPr>
            <p:cNvGrpSpPr/>
            <p:nvPr/>
          </p:nvGrpSpPr>
          <p:grpSpPr>
            <a:xfrm>
              <a:off x="1761484" y="3544079"/>
              <a:ext cx="4658507" cy="3853963"/>
              <a:chOff x="0" y="0"/>
              <a:chExt cx="1100661" cy="893945"/>
            </a:xfrm>
          </p:grpSpPr>
          <p:sp>
            <p:nvSpPr>
              <p:cNvPr id="17" name="Freeform 9">
                <a:extLst>
                  <a:ext uri="{FF2B5EF4-FFF2-40B4-BE49-F238E27FC236}">
                    <a16:creationId xmlns:a16="http://schemas.microsoft.com/office/drawing/2014/main" id="{4CF273CB-73A9-A3C9-6DF8-BEFCE1A04AF9}"/>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21" name="TextBox 10">
                <a:extLst>
                  <a:ext uri="{FF2B5EF4-FFF2-40B4-BE49-F238E27FC236}">
                    <a16:creationId xmlns:a16="http://schemas.microsoft.com/office/drawing/2014/main" id="{3C851BAA-DDCF-74B3-5A6C-626640D3E21D}"/>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sp>
          <p:nvSpPr>
            <p:cNvPr id="23" name="Freeform 2">
              <a:extLst>
                <a:ext uri="{FF2B5EF4-FFF2-40B4-BE49-F238E27FC236}">
                  <a16:creationId xmlns:a16="http://schemas.microsoft.com/office/drawing/2014/main" id="{C07A8FBB-7C45-8F49-7375-B34A383EFAF6}"/>
                </a:ext>
              </a:extLst>
            </p:cNvPr>
            <p:cNvSpPr/>
            <p:nvPr/>
          </p:nvSpPr>
          <p:spPr>
            <a:xfrm>
              <a:off x="2368090" y="4119591"/>
              <a:ext cx="3380239" cy="3080368"/>
            </a:xfrm>
            <a:custGeom>
              <a:avLst/>
              <a:gdLst/>
              <a:ahLst/>
              <a:cxnLst/>
              <a:rect l="l" t="t" r="r" b="b"/>
              <a:pathLst>
                <a:path w="5202533" h="4883878">
                  <a:moveTo>
                    <a:pt x="0" y="0"/>
                  </a:moveTo>
                  <a:lnTo>
                    <a:pt x="5202533" y="0"/>
                  </a:lnTo>
                  <a:lnTo>
                    <a:pt x="5202533" y="4883878"/>
                  </a:lnTo>
                  <a:lnTo>
                    <a:pt x="0" y="4883878"/>
                  </a:lnTo>
                  <a:lnTo>
                    <a:pt x="0" y="0"/>
                  </a:lnTo>
                  <a:close/>
                </a:path>
              </a:pathLst>
            </a:custGeom>
            <a:blipFill>
              <a:blip r:embed="rId13"/>
              <a:stretch>
                <a:fillRect/>
              </a:stretch>
            </a:blipFill>
          </p:spPr>
          <p:txBody>
            <a:bodyPr/>
            <a:lstStyle/>
            <a:p>
              <a:endParaRPr lang="en-US"/>
            </a:p>
          </p:txBody>
        </p:sp>
      </p:grpSp>
    </p:spTree>
    <p:extLst>
      <p:ext uri="{BB962C8B-B14F-4D97-AF65-F5344CB8AC3E}">
        <p14:creationId xmlns:p14="http://schemas.microsoft.com/office/powerpoint/2010/main" val="37278528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left)">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4321787">
            <a:off x="123732" y="176074"/>
            <a:ext cx="1180099" cy="935696"/>
          </a:xfrm>
          <a:custGeom>
            <a:avLst/>
            <a:gdLst/>
            <a:ahLst/>
            <a:cxnLst/>
            <a:rect l="l" t="t" r="r" b="b"/>
            <a:pathLst>
              <a:path w="1904981" h="1433931">
                <a:moveTo>
                  <a:pt x="0" y="0"/>
                </a:moveTo>
                <a:lnTo>
                  <a:pt x="1904982" y="0"/>
                </a:lnTo>
                <a:lnTo>
                  <a:pt x="1904982" y="1433931"/>
                </a:lnTo>
                <a:lnTo>
                  <a:pt x="0" y="1433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6947149" y="83063"/>
            <a:ext cx="1254139" cy="1039425"/>
          </a:xfrm>
          <a:custGeom>
            <a:avLst/>
            <a:gdLst/>
            <a:ahLst/>
            <a:cxnLst/>
            <a:rect l="l" t="t" r="r" b="b"/>
            <a:pathLst>
              <a:path w="2949370" h="3060667">
                <a:moveTo>
                  <a:pt x="0" y="0"/>
                </a:moveTo>
                <a:lnTo>
                  <a:pt x="2949370" y="0"/>
                </a:lnTo>
                <a:lnTo>
                  <a:pt x="2949370" y="3060667"/>
                </a:lnTo>
                <a:lnTo>
                  <a:pt x="0" y="30606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AutoShape 2">
            <a:extLst>
              <a:ext uri="{FF2B5EF4-FFF2-40B4-BE49-F238E27FC236}">
                <a16:creationId xmlns:a16="http://schemas.microsoft.com/office/drawing/2014/main" id="{79DF4E5D-D422-942A-79D0-BCABAD2D187E}"/>
              </a:ext>
            </a:extLst>
          </p:cNvPr>
          <p:cNvSpPr/>
          <p:nvPr/>
        </p:nvSpPr>
        <p:spPr>
          <a:xfrm>
            <a:off x="0" y="1593337"/>
            <a:ext cx="18288000" cy="7207763"/>
          </a:xfrm>
          <a:prstGeom prst="rect">
            <a:avLst/>
          </a:prstGeom>
          <a:solidFill>
            <a:srgbClr val="E0905A"/>
          </a:solidFill>
        </p:spPr>
        <p:txBody>
          <a:bodyPr/>
          <a:lstStyle/>
          <a:p>
            <a:endParaRPr lang="en-US"/>
          </a:p>
        </p:txBody>
      </p:sp>
      <p:sp>
        <p:nvSpPr>
          <p:cNvPr id="20" name="Freeform 6">
            <a:extLst>
              <a:ext uri="{FF2B5EF4-FFF2-40B4-BE49-F238E27FC236}">
                <a16:creationId xmlns:a16="http://schemas.microsoft.com/office/drawing/2014/main" id="{521EB127-9D3D-A95E-E666-969D1FFB8A87}"/>
              </a:ext>
            </a:extLst>
          </p:cNvPr>
          <p:cNvSpPr/>
          <p:nvPr/>
        </p:nvSpPr>
        <p:spPr>
          <a:xfrm rot="1201821" flipH="1">
            <a:off x="4286678" y="4358127"/>
            <a:ext cx="503815" cy="479083"/>
          </a:xfrm>
          <a:custGeom>
            <a:avLst/>
            <a:gdLst/>
            <a:ahLst/>
            <a:cxnLst/>
            <a:rect l="l" t="t" r="r" b="b"/>
            <a:pathLst>
              <a:path w="503815" h="479083">
                <a:moveTo>
                  <a:pt x="503815" y="0"/>
                </a:moveTo>
                <a:lnTo>
                  <a:pt x="0" y="0"/>
                </a:lnTo>
                <a:lnTo>
                  <a:pt x="0" y="479083"/>
                </a:lnTo>
                <a:lnTo>
                  <a:pt x="503815" y="479083"/>
                </a:lnTo>
                <a:lnTo>
                  <a:pt x="50381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7">
            <a:extLst>
              <a:ext uri="{FF2B5EF4-FFF2-40B4-BE49-F238E27FC236}">
                <a16:creationId xmlns:a16="http://schemas.microsoft.com/office/drawing/2014/main" id="{1E90593A-E9B0-9D4B-443D-8616DC858DE1}"/>
              </a:ext>
            </a:extLst>
          </p:cNvPr>
          <p:cNvSpPr/>
          <p:nvPr/>
        </p:nvSpPr>
        <p:spPr>
          <a:xfrm rot="-1886121">
            <a:off x="3583942" y="3949148"/>
            <a:ext cx="376583" cy="358096"/>
          </a:xfrm>
          <a:custGeom>
            <a:avLst/>
            <a:gdLst/>
            <a:ahLst/>
            <a:cxnLst/>
            <a:rect l="l" t="t" r="r" b="b"/>
            <a:pathLst>
              <a:path w="376583" h="358096">
                <a:moveTo>
                  <a:pt x="0" y="0"/>
                </a:moveTo>
                <a:lnTo>
                  <a:pt x="376583" y="0"/>
                </a:lnTo>
                <a:lnTo>
                  <a:pt x="376583" y="358096"/>
                </a:lnTo>
                <a:lnTo>
                  <a:pt x="0" y="358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TextBox 20">
            <a:extLst>
              <a:ext uri="{FF2B5EF4-FFF2-40B4-BE49-F238E27FC236}">
                <a16:creationId xmlns:a16="http://schemas.microsoft.com/office/drawing/2014/main" id="{B06D7AB5-76D0-FF5D-FCFF-C901A4E458FE}"/>
              </a:ext>
            </a:extLst>
          </p:cNvPr>
          <p:cNvSpPr txBox="1"/>
          <p:nvPr/>
        </p:nvSpPr>
        <p:spPr>
          <a:xfrm>
            <a:off x="5650823" y="1956144"/>
            <a:ext cx="11810999" cy="5905719"/>
          </a:xfrm>
          <a:prstGeom prst="rect">
            <a:avLst/>
          </a:prstGeom>
        </p:spPr>
        <p:txBody>
          <a:bodyPr wrap="square" lIns="0" tIns="0" rIns="0" bIns="0" rtlCol="0" anchor="t">
            <a:spAutoFit/>
          </a:bodyPr>
          <a:lstStyle/>
          <a:p>
            <a:pPr algn="ctr">
              <a:lnSpc>
                <a:spcPct val="150000"/>
              </a:lnSpc>
            </a:pPr>
            <a:r>
              <a:rPr lang="vi-VN" sz="6600" b="1">
                <a:solidFill>
                  <a:schemeClr val="bg1"/>
                </a:solidFill>
                <a:latin typeface="Arial" panose="020B0604020202020204" pitchFamily="34" charset="0"/>
                <a:ea typeface="Calibri" panose="020F0502020204030204" pitchFamily="34" charset="0"/>
                <a:cs typeface="Arial" panose="020B0604020202020204" pitchFamily="34" charset="0"/>
              </a:rPr>
              <a:t>Hoạt động</a:t>
            </a:r>
            <a:r>
              <a:rPr lang="en-US" sz="6600" b="1">
                <a:solidFill>
                  <a:schemeClr val="bg1"/>
                </a:solidFill>
                <a:latin typeface="Arial" panose="020B0604020202020204" pitchFamily="34" charset="0"/>
                <a:ea typeface="Calibri" panose="020F0502020204030204" pitchFamily="34" charset="0"/>
                <a:cs typeface="Arial" panose="020B0604020202020204" pitchFamily="34" charset="0"/>
              </a:rPr>
              <a:t> 2</a:t>
            </a:r>
            <a:r>
              <a:rPr lang="vi-VN" sz="6600" b="1">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chemeClr val="bg1"/>
                </a:solidFill>
                <a:ea typeface="Calibri" panose="020F0502020204030204" pitchFamily="34" charset="0"/>
                <a:cs typeface="Arial" panose="020B0604020202020204" pitchFamily="34" charset="0"/>
              </a:rPr>
              <a:t>Sắm vai xử lí tình huống để đưa ra ý tưởng tổ chức hoạt động chung cho gia đình</a:t>
            </a:r>
            <a:endParaRPr lang="vi-VN" sz="66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p:cNvSpPr/>
          <p:nvPr/>
        </p:nvSpPr>
        <p:spPr>
          <a:xfrm>
            <a:off x="713781" y="4395495"/>
            <a:ext cx="3534888" cy="5043630"/>
          </a:xfrm>
          <a:custGeom>
            <a:avLst/>
            <a:gdLst/>
            <a:ahLst/>
            <a:cxnLst/>
            <a:rect l="l" t="t" r="r" b="b"/>
            <a:pathLst>
              <a:path w="5178954" h="7046196">
                <a:moveTo>
                  <a:pt x="0" y="0"/>
                </a:moveTo>
                <a:lnTo>
                  <a:pt x="5178954" y="0"/>
                </a:lnTo>
                <a:lnTo>
                  <a:pt x="5178954" y="7046195"/>
                </a:lnTo>
                <a:lnTo>
                  <a:pt x="0" y="7046195"/>
                </a:lnTo>
                <a:lnTo>
                  <a:pt x="0" y="0"/>
                </a:lnTo>
                <a:close/>
              </a:path>
            </a:pathLst>
          </a:custGeom>
          <a:blipFill>
            <a:blip r:embed="rId8"/>
            <a:stretch>
              <a:fillRect/>
            </a:stretch>
          </a:blipFill>
        </p:spPr>
        <p:txBody>
          <a:bodyPr/>
          <a:lstStyle/>
          <a:p>
            <a:endParaRPr lang="en-US"/>
          </a:p>
        </p:txBody>
      </p:sp>
      <p:sp>
        <p:nvSpPr>
          <p:cNvPr id="7" name="Freeform 7"/>
          <p:cNvSpPr/>
          <p:nvPr/>
        </p:nvSpPr>
        <p:spPr>
          <a:xfrm rot="2782411">
            <a:off x="16358768" y="7529280"/>
            <a:ext cx="1016348" cy="1499908"/>
          </a:xfrm>
          <a:custGeom>
            <a:avLst/>
            <a:gdLst/>
            <a:ahLst/>
            <a:cxnLst/>
            <a:rect l="l" t="t" r="r" b="b"/>
            <a:pathLst>
              <a:path w="1697580" h="1986530">
                <a:moveTo>
                  <a:pt x="0" y="0"/>
                </a:moveTo>
                <a:lnTo>
                  <a:pt x="1697580" y="0"/>
                </a:lnTo>
                <a:lnTo>
                  <a:pt x="1697580" y="1986530"/>
                </a:lnTo>
                <a:lnTo>
                  <a:pt x="0" y="19865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34115089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7">
            <a:extLst>
              <a:ext uri="{FF2B5EF4-FFF2-40B4-BE49-F238E27FC236}">
                <a16:creationId xmlns:a16="http://schemas.microsoft.com/office/drawing/2014/main" id="{E8DF2E6E-616F-1263-B215-46ADF0341CDF}"/>
              </a:ext>
            </a:extLst>
          </p:cNvPr>
          <p:cNvSpPr/>
          <p:nvPr/>
        </p:nvSpPr>
        <p:spPr>
          <a:xfrm rot="-1358851">
            <a:off x="16318784" y="-170936"/>
            <a:ext cx="2090583" cy="2311376"/>
          </a:xfrm>
          <a:custGeom>
            <a:avLst/>
            <a:gdLst/>
            <a:ahLst/>
            <a:cxnLst/>
            <a:rect l="l" t="t" r="r" b="b"/>
            <a:pathLst>
              <a:path w="2939054" h="4461563">
                <a:moveTo>
                  <a:pt x="0" y="0"/>
                </a:moveTo>
                <a:lnTo>
                  <a:pt x="2939054" y="0"/>
                </a:lnTo>
                <a:lnTo>
                  <a:pt x="2939054" y="4461562"/>
                </a:lnTo>
                <a:lnTo>
                  <a:pt x="0" y="44615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C1AF4521-69C5-F62D-8580-D9147347EAE0}"/>
              </a:ext>
            </a:extLst>
          </p:cNvPr>
          <p:cNvSpPr/>
          <p:nvPr/>
        </p:nvSpPr>
        <p:spPr>
          <a:xfrm>
            <a:off x="415062" y="9029700"/>
            <a:ext cx="861955" cy="1028699"/>
          </a:xfrm>
          <a:custGeom>
            <a:avLst/>
            <a:gdLst/>
            <a:ahLst/>
            <a:cxnLst/>
            <a:rect l="l" t="t" r="r" b="b"/>
            <a:pathLst>
              <a:path w="1500511" h="1491133">
                <a:moveTo>
                  <a:pt x="0" y="0"/>
                </a:moveTo>
                <a:lnTo>
                  <a:pt x="1500511" y="0"/>
                </a:lnTo>
                <a:lnTo>
                  <a:pt x="1500511" y="1491133"/>
                </a:lnTo>
                <a:lnTo>
                  <a:pt x="0" y="14911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7C412F10-F884-10D0-49D0-248E04A3A57F}"/>
              </a:ext>
            </a:extLst>
          </p:cNvPr>
          <p:cNvGrpSpPr/>
          <p:nvPr/>
        </p:nvGrpSpPr>
        <p:grpSpPr>
          <a:xfrm>
            <a:off x="6547020" y="3171823"/>
            <a:ext cx="4925060" cy="4055395"/>
            <a:chOff x="1676400" y="3429000"/>
            <a:chExt cx="4572000" cy="2498602"/>
          </a:xfrm>
        </p:grpSpPr>
        <p:sp>
          <p:nvSpPr>
            <p:cNvPr id="32" name="Rectangle: Rounded Corners 31">
              <a:extLst>
                <a:ext uri="{FF2B5EF4-FFF2-40B4-BE49-F238E27FC236}">
                  <a16:creationId xmlns:a16="http://schemas.microsoft.com/office/drawing/2014/main" id="{7BF76ACB-EFE8-2E9E-A56A-0C1549B0ECAD}"/>
                </a:ext>
              </a:extLst>
            </p:cNvPr>
            <p:cNvSpPr/>
            <p:nvPr/>
          </p:nvSpPr>
          <p:spPr>
            <a:xfrm>
              <a:off x="1828800" y="3581400"/>
              <a:ext cx="4419600" cy="23462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CBC69D46-AAB6-3865-8D84-3AFEF2C160AB}"/>
                </a:ext>
              </a:extLst>
            </p:cNvPr>
            <p:cNvSpPr/>
            <p:nvPr/>
          </p:nvSpPr>
          <p:spPr>
            <a:xfrm>
              <a:off x="1676400" y="3429000"/>
              <a:ext cx="4419600" cy="230219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bg1"/>
                  </a:solidFill>
                  <a:latin typeface="Arial" panose="020B0604020202020204" pitchFamily="34" charset="0"/>
                  <a:cs typeface="Arial" panose="020B0604020202020204" pitchFamily="34" charset="0"/>
                </a:rPr>
                <a:t>HOẠT ĐỘNG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34" name="Rectangle: Rounded Corners 33">
            <a:extLst>
              <a:ext uri="{FF2B5EF4-FFF2-40B4-BE49-F238E27FC236}">
                <a16:creationId xmlns:a16="http://schemas.microsoft.com/office/drawing/2014/main" id="{3B0ECDC0-6DD8-C8B6-D1B0-B6E3DD41521F}"/>
              </a:ext>
            </a:extLst>
          </p:cNvPr>
          <p:cNvSpPr/>
          <p:nvPr/>
        </p:nvSpPr>
        <p:spPr>
          <a:xfrm>
            <a:off x="415062" y="3199719"/>
            <a:ext cx="5164545" cy="3664984"/>
          </a:xfrm>
          <a:custGeom>
            <a:avLst/>
            <a:gdLst>
              <a:gd name="csX0" fmla="*/ 0 w 5164545"/>
              <a:gd name="csY0" fmla="*/ 610843 h 3664984"/>
              <a:gd name="csX1" fmla="*/ 610843 w 5164545"/>
              <a:gd name="csY1" fmla="*/ 0 h 3664984"/>
              <a:gd name="csX2" fmla="*/ 1174109 w 5164545"/>
              <a:gd name="csY2" fmla="*/ 0 h 3664984"/>
              <a:gd name="csX3" fmla="*/ 1658517 w 5164545"/>
              <a:gd name="csY3" fmla="*/ 0 h 3664984"/>
              <a:gd name="csX4" fmla="*/ 2103497 w 5164545"/>
              <a:gd name="csY4" fmla="*/ 0 h 3664984"/>
              <a:gd name="csX5" fmla="*/ 2587905 w 5164545"/>
              <a:gd name="csY5" fmla="*/ 0 h 3664984"/>
              <a:gd name="csX6" fmla="*/ 3190599 w 5164545"/>
              <a:gd name="csY6" fmla="*/ 0 h 3664984"/>
              <a:gd name="csX7" fmla="*/ 3675008 w 5164545"/>
              <a:gd name="csY7" fmla="*/ 0 h 3664984"/>
              <a:gd name="csX8" fmla="*/ 4553702 w 5164545"/>
              <a:gd name="csY8" fmla="*/ 0 h 3664984"/>
              <a:gd name="csX9" fmla="*/ 5164545 w 5164545"/>
              <a:gd name="csY9" fmla="*/ 610843 h 3664984"/>
              <a:gd name="csX10" fmla="*/ 5164545 w 5164545"/>
              <a:gd name="csY10" fmla="*/ 1123936 h 3664984"/>
              <a:gd name="csX11" fmla="*/ 5164545 w 5164545"/>
              <a:gd name="csY11" fmla="*/ 1563729 h 3664984"/>
              <a:gd name="csX12" fmla="*/ 5164545 w 5164545"/>
              <a:gd name="csY12" fmla="*/ 2101255 h 3664984"/>
              <a:gd name="csX13" fmla="*/ 5164545 w 5164545"/>
              <a:gd name="csY13" fmla="*/ 2589914 h 3664984"/>
              <a:gd name="csX14" fmla="*/ 5164545 w 5164545"/>
              <a:gd name="csY14" fmla="*/ 3054141 h 3664984"/>
              <a:gd name="csX15" fmla="*/ 4553702 w 5164545"/>
              <a:gd name="csY15" fmla="*/ 3664984 h 3664984"/>
              <a:gd name="csX16" fmla="*/ 3911579 w 5164545"/>
              <a:gd name="csY16" fmla="*/ 3664984 h 3664984"/>
              <a:gd name="csX17" fmla="*/ 3427171 w 5164545"/>
              <a:gd name="csY17" fmla="*/ 3664984 h 3664984"/>
              <a:gd name="csX18" fmla="*/ 2863905 w 5164545"/>
              <a:gd name="csY18" fmla="*/ 3664984 h 3664984"/>
              <a:gd name="csX19" fmla="*/ 2418925 w 5164545"/>
              <a:gd name="csY19" fmla="*/ 3664984 h 3664984"/>
              <a:gd name="csX20" fmla="*/ 1776803 w 5164545"/>
              <a:gd name="csY20" fmla="*/ 3664984 h 3664984"/>
              <a:gd name="csX21" fmla="*/ 1213537 w 5164545"/>
              <a:gd name="csY21" fmla="*/ 3664984 h 3664984"/>
              <a:gd name="csX22" fmla="*/ 610843 w 5164545"/>
              <a:gd name="csY22" fmla="*/ 3664984 h 3664984"/>
              <a:gd name="csX23" fmla="*/ 0 w 5164545"/>
              <a:gd name="csY23" fmla="*/ 3054141 h 3664984"/>
              <a:gd name="csX24" fmla="*/ 0 w 5164545"/>
              <a:gd name="csY24" fmla="*/ 2541048 h 3664984"/>
              <a:gd name="csX25" fmla="*/ 0 w 5164545"/>
              <a:gd name="csY25" fmla="*/ 2027956 h 3664984"/>
              <a:gd name="csX26" fmla="*/ 0 w 5164545"/>
              <a:gd name="csY26" fmla="*/ 1490430 h 3664984"/>
              <a:gd name="csX27" fmla="*/ 0 w 5164545"/>
              <a:gd name="csY27" fmla="*/ 610843 h 366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5164545" h="3664984" fill="none" extrusionOk="0">
                <a:moveTo>
                  <a:pt x="0" y="610843"/>
                </a:moveTo>
                <a:cubicBezTo>
                  <a:pt x="-28120" y="361151"/>
                  <a:pt x="254074" y="-61124"/>
                  <a:pt x="610843" y="0"/>
                </a:cubicBezTo>
                <a:cubicBezTo>
                  <a:pt x="822029" y="-13755"/>
                  <a:pt x="962377" y="18770"/>
                  <a:pt x="1174109" y="0"/>
                </a:cubicBezTo>
                <a:cubicBezTo>
                  <a:pt x="1385841" y="-18770"/>
                  <a:pt x="1431087" y="46026"/>
                  <a:pt x="1658517" y="0"/>
                </a:cubicBezTo>
                <a:cubicBezTo>
                  <a:pt x="1885947" y="-46026"/>
                  <a:pt x="1995796" y="21677"/>
                  <a:pt x="2103497" y="0"/>
                </a:cubicBezTo>
                <a:cubicBezTo>
                  <a:pt x="2211198" y="-21677"/>
                  <a:pt x="2357330" y="3820"/>
                  <a:pt x="2587905" y="0"/>
                </a:cubicBezTo>
                <a:cubicBezTo>
                  <a:pt x="2818480" y="-3820"/>
                  <a:pt x="3010061" y="53663"/>
                  <a:pt x="3190599" y="0"/>
                </a:cubicBezTo>
                <a:cubicBezTo>
                  <a:pt x="3371137" y="-53663"/>
                  <a:pt x="3513390" y="1063"/>
                  <a:pt x="3675008" y="0"/>
                </a:cubicBezTo>
                <a:cubicBezTo>
                  <a:pt x="3836626" y="-1063"/>
                  <a:pt x="4374443" y="4883"/>
                  <a:pt x="4553702" y="0"/>
                </a:cubicBezTo>
                <a:cubicBezTo>
                  <a:pt x="4988634" y="19348"/>
                  <a:pt x="5104323" y="312367"/>
                  <a:pt x="5164545" y="610843"/>
                </a:cubicBezTo>
                <a:cubicBezTo>
                  <a:pt x="5198533" y="829266"/>
                  <a:pt x="5126859" y="961087"/>
                  <a:pt x="5164545" y="1123936"/>
                </a:cubicBezTo>
                <a:cubicBezTo>
                  <a:pt x="5202231" y="1286785"/>
                  <a:pt x="5149004" y="1416011"/>
                  <a:pt x="5164545" y="1563729"/>
                </a:cubicBezTo>
                <a:cubicBezTo>
                  <a:pt x="5180086" y="1711447"/>
                  <a:pt x="5160568" y="1945616"/>
                  <a:pt x="5164545" y="2101255"/>
                </a:cubicBezTo>
                <a:cubicBezTo>
                  <a:pt x="5168522" y="2256894"/>
                  <a:pt x="5118045" y="2458364"/>
                  <a:pt x="5164545" y="2589914"/>
                </a:cubicBezTo>
                <a:cubicBezTo>
                  <a:pt x="5211045" y="2721464"/>
                  <a:pt x="5114811" y="2941268"/>
                  <a:pt x="5164545" y="3054141"/>
                </a:cubicBezTo>
                <a:cubicBezTo>
                  <a:pt x="5116208" y="3336196"/>
                  <a:pt x="4952945" y="3598025"/>
                  <a:pt x="4553702" y="3664984"/>
                </a:cubicBezTo>
                <a:cubicBezTo>
                  <a:pt x="4380871" y="3671452"/>
                  <a:pt x="4167083" y="3588366"/>
                  <a:pt x="3911579" y="3664984"/>
                </a:cubicBezTo>
                <a:cubicBezTo>
                  <a:pt x="3656075" y="3741602"/>
                  <a:pt x="3643101" y="3655696"/>
                  <a:pt x="3427171" y="3664984"/>
                </a:cubicBezTo>
                <a:cubicBezTo>
                  <a:pt x="3211241" y="3674272"/>
                  <a:pt x="3020214" y="3626822"/>
                  <a:pt x="2863905" y="3664984"/>
                </a:cubicBezTo>
                <a:cubicBezTo>
                  <a:pt x="2707596" y="3703146"/>
                  <a:pt x="2605027" y="3661403"/>
                  <a:pt x="2418925" y="3664984"/>
                </a:cubicBezTo>
                <a:cubicBezTo>
                  <a:pt x="2232823" y="3668565"/>
                  <a:pt x="1979222" y="3621570"/>
                  <a:pt x="1776803" y="3664984"/>
                </a:cubicBezTo>
                <a:cubicBezTo>
                  <a:pt x="1574384" y="3708398"/>
                  <a:pt x="1422450" y="3600554"/>
                  <a:pt x="1213537" y="3664984"/>
                </a:cubicBezTo>
                <a:cubicBezTo>
                  <a:pt x="1004624" y="3729414"/>
                  <a:pt x="788335" y="3656980"/>
                  <a:pt x="610843" y="3664984"/>
                </a:cubicBezTo>
                <a:cubicBezTo>
                  <a:pt x="306753" y="3735974"/>
                  <a:pt x="-14872" y="3452325"/>
                  <a:pt x="0" y="3054141"/>
                </a:cubicBezTo>
                <a:cubicBezTo>
                  <a:pt x="-30332" y="2888572"/>
                  <a:pt x="30197" y="2656720"/>
                  <a:pt x="0" y="2541048"/>
                </a:cubicBezTo>
                <a:cubicBezTo>
                  <a:pt x="-30197" y="2425376"/>
                  <a:pt x="23813" y="2240778"/>
                  <a:pt x="0" y="2027956"/>
                </a:cubicBezTo>
                <a:cubicBezTo>
                  <a:pt x="-23813" y="1815134"/>
                  <a:pt x="2334" y="1608515"/>
                  <a:pt x="0" y="1490430"/>
                </a:cubicBezTo>
                <a:cubicBezTo>
                  <a:pt x="-2334" y="1372345"/>
                  <a:pt x="7324" y="872012"/>
                  <a:pt x="0" y="610843"/>
                </a:cubicBezTo>
                <a:close/>
              </a:path>
              <a:path w="5164545" h="3664984" stroke="0" extrusionOk="0">
                <a:moveTo>
                  <a:pt x="0" y="610843"/>
                </a:moveTo>
                <a:cubicBezTo>
                  <a:pt x="-56357" y="238722"/>
                  <a:pt x="186716" y="32565"/>
                  <a:pt x="610843" y="0"/>
                </a:cubicBezTo>
                <a:cubicBezTo>
                  <a:pt x="883738" y="-68242"/>
                  <a:pt x="1054232" y="15547"/>
                  <a:pt x="1252966" y="0"/>
                </a:cubicBezTo>
                <a:cubicBezTo>
                  <a:pt x="1451700" y="-15547"/>
                  <a:pt x="1518489" y="29499"/>
                  <a:pt x="1776803" y="0"/>
                </a:cubicBezTo>
                <a:cubicBezTo>
                  <a:pt x="2035117" y="-29499"/>
                  <a:pt x="2100212" y="35807"/>
                  <a:pt x="2261211" y="0"/>
                </a:cubicBezTo>
                <a:cubicBezTo>
                  <a:pt x="2422210" y="-35807"/>
                  <a:pt x="2659107" y="54896"/>
                  <a:pt x="2863905" y="0"/>
                </a:cubicBezTo>
                <a:cubicBezTo>
                  <a:pt x="3068703" y="-54896"/>
                  <a:pt x="3251696" y="33065"/>
                  <a:pt x="3387742" y="0"/>
                </a:cubicBezTo>
                <a:cubicBezTo>
                  <a:pt x="3523788" y="-33065"/>
                  <a:pt x="3885236" y="5509"/>
                  <a:pt x="4029865" y="0"/>
                </a:cubicBezTo>
                <a:cubicBezTo>
                  <a:pt x="4174494" y="-5509"/>
                  <a:pt x="4324967" y="7015"/>
                  <a:pt x="4553702" y="0"/>
                </a:cubicBezTo>
                <a:cubicBezTo>
                  <a:pt x="4852606" y="63614"/>
                  <a:pt x="5112643" y="213285"/>
                  <a:pt x="5164545" y="610843"/>
                </a:cubicBezTo>
                <a:cubicBezTo>
                  <a:pt x="5211294" y="704922"/>
                  <a:pt x="5156657" y="902966"/>
                  <a:pt x="5164545" y="1050637"/>
                </a:cubicBezTo>
                <a:cubicBezTo>
                  <a:pt x="5172433" y="1198308"/>
                  <a:pt x="5106655" y="1303919"/>
                  <a:pt x="5164545" y="1539296"/>
                </a:cubicBezTo>
                <a:cubicBezTo>
                  <a:pt x="5222435" y="1774673"/>
                  <a:pt x="5139168" y="1780362"/>
                  <a:pt x="5164545" y="2003523"/>
                </a:cubicBezTo>
                <a:cubicBezTo>
                  <a:pt x="5189922" y="2226684"/>
                  <a:pt x="5113948" y="2360642"/>
                  <a:pt x="5164545" y="2541048"/>
                </a:cubicBezTo>
                <a:cubicBezTo>
                  <a:pt x="5215142" y="2721454"/>
                  <a:pt x="5134467" y="2840195"/>
                  <a:pt x="5164545" y="3054141"/>
                </a:cubicBezTo>
                <a:cubicBezTo>
                  <a:pt x="5144262" y="3394831"/>
                  <a:pt x="4820571" y="3616347"/>
                  <a:pt x="4553702" y="3664984"/>
                </a:cubicBezTo>
                <a:cubicBezTo>
                  <a:pt x="4370147" y="3675856"/>
                  <a:pt x="4095695" y="3649478"/>
                  <a:pt x="3951008" y="3664984"/>
                </a:cubicBezTo>
                <a:cubicBezTo>
                  <a:pt x="3806321" y="3680490"/>
                  <a:pt x="3643026" y="3626514"/>
                  <a:pt x="3387742" y="3664984"/>
                </a:cubicBezTo>
                <a:cubicBezTo>
                  <a:pt x="3132458" y="3703454"/>
                  <a:pt x="3041291" y="3641080"/>
                  <a:pt x="2942762" y="3664984"/>
                </a:cubicBezTo>
                <a:cubicBezTo>
                  <a:pt x="2844233" y="3688888"/>
                  <a:pt x="2603580" y="3632599"/>
                  <a:pt x="2458354" y="3664984"/>
                </a:cubicBezTo>
                <a:cubicBezTo>
                  <a:pt x="2313128" y="3697369"/>
                  <a:pt x="2107334" y="3594752"/>
                  <a:pt x="1816231" y="3664984"/>
                </a:cubicBezTo>
                <a:cubicBezTo>
                  <a:pt x="1525128" y="3735216"/>
                  <a:pt x="1514544" y="3627226"/>
                  <a:pt x="1252966" y="3664984"/>
                </a:cubicBezTo>
                <a:cubicBezTo>
                  <a:pt x="991389" y="3702742"/>
                  <a:pt x="774508" y="3638910"/>
                  <a:pt x="610843" y="3664984"/>
                </a:cubicBezTo>
                <a:cubicBezTo>
                  <a:pt x="272366" y="3634832"/>
                  <a:pt x="22535" y="3396199"/>
                  <a:pt x="0" y="3054141"/>
                </a:cubicBezTo>
                <a:cubicBezTo>
                  <a:pt x="-21958" y="2900502"/>
                  <a:pt x="55112" y="2788036"/>
                  <a:pt x="0" y="2565481"/>
                </a:cubicBezTo>
                <a:cubicBezTo>
                  <a:pt x="-55112" y="2342926"/>
                  <a:pt x="10493" y="2198970"/>
                  <a:pt x="0" y="2076822"/>
                </a:cubicBezTo>
                <a:cubicBezTo>
                  <a:pt x="-10493" y="1954674"/>
                  <a:pt x="48254" y="1817111"/>
                  <a:pt x="0" y="1637028"/>
                </a:cubicBezTo>
                <a:cubicBezTo>
                  <a:pt x="-48254" y="1456945"/>
                  <a:pt x="17940" y="1360589"/>
                  <a:pt x="0" y="1123936"/>
                </a:cubicBezTo>
                <a:cubicBezTo>
                  <a:pt x="-17940" y="887283"/>
                  <a:pt x="28538" y="718878"/>
                  <a:pt x="0" y="610843"/>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2">
                    <a:lumMod val="50000"/>
                  </a:schemeClr>
                </a:solidFill>
                <a:latin typeface="Arial" panose="020B0604020202020204" pitchFamily="34" charset="0"/>
                <a:cs typeface="Arial" panose="020B0604020202020204" pitchFamily="34" charset="0"/>
              </a:rPr>
              <a:t>4. </a:t>
            </a:r>
            <a:r>
              <a:rPr lang="vi-VN" sz="3600" b="1">
                <a:solidFill>
                  <a:srgbClr val="FF0000"/>
                </a:solidFill>
                <a:latin typeface="Arial" panose="020B0604020202020204" pitchFamily="34" charset="0"/>
                <a:cs typeface="Arial" panose="020B0604020202020204" pitchFamily="34" charset="0"/>
              </a:rPr>
              <a:t>Lưu </a:t>
            </a:r>
            <a:r>
              <a:rPr lang="en-US" sz="3600" b="1">
                <a:solidFill>
                  <a:srgbClr val="FF0000"/>
                </a:solidFill>
                <a:latin typeface="Arial" panose="020B0604020202020204" pitchFamily="34" charset="0"/>
                <a:cs typeface="Arial" panose="020B0604020202020204" pitchFamily="34" charset="0"/>
              </a:rPr>
              <a:t>ý: </a:t>
            </a:r>
            <a:r>
              <a:rPr lang="vi-VN" sz="3600">
                <a:solidFill>
                  <a:schemeClr val="tx2">
                    <a:lumMod val="50000"/>
                  </a:schemeClr>
                </a:solidFill>
                <a:latin typeface="Arial" panose="020B0604020202020204" pitchFamily="34" charset="0"/>
                <a:cs typeface="Arial" panose="020B0604020202020204" pitchFamily="34" charset="0"/>
              </a:rPr>
              <a:t>Thể hiện đúng ngôn ngữ, động tác của nhân vật.</a:t>
            </a:r>
            <a:endParaRPr lang="en-US" sz="3600">
              <a:solidFill>
                <a:schemeClr val="tx2">
                  <a:lumMod val="50000"/>
                </a:schemeClr>
              </a:solidFill>
              <a:latin typeface="Arial" panose="020B0604020202020204" pitchFamily="34" charset="0"/>
              <a:cs typeface="Arial" panose="020B0604020202020204" pitchFamily="34" charset="0"/>
            </a:endParaRPr>
          </a:p>
        </p:txBody>
      </p:sp>
      <p:cxnSp>
        <p:nvCxnSpPr>
          <p:cNvPr id="35" name="Straight Connector 34">
            <a:extLst>
              <a:ext uri="{FF2B5EF4-FFF2-40B4-BE49-F238E27FC236}">
                <a16:creationId xmlns:a16="http://schemas.microsoft.com/office/drawing/2014/main" id="{8F6D80AA-9D71-AB5B-2101-C5AFE651D650}"/>
              </a:ext>
            </a:extLst>
          </p:cNvPr>
          <p:cNvCxnSpPr>
            <a:cxnSpLocks/>
            <a:stCxn id="34" idx="3"/>
            <a:endCxn id="33" idx="1"/>
          </p:cNvCxnSpPr>
          <p:nvPr/>
        </p:nvCxnSpPr>
        <p:spPr>
          <a:xfrm>
            <a:off x="5579607" y="5032211"/>
            <a:ext cx="967413" cy="7920"/>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36" name="Rectangle: Rounded Corners 35">
            <a:extLst>
              <a:ext uri="{FF2B5EF4-FFF2-40B4-BE49-F238E27FC236}">
                <a16:creationId xmlns:a16="http://schemas.microsoft.com/office/drawing/2014/main" id="{6998409E-8207-BDBF-966C-EB089351CF8E}"/>
              </a:ext>
            </a:extLst>
          </p:cNvPr>
          <p:cNvSpPr/>
          <p:nvPr/>
        </p:nvSpPr>
        <p:spPr>
          <a:xfrm>
            <a:off x="4724400" y="495300"/>
            <a:ext cx="8406130" cy="2125606"/>
          </a:xfrm>
          <a:custGeom>
            <a:avLst/>
            <a:gdLst>
              <a:gd name="csX0" fmla="*/ 0 w 8406130"/>
              <a:gd name="csY0" fmla="*/ 354275 h 2125606"/>
              <a:gd name="csX1" fmla="*/ 354275 w 8406130"/>
              <a:gd name="csY1" fmla="*/ 0 h 2125606"/>
              <a:gd name="csX2" fmla="*/ 715469 w 8406130"/>
              <a:gd name="csY2" fmla="*/ 0 h 2125606"/>
              <a:gd name="csX3" fmla="*/ 1461542 w 8406130"/>
              <a:gd name="csY3" fmla="*/ 0 h 2125606"/>
              <a:gd name="csX4" fmla="*/ 2053664 w 8406130"/>
              <a:gd name="csY4" fmla="*/ 0 h 2125606"/>
              <a:gd name="csX5" fmla="*/ 2799737 w 8406130"/>
              <a:gd name="csY5" fmla="*/ 0 h 2125606"/>
              <a:gd name="csX6" fmla="*/ 3468834 w 8406130"/>
              <a:gd name="csY6" fmla="*/ 0 h 2125606"/>
              <a:gd name="csX7" fmla="*/ 3983980 w 8406130"/>
              <a:gd name="csY7" fmla="*/ 0 h 2125606"/>
              <a:gd name="csX8" fmla="*/ 4653077 w 8406130"/>
              <a:gd name="csY8" fmla="*/ 0 h 2125606"/>
              <a:gd name="csX9" fmla="*/ 5091247 w 8406130"/>
              <a:gd name="csY9" fmla="*/ 0 h 2125606"/>
              <a:gd name="csX10" fmla="*/ 5683369 w 8406130"/>
              <a:gd name="csY10" fmla="*/ 0 h 2125606"/>
              <a:gd name="csX11" fmla="*/ 6044563 w 8406130"/>
              <a:gd name="csY11" fmla="*/ 0 h 2125606"/>
              <a:gd name="csX12" fmla="*/ 6790636 w 8406130"/>
              <a:gd name="csY12" fmla="*/ 0 h 2125606"/>
              <a:gd name="csX13" fmla="*/ 7382758 w 8406130"/>
              <a:gd name="csY13" fmla="*/ 0 h 2125606"/>
              <a:gd name="csX14" fmla="*/ 8051855 w 8406130"/>
              <a:gd name="csY14" fmla="*/ 0 h 2125606"/>
              <a:gd name="csX15" fmla="*/ 8406130 w 8406130"/>
              <a:gd name="csY15" fmla="*/ 354275 h 2125606"/>
              <a:gd name="csX16" fmla="*/ 8406130 w 8406130"/>
              <a:gd name="csY16" fmla="*/ 840798 h 2125606"/>
              <a:gd name="csX17" fmla="*/ 8406130 w 8406130"/>
              <a:gd name="csY17" fmla="*/ 1327320 h 2125606"/>
              <a:gd name="csX18" fmla="*/ 8406130 w 8406130"/>
              <a:gd name="csY18" fmla="*/ 1771331 h 2125606"/>
              <a:gd name="csX19" fmla="*/ 8051855 w 8406130"/>
              <a:gd name="csY19" fmla="*/ 2125606 h 2125606"/>
              <a:gd name="csX20" fmla="*/ 7382758 w 8406130"/>
              <a:gd name="csY20" fmla="*/ 2125606 h 2125606"/>
              <a:gd name="csX21" fmla="*/ 6944588 w 8406130"/>
              <a:gd name="csY21" fmla="*/ 2125606 h 2125606"/>
              <a:gd name="csX22" fmla="*/ 6275490 w 8406130"/>
              <a:gd name="csY22" fmla="*/ 2125606 h 2125606"/>
              <a:gd name="csX23" fmla="*/ 5760345 w 8406130"/>
              <a:gd name="csY23" fmla="*/ 2125606 h 2125606"/>
              <a:gd name="csX24" fmla="*/ 5322175 w 8406130"/>
              <a:gd name="csY24" fmla="*/ 2125606 h 2125606"/>
              <a:gd name="csX25" fmla="*/ 4960981 w 8406130"/>
              <a:gd name="csY25" fmla="*/ 2125606 h 2125606"/>
              <a:gd name="csX26" fmla="*/ 4522811 w 8406130"/>
              <a:gd name="csY26" fmla="*/ 2125606 h 2125606"/>
              <a:gd name="csX27" fmla="*/ 4084641 w 8406130"/>
              <a:gd name="csY27" fmla="*/ 2125606 h 2125606"/>
              <a:gd name="csX28" fmla="*/ 3492519 w 8406130"/>
              <a:gd name="csY28" fmla="*/ 2125606 h 2125606"/>
              <a:gd name="csX29" fmla="*/ 2900398 w 8406130"/>
              <a:gd name="csY29" fmla="*/ 2125606 h 2125606"/>
              <a:gd name="csX30" fmla="*/ 2385252 w 8406130"/>
              <a:gd name="csY30" fmla="*/ 2125606 h 2125606"/>
              <a:gd name="csX31" fmla="*/ 1639179 w 8406130"/>
              <a:gd name="csY31" fmla="*/ 2125606 h 2125606"/>
              <a:gd name="csX32" fmla="*/ 1201009 w 8406130"/>
              <a:gd name="csY32" fmla="*/ 2125606 h 2125606"/>
              <a:gd name="csX33" fmla="*/ 354275 w 8406130"/>
              <a:gd name="csY33" fmla="*/ 2125606 h 2125606"/>
              <a:gd name="csX34" fmla="*/ 0 w 8406130"/>
              <a:gd name="csY34" fmla="*/ 1771331 h 2125606"/>
              <a:gd name="csX35" fmla="*/ 0 w 8406130"/>
              <a:gd name="csY35" fmla="*/ 1327320 h 2125606"/>
              <a:gd name="csX36" fmla="*/ 0 w 8406130"/>
              <a:gd name="csY36" fmla="*/ 897480 h 2125606"/>
              <a:gd name="csX37" fmla="*/ 0 w 8406130"/>
              <a:gd name="csY37" fmla="*/ 354275 h 21256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8406130" h="2125606" fill="none" extrusionOk="0">
                <a:moveTo>
                  <a:pt x="0" y="354275"/>
                </a:moveTo>
                <a:cubicBezTo>
                  <a:pt x="9317" y="181386"/>
                  <a:pt x="199499" y="40446"/>
                  <a:pt x="354275" y="0"/>
                </a:cubicBezTo>
                <a:cubicBezTo>
                  <a:pt x="480644" y="-26554"/>
                  <a:pt x="557133" y="29681"/>
                  <a:pt x="715469" y="0"/>
                </a:cubicBezTo>
                <a:cubicBezTo>
                  <a:pt x="873805" y="-29681"/>
                  <a:pt x="1095767" y="63368"/>
                  <a:pt x="1461542" y="0"/>
                </a:cubicBezTo>
                <a:cubicBezTo>
                  <a:pt x="1827317" y="-63368"/>
                  <a:pt x="1923236" y="22574"/>
                  <a:pt x="2053664" y="0"/>
                </a:cubicBezTo>
                <a:cubicBezTo>
                  <a:pt x="2184092" y="-22574"/>
                  <a:pt x="2471608" y="55243"/>
                  <a:pt x="2799737" y="0"/>
                </a:cubicBezTo>
                <a:cubicBezTo>
                  <a:pt x="3127866" y="-55243"/>
                  <a:pt x="3284011" y="17555"/>
                  <a:pt x="3468834" y="0"/>
                </a:cubicBezTo>
                <a:cubicBezTo>
                  <a:pt x="3653657" y="-17555"/>
                  <a:pt x="3855980" y="56741"/>
                  <a:pt x="3983980" y="0"/>
                </a:cubicBezTo>
                <a:cubicBezTo>
                  <a:pt x="4111980" y="-56741"/>
                  <a:pt x="4362490" y="35675"/>
                  <a:pt x="4653077" y="0"/>
                </a:cubicBezTo>
                <a:cubicBezTo>
                  <a:pt x="4943664" y="-35675"/>
                  <a:pt x="4989026" y="33726"/>
                  <a:pt x="5091247" y="0"/>
                </a:cubicBezTo>
                <a:cubicBezTo>
                  <a:pt x="5193468" y="-33726"/>
                  <a:pt x="5425414" y="5926"/>
                  <a:pt x="5683369" y="0"/>
                </a:cubicBezTo>
                <a:cubicBezTo>
                  <a:pt x="5941324" y="-5926"/>
                  <a:pt x="5946725" y="23907"/>
                  <a:pt x="6044563" y="0"/>
                </a:cubicBezTo>
                <a:cubicBezTo>
                  <a:pt x="6142401" y="-23907"/>
                  <a:pt x="6526824" y="37721"/>
                  <a:pt x="6790636" y="0"/>
                </a:cubicBezTo>
                <a:cubicBezTo>
                  <a:pt x="7054448" y="-37721"/>
                  <a:pt x="7179922" y="13035"/>
                  <a:pt x="7382758" y="0"/>
                </a:cubicBezTo>
                <a:cubicBezTo>
                  <a:pt x="7585594" y="-13035"/>
                  <a:pt x="7855676" y="54313"/>
                  <a:pt x="8051855" y="0"/>
                </a:cubicBezTo>
                <a:cubicBezTo>
                  <a:pt x="8253682" y="13156"/>
                  <a:pt x="8402357" y="174045"/>
                  <a:pt x="8406130" y="354275"/>
                </a:cubicBezTo>
                <a:cubicBezTo>
                  <a:pt x="8440185" y="567122"/>
                  <a:pt x="8395565" y="708267"/>
                  <a:pt x="8406130" y="840798"/>
                </a:cubicBezTo>
                <a:cubicBezTo>
                  <a:pt x="8416695" y="973329"/>
                  <a:pt x="8365874" y="1106518"/>
                  <a:pt x="8406130" y="1327320"/>
                </a:cubicBezTo>
                <a:cubicBezTo>
                  <a:pt x="8446386" y="1548122"/>
                  <a:pt x="8353166" y="1619049"/>
                  <a:pt x="8406130" y="1771331"/>
                </a:cubicBezTo>
                <a:cubicBezTo>
                  <a:pt x="8402870" y="2016320"/>
                  <a:pt x="8239306" y="2118410"/>
                  <a:pt x="8051855" y="2125606"/>
                </a:cubicBezTo>
                <a:cubicBezTo>
                  <a:pt x="7829416" y="2180821"/>
                  <a:pt x="7544338" y="2059465"/>
                  <a:pt x="7382758" y="2125606"/>
                </a:cubicBezTo>
                <a:cubicBezTo>
                  <a:pt x="7221178" y="2191747"/>
                  <a:pt x="7105616" y="2083070"/>
                  <a:pt x="6944588" y="2125606"/>
                </a:cubicBezTo>
                <a:cubicBezTo>
                  <a:pt x="6783560" y="2168142"/>
                  <a:pt x="6541231" y="2125398"/>
                  <a:pt x="6275490" y="2125606"/>
                </a:cubicBezTo>
                <a:cubicBezTo>
                  <a:pt x="6009749" y="2125814"/>
                  <a:pt x="5882135" y="2124385"/>
                  <a:pt x="5760345" y="2125606"/>
                </a:cubicBezTo>
                <a:cubicBezTo>
                  <a:pt x="5638555" y="2126827"/>
                  <a:pt x="5517858" y="2100261"/>
                  <a:pt x="5322175" y="2125606"/>
                </a:cubicBezTo>
                <a:cubicBezTo>
                  <a:pt x="5126492" y="2150951"/>
                  <a:pt x="5108566" y="2116279"/>
                  <a:pt x="4960981" y="2125606"/>
                </a:cubicBezTo>
                <a:cubicBezTo>
                  <a:pt x="4813396" y="2134933"/>
                  <a:pt x="4670824" y="2110867"/>
                  <a:pt x="4522811" y="2125606"/>
                </a:cubicBezTo>
                <a:cubicBezTo>
                  <a:pt x="4374798" y="2140345"/>
                  <a:pt x="4297040" y="2073631"/>
                  <a:pt x="4084641" y="2125606"/>
                </a:cubicBezTo>
                <a:cubicBezTo>
                  <a:pt x="3872242" y="2177581"/>
                  <a:pt x="3708036" y="2121832"/>
                  <a:pt x="3492519" y="2125606"/>
                </a:cubicBezTo>
                <a:cubicBezTo>
                  <a:pt x="3277002" y="2129380"/>
                  <a:pt x="3179612" y="2077535"/>
                  <a:pt x="2900398" y="2125606"/>
                </a:cubicBezTo>
                <a:cubicBezTo>
                  <a:pt x="2621184" y="2173677"/>
                  <a:pt x="2598292" y="2083056"/>
                  <a:pt x="2385252" y="2125606"/>
                </a:cubicBezTo>
                <a:cubicBezTo>
                  <a:pt x="2172212" y="2168156"/>
                  <a:pt x="1835959" y="2097340"/>
                  <a:pt x="1639179" y="2125606"/>
                </a:cubicBezTo>
                <a:cubicBezTo>
                  <a:pt x="1442399" y="2153872"/>
                  <a:pt x="1332929" y="2114638"/>
                  <a:pt x="1201009" y="2125606"/>
                </a:cubicBezTo>
                <a:cubicBezTo>
                  <a:pt x="1069089" y="2136574"/>
                  <a:pt x="532794" y="2057162"/>
                  <a:pt x="354275" y="2125606"/>
                </a:cubicBezTo>
                <a:cubicBezTo>
                  <a:pt x="186454" y="2115828"/>
                  <a:pt x="12640" y="1936664"/>
                  <a:pt x="0" y="1771331"/>
                </a:cubicBezTo>
                <a:cubicBezTo>
                  <a:pt x="-33179" y="1678340"/>
                  <a:pt x="3014" y="1434205"/>
                  <a:pt x="0" y="1327320"/>
                </a:cubicBezTo>
                <a:cubicBezTo>
                  <a:pt x="-3014" y="1220435"/>
                  <a:pt x="47578" y="1103854"/>
                  <a:pt x="0" y="897480"/>
                </a:cubicBezTo>
                <a:cubicBezTo>
                  <a:pt x="-47578" y="691106"/>
                  <a:pt x="64935" y="476701"/>
                  <a:pt x="0" y="354275"/>
                </a:cubicBezTo>
                <a:close/>
              </a:path>
              <a:path w="8406130" h="2125606" stroke="0" extrusionOk="0">
                <a:moveTo>
                  <a:pt x="0" y="354275"/>
                </a:moveTo>
                <a:cubicBezTo>
                  <a:pt x="-14727" y="149530"/>
                  <a:pt x="139195" y="7288"/>
                  <a:pt x="354275" y="0"/>
                </a:cubicBezTo>
                <a:cubicBezTo>
                  <a:pt x="521574" y="-58213"/>
                  <a:pt x="899650" y="83334"/>
                  <a:pt x="1100348" y="0"/>
                </a:cubicBezTo>
                <a:cubicBezTo>
                  <a:pt x="1301046" y="-83334"/>
                  <a:pt x="1432720" y="28715"/>
                  <a:pt x="1615494" y="0"/>
                </a:cubicBezTo>
                <a:cubicBezTo>
                  <a:pt x="1798268" y="-28715"/>
                  <a:pt x="1876780" y="43933"/>
                  <a:pt x="2053664" y="0"/>
                </a:cubicBezTo>
                <a:cubicBezTo>
                  <a:pt x="2230548" y="-43933"/>
                  <a:pt x="2566425" y="77540"/>
                  <a:pt x="2722761" y="0"/>
                </a:cubicBezTo>
                <a:cubicBezTo>
                  <a:pt x="2879097" y="-77540"/>
                  <a:pt x="2993379" y="47294"/>
                  <a:pt x="3237907" y="0"/>
                </a:cubicBezTo>
                <a:cubicBezTo>
                  <a:pt x="3482435" y="-47294"/>
                  <a:pt x="3738880" y="300"/>
                  <a:pt x="3983980" y="0"/>
                </a:cubicBezTo>
                <a:cubicBezTo>
                  <a:pt x="4229080" y="-300"/>
                  <a:pt x="4280380" y="47501"/>
                  <a:pt x="4422150" y="0"/>
                </a:cubicBezTo>
                <a:cubicBezTo>
                  <a:pt x="4563920" y="-47501"/>
                  <a:pt x="4892773" y="76167"/>
                  <a:pt x="5168223" y="0"/>
                </a:cubicBezTo>
                <a:cubicBezTo>
                  <a:pt x="5443673" y="-76167"/>
                  <a:pt x="5401551" y="40415"/>
                  <a:pt x="5529417" y="0"/>
                </a:cubicBezTo>
                <a:cubicBezTo>
                  <a:pt x="5657283" y="-40415"/>
                  <a:pt x="5946433" y="47355"/>
                  <a:pt x="6121539" y="0"/>
                </a:cubicBezTo>
                <a:cubicBezTo>
                  <a:pt x="6296645" y="-47355"/>
                  <a:pt x="6455401" y="14541"/>
                  <a:pt x="6713660" y="0"/>
                </a:cubicBezTo>
                <a:cubicBezTo>
                  <a:pt x="6971919" y="-14541"/>
                  <a:pt x="7053573" y="25488"/>
                  <a:pt x="7228806" y="0"/>
                </a:cubicBezTo>
                <a:cubicBezTo>
                  <a:pt x="7404039" y="-25488"/>
                  <a:pt x="7700584" y="71868"/>
                  <a:pt x="8051855" y="0"/>
                </a:cubicBezTo>
                <a:cubicBezTo>
                  <a:pt x="8250437" y="-3626"/>
                  <a:pt x="8370011" y="144651"/>
                  <a:pt x="8406130" y="354275"/>
                </a:cubicBezTo>
                <a:cubicBezTo>
                  <a:pt x="8439986" y="517998"/>
                  <a:pt x="8384813" y="671554"/>
                  <a:pt x="8406130" y="826627"/>
                </a:cubicBezTo>
                <a:cubicBezTo>
                  <a:pt x="8427447" y="981700"/>
                  <a:pt x="8405942" y="1206178"/>
                  <a:pt x="8406130" y="1327320"/>
                </a:cubicBezTo>
                <a:cubicBezTo>
                  <a:pt x="8406318" y="1448462"/>
                  <a:pt x="8371525" y="1610977"/>
                  <a:pt x="8406130" y="1771331"/>
                </a:cubicBezTo>
                <a:cubicBezTo>
                  <a:pt x="8398671" y="1980328"/>
                  <a:pt x="8289188" y="2156572"/>
                  <a:pt x="8051855" y="2125606"/>
                </a:cubicBezTo>
                <a:cubicBezTo>
                  <a:pt x="7961674" y="2128906"/>
                  <a:pt x="7753520" y="2084428"/>
                  <a:pt x="7613685" y="2125606"/>
                </a:cubicBezTo>
                <a:cubicBezTo>
                  <a:pt x="7473850" y="2166784"/>
                  <a:pt x="7285812" y="2079409"/>
                  <a:pt x="7021564" y="2125606"/>
                </a:cubicBezTo>
                <a:cubicBezTo>
                  <a:pt x="6757316" y="2171803"/>
                  <a:pt x="6737234" y="2110919"/>
                  <a:pt x="6583394" y="2125606"/>
                </a:cubicBezTo>
                <a:cubicBezTo>
                  <a:pt x="6429554" y="2140293"/>
                  <a:pt x="6130802" y="2069911"/>
                  <a:pt x="5991272" y="2125606"/>
                </a:cubicBezTo>
                <a:cubicBezTo>
                  <a:pt x="5851742" y="2181301"/>
                  <a:pt x="5730066" y="2103323"/>
                  <a:pt x="5630078" y="2125606"/>
                </a:cubicBezTo>
                <a:cubicBezTo>
                  <a:pt x="5530090" y="2147889"/>
                  <a:pt x="5413471" y="2101110"/>
                  <a:pt x="5268884" y="2125606"/>
                </a:cubicBezTo>
                <a:cubicBezTo>
                  <a:pt x="5124297" y="2150102"/>
                  <a:pt x="4909414" y="2092312"/>
                  <a:pt x="4676762" y="2125606"/>
                </a:cubicBezTo>
                <a:cubicBezTo>
                  <a:pt x="4444110" y="2158900"/>
                  <a:pt x="4379609" y="2096077"/>
                  <a:pt x="4238592" y="2125606"/>
                </a:cubicBezTo>
                <a:cubicBezTo>
                  <a:pt x="4097575" y="2155135"/>
                  <a:pt x="3857495" y="2066446"/>
                  <a:pt x="3569495" y="2125606"/>
                </a:cubicBezTo>
                <a:cubicBezTo>
                  <a:pt x="3281495" y="2184766"/>
                  <a:pt x="3288060" y="2074740"/>
                  <a:pt x="3131325" y="2125606"/>
                </a:cubicBezTo>
                <a:cubicBezTo>
                  <a:pt x="2974590" y="2176472"/>
                  <a:pt x="2739950" y="2078437"/>
                  <a:pt x="2462228" y="2125606"/>
                </a:cubicBezTo>
                <a:cubicBezTo>
                  <a:pt x="2184506" y="2172775"/>
                  <a:pt x="2235052" y="2097940"/>
                  <a:pt x="2101034" y="2125606"/>
                </a:cubicBezTo>
                <a:cubicBezTo>
                  <a:pt x="1967016" y="2153272"/>
                  <a:pt x="1724243" y="2065201"/>
                  <a:pt x="1431936" y="2125606"/>
                </a:cubicBezTo>
                <a:cubicBezTo>
                  <a:pt x="1139629" y="2186011"/>
                  <a:pt x="1106903" y="2113378"/>
                  <a:pt x="993766" y="2125606"/>
                </a:cubicBezTo>
                <a:cubicBezTo>
                  <a:pt x="880629" y="2137834"/>
                  <a:pt x="563995" y="2098037"/>
                  <a:pt x="354275" y="2125606"/>
                </a:cubicBezTo>
                <a:cubicBezTo>
                  <a:pt x="171616" y="2068860"/>
                  <a:pt x="-53124" y="1965280"/>
                  <a:pt x="0" y="1771331"/>
                </a:cubicBezTo>
                <a:cubicBezTo>
                  <a:pt x="-25967" y="1603565"/>
                  <a:pt x="52187" y="1517874"/>
                  <a:pt x="0" y="1327320"/>
                </a:cubicBezTo>
                <a:cubicBezTo>
                  <a:pt x="-52187" y="1136766"/>
                  <a:pt x="1304" y="1039937"/>
                  <a:pt x="0" y="897480"/>
                </a:cubicBezTo>
                <a:cubicBezTo>
                  <a:pt x="-1304" y="755023"/>
                  <a:pt x="57604" y="599068"/>
                  <a:pt x="0" y="354275"/>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2">
                    <a:lumMod val="50000"/>
                  </a:schemeClr>
                </a:solidFill>
                <a:latin typeface="Arial" panose="020B0604020202020204" pitchFamily="34" charset="0"/>
                <a:cs typeface="Arial" panose="020B0604020202020204" pitchFamily="34" charset="0"/>
              </a:rPr>
              <a:t>1. Các em </a:t>
            </a:r>
            <a:r>
              <a:rPr lang="vi-VN" sz="3600">
                <a:solidFill>
                  <a:schemeClr val="tx2">
                    <a:lumMod val="50000"/>
                  </a:schemeClr>
                </a:solidFill>
                <a:latin typeface="Arial" panose="020B0604020202020204" pitchFamily="34" charset="0"/>
                <a:cs typeface="Arial" panose="020B0604020202020204" pitchFamily="34" charset="0"/>
              </a:rPr>
              <a:t>mời đại diện nhóm bốc thăm tình huống cho nhóm mình. </a:t>
            </a:r>
            <a:endParaRPr lang="en-US" sz="3600">
              <a:solidFill>
                <a:schemeClr val="tx2">
                  <a:lumMod val="50000"/>
                </a:schemeClr>
              </a:solidFill>
              <a:latin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CB33FC2E-076D-047E-D5BE-48B43EEFBC3D}"/>
              </a:ext>
            </a:extLst>
          </p:cNvPr>
          <p:cNvCxnSpPr>
            <a:cxnSpLocks/>
            <a:stCxn id="33" idx="0"/>
            <a:endCxn id="36" idx="2"/>
          </p:cNvCxnSpPr>
          <p:nvPr/>
        </p:nvCxnSpPr>
        <p:spPr>
          <a:xfrm flipH="1" flipV="1">
            <a:off x="8927465" y="2620906"/>
            <a:ext cx="1" cy="550917"/>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38" name="Rectangle: Rounded Corners 37">
            <a:extLst>
              <a:ext uri="{FF2B5EF4-FFF2-40B4-BE49-F238E27FC236}">
                <a16:creationId xmlns:a16="http://schemas.microsoft.com/office/drawing/2014/main" id="{CA5D88A2-A894-82AB-ACD5-0F72E53D96EE}"/>
              </a:ext>
            </a:extLst>
          </p:cNvPr>
          <p:cNvSpPr/>
          <p:nvPr/>
        </p:nvSpPr>
        <p:spPr>
          <a:xfrm>
            <a:off x="12275323" y="3457018"/>
            <a:ext cx="5635398" cy="3715557"/>
          </a:xfrm>
          <a:custGeom>
            <a:avLst/>
            <a:gdLst>
              <a:gd name="csX0" fmla="*/ 0 w 5635398"/>
              <a:gd name="csY0" fmla="*/ 619272 h 3715557"/>
              <a:gd name="csX1" fmla="*/ 619272 w 5635398"/>
              <a:gd name="csY1" fmla="*/ 0 h 3715557"/>
              <a:gd name="csX2" fmla="*/ 1124910 w 5635398"/>
              <a:gd name="csY2" fmla="*/ 0 h 3715557"/>
              <a:gd name="csX3" fmla="*/ 1586580 w 5635398"/>
              <a:gd name="csY3" fmla="*/ 0 h 3715557"/>
              <a:gd name="csX4" fmla="*/ 2180155 w 5635398"/>
              <a:gd name="csY4" fmla="*/ 0 h 3715557"/>
              <a:gd name="csX5" fmla="*/ 2641825 w 5635398"/>
              <a:gd name="csY5" fmla="*/ 0 h 3715557"/>
              <a:gd name="csX6" fmla="*/ 3059526 w 5635398"/>
              <a:gd name="csY6" fmla="*/ 0 h 3715557"/>
              <a:gd name="csX7" fmla="*/ 3521196 w 5635398"/>
              <a:gd name="csY7" fmla="*/ 0 h 3715557"/>
              <a:gd name="csX8" fmla="*/ 4026834 w 5635398"/>
              <a:gd name="csY8" fmla="*/ 0 h 3715557"/>
              <a:gd name="csX9" fmla="*/ 5016126 w 5635398"/>
              <a:gd name="csY9" fmla="*/ 0 h 3715557"/>
              <a:gd name="csX10" fmla="*/ 5635398 w 5635398"/>
              <a:gd name="csY10" fmla="*/ 619272 h 3715557"/>
              <a:gd name="csX11" fmla="*/ 5635398 w 5635398"/>
              <a:gd name="csY11" fmla="*/ 1164215 h 3715557"/>
              <a:gd name="csX12" fmla="*/ 5635398 w 5635398"/>
              <a:gd name="csY12" fmla="*/ 1709158 h 3715557"/>
              <a:gd name="csX13" fmla="*/ 5635398 w 5635398"/>
              <a:gd name="csY13" fmla="*/ 2229330 h 3715557"/>
              <a:gd name="csX14" fmla="*/ 5635398 w 5635398"/>
              <a:gd name="csY14" fmla="*/ 3096285 h 3715557"/>
              <a:gd name="csX15" fmla="*/ 5016126 w 5635398"/>
              <a:gd name="csY15" fmla="*/ 3715557 h 3715557"/>
              <a:gd name="csX16" fmla="*/ 4510488 w 5635398"/>
              <a:gd name="csY16" fmla="*/ 3715557 h 3715557"/>
              <a:gd name="csX17" fmla="*/ 4092787 w 5635398"/>
              <a:gd name="csY17" fmla="*/ 3715557 h 3715557"/>
              <a:gd name="csX18" fmla="*/ 3455243 w 5635398"/>
              <a:gd name="csY18" fmla="*/ 3715557 h 3715557"/>
              <a:gd name="csX19" fmla="*/ 2905636 w 5635398"/>
              <a:gd name="csY19" fmla="*/ 3715557 h 3715557"/>
              <a:gd name="csX20" fmla="*/ 2268092 w 5635398"/>
              <a:gd name="csY20" fmla="*/ 3715557 h 3715557"/>
              <a:gd name="csX21" fmla="*/ 1762454 w 5635398"/>
              <a:gd name="csY21" fmla="*/ 3715557 h 3715557"/>
              <a:gd name="csX22" fmla="*/ 1300784 w 5635398"/>
              <a:gd name="csY22" fmla="*/ 3715557 h 3715557"/>
              <a:gd name="csX23" fmla="*/ 619272 w 5635398"/>
              <a:gd name="csY23" fmla="*/ 3715557 h 3715557"/>
              <a:gd name="csX24" fmla="*/ 0 w 5635398"/>
              <a:gd name="csY24" fmla="*/ 3096285 h 3715557"/>
              <a:gd name="csX25" fmla="*/ 0 w 5635398"/>
              <a:gd name="csY25" fmla="*/ 2600882 h 3715557"/>
              <a:gd name="csX26" fmla="*/ 0 w 5635398"/>
              <a:gd name="csY26" fmla="*/ 2055940 h 3715557"/>
              <a:gd name="csX27" fmla="*/ 0 w 5635398"/>
              <a:gd name="csY27" fmla="*/ 1535767 h 3715557"/>
              <a:gd name="csX28" fmla="*/ 0 w 5635398"/>
              <a:gd name="csY28" fmla="*/ 1089904 h 3715557"/>
              <a:gd name="csX29" fmla="*/ 0 w 5635398"/>
              <a:gd name="csY29" fmla="*/ 619272 h 37155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5635398" h="3715557" fill="none" extrusionOk="0">
                <a:moveTo>
                  <a:pt x="0" y="619272"/>
                </a:moveTo>
                <a:cubicBezTo>
                  <a:pt x="29461" y="226108"/>
                  <a:pt x="233296" y="-16853"/>
                  <a:pt x="619272" y="0"/>
                </a:cubicBezTo>
                <a:cubicBezTo>
                  <a:pt x="818669" y="-28554"/>
                  <a:pt x="1018617" y="28296"/>
                  <a:pt x="1124910" y="0"/>
                </a:cubicBezTo>
                <a:cubicBezTo>
                  <a:pt x="1231203" y="-28296"/>
                  <a:pt x="1380564" y="29253"/>
                  <a:pt x="1586580" y="0"/>
                </a:cubicBezTo>
                <a:cubicBezTo>
                  <a:pt x="1792596" y="-29253"/>
                  <a:pt x="2053578" y="29483"/>
                  <a:pt x="2180155" y="0"/>
                </a:cubicBezTo>
                <a:cubicBezTo>
                  <a:pt x="2306733" y="-29483"/>
                  <a:pt x="2514348" y="7484"/>
                  <a:pt x="2641825" y="0"/>
                </a:cubicBezTo>
                <a:cubicBezTo>
                  <a:pt x="2769302" y="-7484"/>
                  <a:pt x="2951865" y="22176"/>
                  <a:pt x="3059526" y="0"/>
                </a:cubicBezTo>
                <a:cubicBezTo>
                  <a:pt x="3167187" y="-22176"/>
                  <a:pt x="3341034" y="18464"/>
                  <a:pt x="3521196" y="0"/>
                </a:cubicBezTo>
                <a:cubicBezTo>
                  <a:pt x="3701358" y="-18464"/>
                  <a:pt x="3909519" y="43671"/>
                  <a:pt x="4026834" y="0"/>
                </a:cubicBezTo>
                <a:cubicBezTo>
                  <a:pt x="4144149" y="-43671"/>
                  <a:pt x="4599348" y="58932"/>
                  <a:pt x="5016126" y="0"/>
                </a:cubicBezTo>
                <a:cubicBezTo>
                  <a:pt x="5324778" y="33117"/>
                  <a:pt x="5686036" y="288623"/>
                  <a:pt x="5635398" y="619272"/>
                </a:cubicBezTo>
                <a:cubicBezTo>
                  <a:pt x="5694367" y="780025"/>
                  <a:pt x="5633733" y="950202"/>
                  <a:pt x="5635398" y="1164215"/>
                </a:cubicBezTo>
                <a:cubicBezTo>
                  <a:pt x="5637063" y="1378228"/>
                  <a:pt x="5579598" y="1524905"/>
                  <a:pt x="5635398" y="1709158"/>
                </a:cubicBezTo>
                <a:cubicBezTo>
                  <a:pt x="5691198" y="1893411"/>
                  <a:pt x="5608113" y="2046289"/>
                  <a:pt x="5635398" y="2229330"/>
                </a:cubicBezTo>
                <a:cubicBezTo>
                  <a:pt x="5662683" y="2412371"/>
                  <a:pt x="5541980" y="2793461"/>
                  <a:pt x="5635398" y="3096285"/>
                </a:cubicBezTo>
                <a:cubicBezTo>
                  <a:pt x="5649878" y="3440781"/>
                  <a:pt x="5290995" y="3740124"/>
                  <a:pt x="5016126" y="3715557"/>
                </a:cubicBezTo>
                <a:cubicBezTo>
                  <a:pt x="4875090" y="3766461"/>
                  <a:pt x="4729880" y="3715035"/>
                  <a:pt x="4510488" y="3715557"/>
                </a:cubicBezTo>
                <a:cubicBezTo>
                  <a:pt x="4291096" y="3716079"/>
                  <a:pt x="4196175" y="3670766"/>
                  <a:pt x="4092787" y="3715557"/>
                </a:cubicBezTo>
                <a:cubicBezTo>
                  <a:pt x="3989399" y="3760348"/>
                  <a:pt x="3724842" y="3693297"/>
                  <a:pt x="3455243" y="3715557"/>
                </a:cubicBezTo>
                <a:cubicBezTo>
                  <a:pt x="3185644" y="3737817"/>
                  <a:pt x="3176667" y="3653541"/>
                  <a:pt x="2905636" y="3715557"/>
                </a:cubicBezTo>
                <a:cubicBezTo>
                  <a:pt x="2634605" y="3777573"/>
                  <a:pt x="2562415" y="3709402"/>
                  <a:pt x="2268092" y="3715557"/>
                </a:cubicBezTo>
                <a:cubicBezTo>
                  <a:pt x="1973769" y="3721712"/>
                  <a:pt x="1928754" y="3696805"/>
                  <a:pt x="1762454" y="3715557"/>
                </a:cubicBezTo>
                <a:cubicBezTo>
                  <a:pt x="1596154" y="3734309"/>
                  <a:pt x="1426821" y="3669607"/>
                  <a:pt x="1300784" y="3715557"/>
                </a:cubicBezTo>
                <a:cubicBezTo>
                  <a:pt x="1174747" y="3761507"/>
                  <a:pt x="778856" y="3645490"/>
                  <a:pt x="619272" y="3715557"/>
                </a:cubicBezTo>
                <a:cubicBezTo>
                  <a:pt x="234229" y="3730651"/>
                  <a:pt x="-1031" y="3386827"/>
                  <a:pt x="0" y="3096285"/>
                </a:cubicBezTo>
                <a:cubicBezTo>
                  <a:pt x="-34452" y="2898299"/>
                  <a:pt x="29523" y="2735431"/>
                  <a:pt x="0" y="2600882"/>
                </a:cubicBezTo>
                <a:cubicBezTo>
                  <a:pt x="-29523" y="2466333"/>
                  <a:pt x="29149" y="2182941"/>
                  <a:pt x="0" y="2055940"/>
                </a:cubicBezTo>
                <a:cubicBezTo>
                  <a:pt x="-29149" y="1928939"/>
                  <a:pt x="48054" y="1656194"/>
                  <a:pt x="0" y="1535767"/>
                </a:cubicBezTo>
                <a:cubicBezTo>
                  <a:pt x="-48054" y="1415340"/>
                  <a:pt x="52461" y="1291983"/>
                  <a:pt x="0" y="1089904"/>
                </a:cubicBezTo>
                <a:cubicBezTo>
                  <a:pt x="-52461" y="887825"/>
                  <a:pt x="10174" y="769342"/>
                  <a:pt x="0" y="619272"/>
                </a:cubicBezTo>
                <a:close/>
              </a:path>
              <a:path w="5635398" h="3715557" stroke="0" extrusionOk="0">
                <a:moveTo>
                  <a:pt x="0" y="619272"/>
                </a:moveTo>
                <a:cubicBezTo>
                  <a:pt x="-14043" y="268596"/>
                  <a:pt x="264846" y="4658"/>
                  <a:pt x="619272" y="0"/>
                </a:cubicBezTo>
                <a:cubicBezTo>
                  <a:pt x="751699" y="-40867"/>
                  <a:pt x="1126102" y="37673"/>
                  <a:pt x="1256816" y="0"/>
                </a:cubicBezTo>
                <a:cubicBezTo>
                  <a:pt x="1387530" y="-37673"/>
                  <a:pt x="1594144" y="56942"/>
                  <a:pt x="1762454" y="0"/>
                </a:cubicBezTo>
                <a:cubicBezTo>
                  <a:pt x="1930764" y="-56942"/>
                  <a:pt x="2018448" y="8590"/>
                  <a:pt x="2224124" y="0"/>
                </a:cubicBezTo>
                <a:cubicBezTo>
                  <a:pt x="2429800" y="-8590"/>
                  <a:pt x="2648078" y="50012"/>
                  <a:pt x="2817699" y="0"/>
                </a:cubicBezTo>
                <a:cubicBezTo>
                  <a:pt x="2987321" y="-50012"/>
                  <a:pt x="3114081" y="52733"/>
                  <a:pt x="3323337" y="0"/>
                </a:cubicBezTo>
                <a:cubicBezTo>
                  <a:pt x="3532593" y="-52733"/>
                  <a:pt x="3692876" y="30323"/>
                  <a:pt x="3960881" y="0"/>
                </a:cubicBezTo>
                <a:cubicBezTo>
                  <a:pt x="4228886" y="-30323"/>
                  <a:pt x="4212909" y="41793"/>
                  <a:pt x="4422551" y="0"/>
                </a:cubicBezTo>
                <a:cubicBezTo>
                  <a:pt x="4632193" y="-41793"/>
                  <a:pt x="4803761" y="62892"/>
                  <a:pt x="5016126" y="0"/>
                </a:cubicBezTo>
                <a:cubicBezTo>
                  <a:pt x="5370783" y="3040"/>
                  <a:pt x="5573450" y="267238"/>
                  <a:pt x="5635398" y="619272"/>
                </a:cubicBezTo>
                <a:cubicBezTo>
                  <a:pt x="5673709" y="774162"/>
                  <a:pt x="5606743" y="973683"/>
                  <a:pt x="5635398" y="1114675"/>
                </a:cubicBezTo>
                <a:cubicBezTo>
                  <a:pt x="5664053" y="1255667"/>
                  <a:pt x="5624694" y="1467731"/>
                  <a:pt x="5635398" y="1585307"/>
                </a:cubicBezTo>
                <a:cubicBezTo>
                  <a:pt x="5646102" y="1702883"/>
                  <a:pt x="5592991" y="1922856"/>
                  <a:pt x="5635398" y="2130250"/>
                </a:cubicBezTo>
                <a:cubicBezTo>
                  <a:pt x="5677805" y="2337644"/>
                  <a:pt x="5627034" y="2559329"/>
                  <a:pt x="5635398" y="2675193"/>
                </a:cubicBezTo>
                <a:cubicBezTo>
                  <a:pt x="5643762" y="2791057"/>
                  <a:pt x="5613415" y="2940234"/>
                  <a:pt x="5635398" y="3096285"/>
                </a:cubicBezTo>
                <a:cubicBezTo>
                  <a:pt x="5628261" y="3431575"/>
                  <a:pt x="5306617" y="3638536"/>
                  <a:pt x="5016126" y="3715557"/>
                </a:cubicBezTo>
                <a:cubicBezTo>
                  <a:pt x="4874428" y="3781572"/>
                  <a:pt x="4601657" y="3655641"/>
                  <a:pt x="4422551" y="3715557"/>
                </a:cubicBezTo>
                <a:cubicBezTo>
                  <a:pt x="4243445" y="3775473"/>
                  <a:pt x="4203412" y="3704786"/>
                  <a:pt x="4004850" y="3715557"/>
                </a:cubicBezTo>
                <a:cubicBezTo>
                  <a:pt x="3806288" y="3726328"/>
                  <a:pt x="3676140" y="3668938"/>
                  <a:pt x="3543180" y="3715557"/>
                </a:cubicBezTo>
                <a:cubicBezTo>
                  <a:pt x="3410220" y="3762176"/>
                  <a:pt x="3148590" y="3669679"/>
                  <a:pt x="2905636" y="3715557"/>
                </a:cubicBezTo>
                <a:cubicBezTo>
                  <a:pt x="2662682" y="3761435"/>
                  <a:pt x="2505027" y="3650889"/>
                  <a:pt x="2356029" y="3715557"/>
                </a:cubicBezTo>
                <a:cubicBezTo>
                  <a:pt x="2207031" y="3780225"/>
                  <a:pt x="2087916" y="3663487"/>
                  <a:pt x="1894360" y="3715557"/>
                </a:cubicBezTo>
                <a:cubicBezTo>
                  <a:pt x="1700804" y="3767627"/>
                  <a:pt x="1530099" y="3683702"/>
                  <a:pt x="1344753" y="3715557"/>
                </a:cubicBezTo>
                <a:cubicBezTo>
                  <a:pt x="1159407" y="3747412"/>
                  <a:pt x="920674" y="3692023"/>
                  <a:pt x="619272" y="3715557"/>
                </a:cubicBezTo>
                <a:cubicBezTo>
                  <a:pt x="280207" y="3706488"/>
                  <a:pt x="45988" y="3488023"/>
                  <a:pt x="0" y="3096285"/>
                </a:cubicBezTo>
                <a:cubicBezTo>
                  <a:pt x="-59801" y="2919969"/>
                  <a:pt x="25712" y="2761579"/>
                  <a:pt x="0" y="2551342"/>
                </a:cubicBezTo>
                <a:cubicBezTo>
                  <a:pt x="-25712" y="2341105"/>
                  <a:pt x="18250" y="2200671"/>
                  <a:pt x="0" y="2031169"/>
                </a:cubicBezTo>
                <a:cubicBezTo>
                  <a:pt x="-18250" y="1861667"/>
                  <a:pt x="1259" y="1764415"/>
                  <a:pt x="0" y="1585307"/>
                </a:cubicBezTo>
                <a:cubicBezTo>
                  <a:pt x="-1259" y="1406199"/>
                  <a:pt x="31025" y="1251391"/>
                  <a:pt x="0" y="1065134"/>
                </a:cubicBezTo>
                <a:cubicBezTo>
                  <a:pt x="-31025" y="878877"/>
                  <a:pt x="42044" y="730178"/>
                  <a:pt x="0" y="619272"/>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2">
                    <a:lumMod val="50000"/>
                  </a:schemeClr>
                </a:solidFill>
                <a:latin typeface="Arial" panose="020B0604020202020204" pitchFamily="34" charset="0"/>
                <a:cs typeface="Arial" panose="020B0604020202020204" pitchFamily="34" charset="0"/>
              </a:rPr>
              <a:t>2. Làm việc theo nhóm và phân vai các thành viên trong gia đình: </a:t>
            </a:r>
            <a:r>
              <a:rPr lang="en-US" sz="3600" i="1">
                <a:solidFill>
                  <a:schemeClr val="tx2">
                    <a:lumMod val="50000"/>
                  </a:schemeClr>
                </a:solidFill>
                <a:latin typeface="Arial" panose="020B0604020202020204" pitchFamily="34" charset="0"/>
                <a:cs typeface="Arial" panose="020B0604020202020204" pitchFamily="34" charset="0"/>
              </a:rPr>
              <a:t>ông, bà, cô, chú, bố, mẹ,…</a:t>
            </a:r>
          </a:p>
        </p:txBody>
      </p:sp>
      <p:cxnSp>
        <p:nvCxnSpPr>
          <p:cNvPr id="39" name="Straight Connector 38">
            <a:extLst>
              <a:ext uri="{FF2B5EF4-FFF2-40B4-BE49-F238E27FC236}">
                <a16:creationId xmlns:a16="http://schemas.microsoft.com/office/drawing/2014/main" id="{02B95687-72D2-38EB-7C5E-4C7455D7B5B2}"/>
              </a:ext>
            </a:extLst>
          </p:cNvPr>
          <p:cNvCxnSpPr>
            <a:cxnSpLocks/>
            <a:stCxn id="32" idx="3"/>
            <a:endCxn id="38" idx="1"/>
          </p:cNvCxnSpPr>
          <p:nvPr/>
        </p:nvCxnSpPr>
        <p:spPr>
          <a:xfrm flipV="1">
            <a:off x="11472080" y="5314797"/>
            <a:ext cx="803243" cy="8401"/>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F80C76BB-571D-8629-44DE-5551FF3A1F3A}"/>
              </a:ext>
            </a:extLst>
          </p:cNvPr>
          <p:cNvCxnSpPr>
            <a:cxnSpLocks/>
            <a:stCxn id="41" idx="0"/>
            <a:endCxn id="32" idx="2"/>
          </p:cNvCxnSpPr>
          <p:nvPr/>
        </p:nvCxnSpPr>
        <p:spPr>
          <a:xfrm flipV="1">
            <a:off x="9091635" y="7227218"/>
            <a:ext cx="0" cy="517332"/>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41" name="Rectangle: Rounded Corners 40">
            <a:extLst>
              <a:ext uri="{FF2B5EF4-FFF2-40B4-BE49-F238E27FC236}">
                <a16:creationId xmlns:a16="http://schemas.microsoft.com/office/drawing/2014/main" id="{C1263E7D-4335-7D32-48B5-4F9F42BE9B78}"/>
              </a:ext>
            </a:extLst>
          </p:cNvPr>
          <p:cNvSpPr/>
          <p:nvPr/>
        </p:nvSpPr>
        <p:spPr>
          <a:xfrm>
            <a:off x="2462235" y="7744550"/>
            <a:ext cx="13258800" cy="2121916"/>
          </a:xfrm>
          <a:custGeom>
            <a:avLst/>
            <a:gdLst>
              <a:gd name="csX0" fmla="*/ 0 w 13258800"/>
              <a:gd name="csY0" fmla="*/ 353660 h 2121916"/>
              <a:gd name="csX1" fmla="*/ 353660 w 13258800"/>
              <a:gd name="csY1" fmla="*/ 0 h 2121916"/>
              <a:gd name="csX2" fmla="*/ 951350 w 13258800"/>
              <a:gd name="csY2" fmla="*/ 0 h 2121916"/>
              <a:gd name="csX3" fmla="*/ 1674554 w 13258800"/>
              <a:gd name="csY3" fmla="*/ 0 h 2121916"/>
              <a:gd name="csX4" fmla="*/ 2523273 w 13258800"/>
              <a:gd name="csY4" fmla="*/ 0 h 2121916"/>
              <a:gd name="csX5" fmla="*/ 3246477 w 13258800"/>
              <a:gd name="csY5" fmla="*/ 0 h 2121916"/>
              <a:gd name="csX6" fmla="*/ 3593137 w 13258800"/>
              <a:gd name="csY6" fmla="*/ 0 h 2121916"/>
              <a:gd name="csX7" fmla="*/ 4316342 w 13258800"/>
              <a:gd name="csY7" fmla="*/ 0 h 2121916"/>
              <a:gd name="csX8" fmla="*/ 4788516 w 13258800"/>
              <a:gd name="csY8" fmla="*/ 0 h 2121916"/>
              <a:gd name="csX9" fmla="*/ 5135176 w 13258800"/>
              <a:gd name="csY9" fmla="*/ 0 h 2121916"/>
              <a:gd name="csX10" fmla="*/ 5356321 w 13258800"/>
              <a:gd name="csY10" fmla="*/ 0 h 2121916"/>
              <a:gd name="csX11" fmla="*/ 5702981 w 13258800"/>
              <a:gd name="csY11" fmla="*/ 0 h 2121916"/>
              <a:gd name="csX12" fmla="*/ 6049641 w 13258800"/>
              <a:gd name="csY12" fmla="*/ 0 h 2121916"/>
              <a:gd name="csX13" fmla="*/ 6647331 w 13258800"/>
              <a:gd name="csY13" fmla="*/ 0 h 2121916"/>
              <a:gd name="csX14" fmla="*/ 7245020 w 13258800"/>
              <a:gd name="csY14" fmla="*/ 0 h 2121916"/>
              <a:gd name="csX15" fmla="*/ 7717195 w 13258800"/>
              <a:gd name="csY15" fmla="*/ 0 h 2121916"/>
              <a:gd name="csX16" fmla="*/ 8565914 w 13258800"/>
              <a:gd name="csY16" fmla="*/ 0 h 2121916"/>
              <a:gd name="csX17" fmla="*/ 8912574 w 13258800"/>
              <a:gd name="csY17" fmla="*/ 0 h 2121916"/>
              <a:gd name="csX18" fmla="*/ 9761293 w 13258800"/>
              <a:gd name="csY18" fmla="*/ 0 h 2121916"/>
              <a:gd name="csX19" fmla="*/ 10107953 w 13258800"/>
              <a:gd name="csY19" fmla="*/ 0 h 2121916"/>
              <a:gd name="csX20" fmla="*/ 10831157 w 13258800"/>
              <a:gd name="csY20" fmla="*/ 0 h 2121916"/>
              <a:gd name="csX21" fmla="*/ 11679876 w 13258800"/>
              <a:gd name="csY21" fmla="*/ 0 h 2121916"/>
              <a:gd name="csX22" fmla="*/ 11901022 w 13258800"/>
              <a:gd name="csY22" fmla="*/ 0 h 2121916"/>
              <a:gd name="csX23" fmla="*/ 12905140 w 13258800"/>
              <a:gd name="csY23" fmla="*/ 0 h 2121916"/>
              <a:gd name="csX24" fmla="*/ 13258800 w 13258800"/>
              <a:gd name="csY24" fmla="*/ 353660 h 2121916"/>
              <a:gd name="csX25" fmla="*/ 13258800 w 13258800"/>
              <a:gd name="csY25" fmla="*/ 796900 h 2121916"/>
              <a:gd name="csX26" fmla="*/ 13258800 w 13258800"/>
              <a:gd name="csY26" fmla="*/ 1254286 h 2121916"/>
              <a:gd name="csX27" fmla="*/ 13258800 w 13258800"/>
              <a:gd name="csY27" fmla="*/ 1768256 h 2121916"/>
              <a:gd name="csX28" fmla="*/ 12905140 w 13258800"/>
              <a:gd name="csY28" fmla="*/ 2121916 h 2121916"/>
              <a:gd name="csX29" fmla="*/ 12056421 w 13258800"/>
              <a:gd name="csY29" fmla="*/ 2121916 h 2121916"/>
              <a:gd name="csX30" fmla="*/ 11207702 w 13258800"/>
              <a:gd name="csY30" fmla="*/ 2121916 h 2121916"/>
              <a:gd name="csX31" fmla="*/ 10986557 w 13258800"/>
              <a:gd name="csY31" fmla="*/ 2121916 h 2121916"/>
              <a:gd name="csX32" fmla="*/ 10639897 w 13258800"/>
              <a:gd name="csY32" fmla="*/ 2121916 h 2121916"/>
              <a:gd name="csX33" fmla="*/ 10042207 w 13258800"/>
              <a:gd name="csY33" fmla="*/ 2121916 h 2121916"/>
              <a:gd name="csX34" fmla="*/ 9319003 w 13258800"/>
              <a:gd name="csY34" fmla="*/ 2121916 h 2121916"/>
              <a:gd name="csX35" fmla="*/ 8846828 w 13258800"/>
              <a:gd name="csY35" fmla="*/ 2121916 h 2121916"/>
              <a:gd name="csX36" fmla="*/ 8500168 w 13258800"/>
              <a:gd name="csY36" fmla="*/ 2121916 h 2121916"/>
              <a:gd name="csX37" fmla="*/ 8153508 w 13258800"/>
              <a:gd name="csY37" fmla="*/ 2121916 h 2121916"/>
              <a:gd name="csX38" fmla="*/ 7430304 w 13258800"/>
              <a:gd name="csY38" fmla="*/ 2121916 h 2121916"/>
              <a:gd name="csX39" fmla="*/ 7209159 w 13258800"/>
              <a:gd name="csY39" fmla="*/ 2121916 h 2121916"/>
              <a:gd name="csX40" fmla="*/ 6736984 w 13258800"/>
              <a:gd name="csY40" fmla="*/ 2121916 h 2121916"/>
              <a:gd name="csX41" fmla="*/ 6139295 w 13258800"/>
              <a:gd name="csY41" fmla="*/ 2121916 h 2121916"/>
              <a:gd name="csX42" fmla="*/ 5792635 w 13258800"/>
              <a:gd name="csY42" fmla="*/ 2121916 h 2121916"/>
              <a:gd name="csX43" fmla="*/ 4943916 w 13258800"/>
              <a:gd name="csY43" fmla="*/ 2121916 h 2121916"/>
              <a:gd name="csX44" fmla="*/ 4722770 w 13258800"/>
              <a:gd name="csY44" fmla="*/ 2121916 h 2121916"/>
              <a:gd name="csX45" fmla="*/ 4501625 w 13258800"/>
              <a:gd name="csY45" fmla="*/ 2121916 h 2121916"/>
              <a:gd name="csX46" fmla="*/ 4029451 w 13258800"/>
              <a:gd name="csY46" fmla="*/ 2121916 h 2121916"/>
              <a:gd name="csX47" fmla="*/ 3431761 w 13258800"/>
              <a:gd name="csY47" fmla="*/ 2121916 h 2121916"/>
              <a:gd name="csX48" fmla="*/ 2708557 w 13258800"/>
              <a:gd name="csY48" fmla="*/ 2121916 h 2121916"/>
              <a:gd name="csX49" fmla="*/ 1985352 w 13258800"/>
              <a:gd name="csY49" fmla="*/ 2121916 h 2121916"/>
              <a:gd name="csX50" fmla="*/ 1136633 w 13258800"/>
              <a:gd name="csY50" fmla="*/ 2121916 h 2121916"/>
              <a:gd name="csX51" fmla="*/ 353660 w 13258800"/>
              <a:gd name="csY51" fmla="*/ 2121916 h 2121916"/>
              <a:gd name="csX52" fmla="*/ 0 w 13258800"/>
              <a:gd name="csY52" fmla="*/ 1768256 h 2121916"/>
              <a:gd name="csX53" fmla="*/ 0 w 13258800"/>
              <a:gd name="csY53" fmla="*/ 1339162 h 2121916"/>
              <a:gd name="csX54" fmla="*/ 0 w 13258800"/>
              <a:gd name="csY54" fmla="*/ 867630 h 2121916"/>
              <a:gd name="csX55" fmla="*/ 0 w 13258800"/>
              <a:gd name="csY55" fmla="*/ 353660 h 21219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13258800" h="2121916" fill="none" extrusionOk="0">
                <a:moveTo>
                  <a:pt x="0" y="353660"/>
                </a:moveTo>
                <a:cubicBezTo>
                  <a:pt x="-11928" y="194368"/>
                  <a:pt x="175834" y="30823"/>
                  <a:pt x="353660" y="0"/>
                </a:cubicBezTo>
                <a:cubicBezTo>
                  <a:pt x="593071" y="-5049"/>
                  <a:pt x="673484" y="781"/>
                  <a:pt x="951350" y="0"/>
                </a:cubicBezTo>
                <a:cubicBezTo>
                  <a:pt x="1229216" y="-781"/>
                  <a:pt x="1337640" y="52604"/>
                  <a:pt x="1674554" y="0"/>
                </a:cubicBezTo>
                <a:cubicBezTo>
                  <a:pt x="2011468" y="-52604"/>
                  <a:pt x="2144652" y="38365"/>
                  <a:pt x="2523273" y="0"/>
                </a:cubicBezTo>
                <a:cubicBezTo>
                  <a:pt x="2901894" y="-38365"/>
                  <a:pt x="3031978" y="2324"/>
                  <a:pt x="3246477" y="0"/>
                </a:cubicBezTo>
                <a:cubicBezTo>
                  <a:pt x="3460976" y="-2324"/>
                  <a:pt x="3424023" y="28899"/>
                  <a:pt x="3593137" y="0"/>
                </a:cubicBezTo>
                <a:cubicBezTo>
                  <a:pt x="3762251" y="-28899"/>
                  <a:pt x="4155877" y="8673"/>
                  <a:pt x="4316342" y="0"/>
                </a:cubicBezTo>
                <a:cubicBezTo>
                  <a:pt x="4476808" y="-8673"/>
                  <a:pt x="4677244" y="48159"/>
                  <a:pt x="4788516" y="0"/>
                </a:cubicBezTo>
                <a:cubicBezTo>
                  <a:pt x="4899788" y="-48159"/>
                  <a:pt x="5001895" y="12122"/>
                  <a:pt x="5135176" y="0"/>
                </a:cubicBezTo>
                <a:cubicBezTo>
                  <a:pt x="5268457" y="-12122"/>
                  <a:pt x="5301394" y="1157"/>
                  <a:pt x="5356321" y="0"/>
                </a:cubicBezTo>
                <a:cubicBezTo>
                  <a:pt x="5411249" y="-1157"/>
                  <a:pt x="5603202" y="11889"/>
                  <a:pt x="5702981" y="0"/>
                </a:cubicBezTo>
                <a:cubicBezTo>
                  <a:pt x="5802760" y="-11889"/>
                  <a:pt x="5921238" y="27527"/>
                  <a:pt x="6049641" y="0"/>
                </a:cubicBezTo>
                <a:cubicBezTo>
                  <a:pt x="6178044" y="-27527"/>
                  <a:pt x="6522738" y="68460"/>
                  <a:pt x="6647331" y="0"/>
                </a:cubicBezTo>
                <a:cubicBezTo>
                  <a:pt x="6771924" y="-68460"/>
                  <a:pt x="7090940" y="23291"/>
                  <a:pt x="7245020" y="0"/>
                </a:cubicBezTo>
                <a:cubicBezTo>
                  <a:pt x="7399100" y="-23291"/>
                  <a:pt x="7552309" y="47585"/>
                  <a:pt x="7717195" y="0"/>
                </a:cubicBezTo>
                <a:cubicBezTo>
                  <a:pt x="7882081" y="-47585"/>
                  <a:pt x="8259807" y="52919"/>
                  <a:pt x="8565914" y="0"/>
                </a:cubicBezTo>
                <a:cubicBezTo>
                  <a:pt x="8872021" y="-52919"/>
                  <a:pt x="8762599" y="22462"/>
                  <a:pt x="8912574" y="0"/>
                </a:cubicBezTo>
                <a:cubicBezTo>
                  <a:pt x="9062549" y="-22462"/>
                  <a:pt x="9476129" y="21303"/>
                  <a:pt x="9761293" y="0"/>
                </a:cubicBezTo>
                <a:cubicBezTo>
                  <a:pt x="10046457" y="-21303"/>
                  <a:pt x="10004216" y="41024"/>
                  <a:pt x="10107953" y="0"/>
                </a:cubicBezTo>
                <a:cubicBezTo>
                  <a:pt x="10211690" y="-41024"/>
                  <a:pt x="10664692" y="34635"/>
                  <a:pt x="10831157" y="0"/>
                </a:cubicBezTo>
                <a:cubicBezTo>
                  <a:pt x="10997622" y="-34635"/>
                  <a:pt x="11451240" y="85042"/>
                  <a:pt x="11679876" y="0"/>
                </a:cubicBezTo>
                <a:cubicBezTo>
                  <a:pt x="11908512" y="-85042"/>
                  <a:pt x="11807176" y="7822"/>
                  <a:pt x="11901022" y="0"/>
                </a:cubicBezTo>
                <a:cubicBezTo>
                  <a:pt x="11994868" y="-7822"/>
                  <a:pt x="12636034" y="66500"/>
                  <a:pt x="12905140" y="0"/>
                </a:cubicBezTo>
                <a:cubicBezTo>
                  <a:pt x="13114203" y="-20527"/>
                  <a:pt x="13215120" y="178715"/>
                  <a:pt x="13258800" y="353660"/>
                </a:cubicBezTo>
                <a:cubicBezTo>
                  <a:pt x="13264529" y="540130"/>
                  <a:pt x="13242942" y="606523"/>
                  <a:pt x="13258800" y="796900"/>
                </a:cubicBezTo>
                <a:cubicBezTo>
                  <a:pt x="13274658" y="987277"/>
                  <a:pt x="13240750" y="1108823"/>
                  <a:pt x="13258800" y="1254286"/>
                </a:cubicBezTo>
                <a:cubicBezTo>
                  <a:pt x="13276850" y="1399749"/>
                  <a:pt x="13223082" y="1648490"/>
                  <a:pt x="13258800" y="1768256"/>
                </a:cubicBezTo>
                <a:cubicBezTo>
                  <a:pt x="13269116" y="1968244"/>
                  <a:pt x="13121713" y="2103511"/>
                  <a:pt x="12905140" y="2121916"/>
                </a:cubicBezTo>
                <a:cubicBezTo>
                  <a:pt x="12534022" y="2218472"/>
                  <a:pt x="12254572" y="2118474"/>
                  <a:pt x="12056421" y="2121916"/>
                </a:cubicBezTo>
                <a:cubicBezTo>
                  <a:pt x="11858270" y="2125358"/>
                  <a:pt x="11509224" y="2114035"/>
                  <a:pt x="11207702" y="2121916"/>
                </a:cubicBezTo>
                <a:cubicBezTo>
                  <a:pt x="10906180" y="2129797"/>
                  <a:pt x="11041057" y="2095863"/>
                  <a:pt x="10986557" y="2121916"/>
                </a:cubicBezTo>
                <a:cubicBezTo>
                  <a:pt x="10932058" y="2147969"/>
                  <a:pt x="10751310" y="2119530"/>
                  <a:pt x="10639897" y="2121916"/>
                </a:cubicBezTo>
                <a:cubicBezTo>
                  <a:pt x="10528484" y="2124302"/>
                  <a:pt x="10283995" y="2091927"/>
                  <a:pt x="10042207" y="2121916"/>
                </a:cubicBezTo>
                <a:cubicBezTo>
                  <a:pt x="9800419" y="2151905"/>
                  <a:pt x="9535042" y="2050287"/>
                  <a:pt x="9319003" y="2121916"/>
                </a:cubicBezTo>
                <a:cubicBezTo>
                  <a:pt x="9102964" y="2193545"/>
                  <a:pt x="9043348" y="2107313"/>
                  <a:pt x="8846828" y="2121916"/>
                </a:cubicBezTo>
                <a:cubicBezTo>
                  <a:pt x="8650309" y="2136519"/>
                  <a:pt x="8658331" y="2094056"/>
                  <a:pt x="8500168" y="2121916"/>
                </a:cubicBezTo>
                <a:cubicBezTo>
                  <a:pt x="8342005" y="2149776"/>
                  <a:pt x="8256725" y="2094883"/>
                  <a:pt x="8153508" y="2121916"/>
                </a:cubicBezTo>
                <a:cubicBezTo>
                  <a:pt x="8050291" y="2148949"/>
                  <a:pt x="7646052" y="2035454"/>
                  <a:pt x="7430304" y="2121916"/>
                </a:cubicBezTo>
                <a:cubicBezTo>
                  <a:pt x="7214556" y="2208378"/>
                  <a:pt x="7319409" y="2109028"/>
                  <a:pt x="7209159" y="2121916"/>
                </a:cubicBezTo>
                <a:cubicBezTo>
                  <a:pt x="7098910" y="2134804"/>
                  <a:pt x="6842273" y="2111628"/>
                  <a:pt x="6736984" y="2121916"/>
                </a:cubicBezTo>
                <a:cubicBezTo>
                  <a:pt x="6631695" y="2132204"/>
                  <a:pt x="6337591" y="2117760"/>
                  <a:pt x="6139295" y="2121916"/>
                </a:cubicBezTo>
                <a:cubicBezTo>
                  <a:pt x="5940999" y="2126072"/>
                  <a:pt x="5924093" y="2114020"/>
                  <a:pt x="5792635" y="2121916"/>
                </a:cubicBezTo>
                <a:cubicBezTo>
                  <a:pt x="5661177" y="2129812"/>
                  <a:pt x="5239509" y="2121041"/>
                  <a:pt x="4943916" y="2121916"/>
                </a:cubicBezTo>
                <a:cubicBezTo>
                  <a:pt x="4648323" y="2122791"/>
                  <a:pt x="4805073" y="2109675"/>
                  <a:pt x="4722770" y="2121916"/>
                </a:cubicBezTo>
                <a:cubicBezTo>
                  <a:pt x="4640467" y="2134157"/>
                  <a:pt x="4599761" y="2107394"/>
                  <a:pt x="4501625" y="2121916"/>
                </a:cubicBezTo>
                <a:cubicBezTo>
                  <a:pt x="4403489" y="2136438"/>
                  <a:pt x="4192166" y="2102739"/>
                  <a:pt x="4029451" y="2121916"/>
                </a:cubicBezTo>
                <a:cubicBezTo>
                  <a:pt x="3866736" y="2141093"/>
                  <a:pt x="3657387" y="2057167"/>
                  <a:pt x="3431761" y="2121916"/>
                </a:cubicBezTo>
                <a:cubicBezTo>
                  <a:pt x="3206135" y="2186665"/>
                  <a:pt x="2963368" y="2079327"/>
                  <a:pt x="2708557" y="2121916"/>
                </a:cubicBezTo>
                <a:cubicBezTo>
                  <a:pt x="2453746" y="2164505"/>
                  <a:pt x="2328871" y="2106049"/>
                  <a:pt x="1985352" y="2121916"/>
                </a:cubicBezTo>
                <a:cubicBezTo>
                  <a:pt x="1641833" y="2137783"/>
                  <a:pt x="1360504" y="2070019"/>
                  <a:pt x="1136633" y="2121916"/>
                </a:cubicBezTo>
                <a:cubicBezTo>
                  <a:pt x="912762" y="2173813"/>
                  <a:pt x="605131" y="2044760"/>
                  <a:pt x="353660" y="2121916"/>
                </a:cubicBezTo>
                <a:cubicBezTo>
                  <a:pt x="138495" y="2124084"/>
                  <a:pt x="19754" y="1968654"/>
                  <a:pt x="0" y="1768256"/>
                </a:cubicBezTo>
                <a:cubicBezTo>
                  <a:pt x="-30518" y="1620441"/>
                  <a:pt x="1403" y="1466237"/>
                  <a:pt x="0" y="1339162"/>
                </a:cubicBezTo>
                <a:cubicBezTo>
                  <a:pt x="-1403" y="1212087"/>
                  <a:pt x="2" y="1068042"/>
                  <a:pt x="0" y="867630"/>
                </a:cubicBezTo>
                <a:cubicBezTo>
                  <a:pt x="-2" y="667218"/>
                  <a:pt x="9705" y="475425"/>
                  <a:pt x="0" y="353660"/>
                </a:cubicBezTo>
                <a:close/>
              </a:path>
              <a:path w="13258800" h="2121916" stroke="0" extrusionOk="0">
                <a:moveTo>
                  <a:pt x="0" y="353660"/>
                </a:moveTo>
                <a:cubicBezTo>
                  <a:pt x="-30121" y="139760"/>
                  <a:pt x="130997" y="10262"/>
                  <a:pt x="353660" y="0"/>
                </a:cubicBezTo>
                <a:cubicBezTo>
                  <a:pt x="718331" y="-63191"/>
                  <a:pt x="902671" y="63358"/>
                  <a:pt x="1202379" y="0"/>
                </a:cubicBezTo>
                <a:cubicBezTo>
                  <a:pt x="1502087" y="-63358"/>
                  <a:pt x="1531107" y="29645"/>
                  <a:pt x="1674554" y="0"/>
                </a:cubicBezTo>
                <a:cubicBezTo>
                  <a:pt x="1818002" y="-29645"/>
                  <a:pt x="1929799" y="18858"/>
                  <a:pt x="2021214" y="0"/>
                </a:cubicBezTo>
                <a:cubicBezTo>
                  <a:pt x="2112629" y="-18858"/>
                  <a:pt x="2406536" y="11778"/>
                  <a:pt x="2744418" y="0"/>
                </a:cubicBezTo>
                <a:cubicBezTo>
                  <a:pt x="3082300" y="-11778"/>
                  <a:pt x="2982812" y="47140"/>
                  <a:pt x="3216593" y="0"/>
                </a:cubicBezTo>
                <a:cubicBezTo>
                  <a:pt x="3450374" y="-47140"/>
                  <a:pt x="3849174" y="76866"/>
                  <a:pt x="4065312" y="0"/>
                </a:cubicBezTo>
                <a:cubicBezTo>
                  <a:pt x="4281450" y="-76866"/>
                  <a:pt x="4285231" y="30145"/>
                  <a:pt x="4411972" y="0"/>
                </a:cubicBezTo>
                <a:cubicBezTo>
                  <a:pt x="4538713" y="-30145"/>
                  <a:pt x="4978753" y="79549"/>
                  <a:pt x="5260691" y="0"/>
                </a:cubicBezTo>
                <a:cubicBezTo>
                  <a:pt x="5542629" y="-79549"/>
                  <a:pt x="5407717" y="14594"/>
                  <a:pt x="5481836" y="0"/>
                </a:cubicBezTo>
                <a:cubicBezTo>
                  <a:pt x="5555956" y="-14594"/>
                  <a:pt x="5904710" y="50278"/>
                  <a:pt x="6079526" y="0"/>
                </a:cubicBezTo>
                <a:cubicBezTo>
                  <a:pt x="6254342" y="-50278"/>
                  <a:pt x="6495223" y="9755"/>
                  <a:pt x="6677215" y="0"/>
                </a:cubicBezTo>
                <a:cubicBezTo>
                  <a:pt x="6859207" y="-9755"/>
                  <a:pt x="6937769" y="21766"/>
                  <a:pt x="7149390" y="0"/>
                </a:cubicBezTo>
                <a:cubicBezTo>
                  <a:pt x="7361012" y="-21766"/>
                  <a:pt x="7581038" y="60716"/>
                  <a:pt x="7998109" y="0"/>
                </a:cubicBezTo>
                <a:cubicBezTo>
                  <a:pt x="8415180" y="-60716"/>
                  <a:pt x="8438484" y="75095"/>
                  <a:pt x="8846828" y="0"/>
                </a:cubicBezTo>
                <a:cubicBezTo>
                  <a:pt x="9255172" y="-75095"/>
                  <a:pt x="9021822" y="13660"/>
                  <a:pt x="9193488" y="0"/>
                </a:cubicBezTo>
                <a:cubicBezTo>
                  <a:pt x="9365154" y="-13660"/>
                  <a:pt x="9630597" y="4703"/>
                  <a:pt x="9791178" y="0"/>
                </a:cubicBezTo>
                <a:cubicBezTo>
                  <a:pt x="9951759" y="-4703"/>
                  <a:pt x="10380280" y="64385"/>
                  <a:pt x="10639897" y="0"/>
                </a:cubicBezTo>
                <a:cubicBezTo>
                  <a:pt x="10899514" y="-64385"/>
                  <a:pt x="11100630" y="24658"/>
                  <a:pt x="11237586" y="0"/>
                </a:cubicBezTo>
                <a:cubicBezTo>
                  <a:pt x="11374542" y="-24658"/>
                  <a:pt x="11406113" y="16134"/>
                  <a:pt x="11458731" y="0"/>
                </a:cubicBezTo>
                <a:cubicBezTo>
                  <a:pt x="11511349" y="-16134"/>
                  <a:pt x="11694950" y="33660"/>
                  <a:pt x="11805391" y="0"/>
                </a:cubicBezTo>
                <a:cubicBezTo>
                  <a:pt x="11915832" y="-33660"/>
                  <a:pt x="12390228" y="79752"/>
                  <a:pt x="12905140" y="0"/>
                </a:cubicBezTo>
                <a:cubicBezTo>
                  <a:pt x="13156538" y="-11866"/>
                  <a:pt x="13262485" y="193329"/>
                  <a:pt x="13258800" y="353660"/>
                </a:cubicBezTo>
                <a:cubicBezTo>
                  <a:pt x="13306556" y="490824"/>
                  <a:pt x="13215593" y="590005"/>
                  <a:pt x="13258800" y="796900"/>
                </a:cubicBezTo>
                <a:cubicBezTo>
                  <a:pt x="13302007" y="1003795"/>
                  <a:pt x="13237588" y="1135818"/>
                  <a:pt x="13258800" y="1225994"/>
                </a:cubicBezTo>
                <a:cubicBezTo>
                  <a:pt x="13280012" y="1316170"/>
                  <a:pt x="13194618" y="1570890"/>
                  <a:pt x="13258800" y="1768256"/>
                </a:cubicBezTo>
                <a:cubicBezTo>
                  <a:pt x="13251789" y="1977652"/>
                  <a:pt x="13073158" y="2085689"/>
                  <a:pt x="12905140" y="2121916"/>
                </a:cubicBezTo>
                <a:cubicBezTo>
                  <a:pt x="12677214" y="2153929"/>
                  <a:pt x="12393286" y="2055179"/>
                  <a:pt x="12181936" y="2121916"/>
                </a:cubicBezTo>
                <a:cubicBezTo>
                  <a:pt x="11970586" y="2188653"/>
                  <a:pt x="11950709" y="2083352"/>
                  <a:pt x="11835276" y="2121916"/>
                </a:cubicBezTo>
                <a:cubicBezTo>
                  <a:pt x="11719843" y="2160480"/>
                  <a:pt x="11291016" y="2044609"/>
                  <a:pt x="11112071" y="2121916"/>
                </a:cubicBezTo>
                <a:cubicBezTo>
                  <a:pt x="10933127" y="2199223"/>
                  <a:pt x="10996358" y="2111521"/>
                  <a:pt x="10890926" y="2121916"/>
                </a:cubicBezTo>
                <a:cubicBezTo>
                  <a:pt x="10785494" y="2132311"/>
                  <a:pt x="10492189" y="2071802"/>
                  <a:pt x="10167722" y="2121916"/>
                </a:cubicBezTo>
                <a:cubicBezTo>
                  <a:pt x="9843255" y="2172030"/>
                  <a:pt x="9902427" y="2119283"/>
                  <a:pt x="9821062" y="2121916"/>
                </a:cubicBezTo>
                <a:cubicBezTo>
                  <a:pt x="9739697" y="2124549"/>
                  <a:pt x="9660730" y="2106570"/>
                  <a:pt x="9599917" y="2121916"/>
                </a:cubicBezTo>
                <a:cubicBezTo>
                  <a:pt x="9539104" y="2137262"/>
                  <a:pt x="9357297" y="2088913"/>
                  <a:pt x="9253257" y="2121916"/>
                </a:cubicBezTo>
                <a:cubicBezTo>
                  <a:pt x="9149217" y="2154919"/>
                  <a:pt x="8724483" y="2083894"/>
                  <a:pt x="8530053" y="2121916"/>
                </a:cubicBezTo>
                <a:cubicBezTo>
                  <a:pt x="8335623" y="2159938"/>
                  <a:pt x="8290892" y="2099678"/>
                  <a:pt x="8183393" y="2121916"/>
                </a:cubicBezTo>
                <a:cubicBezTo>
                  <a:pt x="8075894" y="2144154"/>
                  <a:pt x="8033775" y="2098387"/>
                  <a:pt x="7962248" y="2121916"/>
                </a:cubicBezTo>
                <a:cubicBezTo>
                  <a:pt x="7890722" y="2145445"/>
                  <a:pt x="7695769" y="2105280"/>
                  <a:pt x="7615588" y="2121916"/>
                </a:cubicBezTo>
                <a:cubicBezTo>
                  <a:pt x="7535407" y="2138552"/>
                  <a:pt x="7341824" y="2115774"/>
                  <a:pt x="7143413" y="2121916"/>
                </a:cubicBezTo>
                <a:cubicBezTo>
                  <a:pt x="6945003" y="2128058"/>
                  <a:pt x="6715684" y="2074001"/>
                  <a:pt x="6545723" y="2121916"/>
                </a:cubicBezTo>
                <a:cubicBezTo>
                  <a:pt x="6375762" y="2169831"/>
                  <a:pt x="6312514" y="2099190"/>
                  <a:pt x="6199064" y="2121916"/>
                </a:cubicBezTo>
                <a:cubicBezTo>
                  <a:pt x="6085614" y="2144642"/>
                  <a:pt x="5549496" y="2091573"/>
                  <a:pt x="5350344" y="2121916"/>
                </a:cubicBezTo>
                <a:cubicBezTo>
                  <a:pt x="5151192" y="2152259"/>
                  <a:pt x="4896075" y="2119061"/>
                  <a:pt x="4752655" y="2121916"/>
                </a:cubicBezTo>
                <a:cubicBezTo>
                  <a:pt x="4609235" y="2124771"/>
                  <a:pt x="4096687" y="2036221"/>
                  <a:pt x="3903936" y="2121916"/>
                </a:cubicBezTo>
                <a:cubicBezTo>
                  <a:pt x="3711185" y="2207611"/>
                  <a:pt x="3538691" y="2077989"/>
                  <a:pt x="3180731" y="2121916"/>
                </a:cubicBezTo>
                <a:cubicBezTo>
                  <a:pt x="2822771" y="2165843"/>
                  <a:pt x="2867083" y="2075902"/>
                  <a:pt x="2708557" y="2121916"/>
                </a:cubicBezTo>
                <a:cubicBezTo>
                  <a:pt x="2550031" y="2167930"/>
                  <a:pt x="2288947" y="2038450"/>
                  <a:pt x="1985352" y="2121916"/>
                </a:cubicBezTo>
                <a:cubicBezTo>
                  <a:pt x="1681758" y="2205382"/>
                  <a:pt x="1759114" y="2104310"/>
                  <a:pt x="1638692" y="2121916"/>
                </a:cubicBezTo>
                <a:cubicBezTo>
                  <a:pt x="1518270" y="2139522"/>
                  <a:pt x="1317873" y="2095240"/>
                  <a:pt x="1041003" y="2121916"/>
                </a:cubicBezTo>
                <a:cubicBezTo>
                  <a:pt x="764133" y="2148592"/>
                  <a:pt x="573127" y="2053723"/>
                  <a:pt x="353660" y="2121916"/>
                </a:cubicBezTo>
                <a:cubicBezTo>
                  <a:pt x="174408" y="2096898"/>
                  <a:pt x="38016" y="1933661"/>
                  <a:pt x="0" y="1768256"/>
                </a:cubicBezTo>
                <a:cubicBezTo>
                  <a:pt x="-42472" y="1539494"/>
                  <a:pt x="11793" y="1517242"/>
                  <a:pt x="0" y="1282578"/>
                </a:cubicBezTo>
                <a:cubicBezTo>
                  <a:pt x="-11793" y="1047914"/>
                  <a:pt x="35277" y="1023884"/>
                  <a:pt x="0" y="825192"/>
                </a:cubicBezTo>
                <a:cubicBezTo>
                  <a:pt x="-35277" y="626500"/>
                  <a:pt x="48334" y="459403"/>
                  <a:pt x="0" y="353660"/>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2">
                    <a:lumMod val="50000"/>
                  </a:schemeClr>
                </a:solidFill>
                <a:latin typeface="Arial" panose="020B0604020202020204" pitchFamily="34" charset="0"/>
                <a:cs typeface="Arial" panose="020B0604020202020204" pitchFamily="34" charset="0"/>
              </a:rPr>
              <a:t>3. Mỗi nhóm </a:t>
            </a:r>
            <a:r>
              <a:rPr lang="vi-VN" sz="3600">
                <a:solidFill>
                  <a:schemeClr val="tx2">
                    <a:lumMod val="50000"/>
                  </a:schemeClr>
                </a:solidFill>
                <a:latin typeface="Arial" panose="020B0604020202020204" pitchFamily="34" charset="0"/>
                <a:cs typeface="Arial" panose="020B0604020202020204" pitchFamily="34" charset="0"/>
              </a:rPr>
              <a:t>tiến hành trao đổi, thảo luận với nhau về việc tổ chức hoạt động chung cho gia đình trong vai mình đã nhận.</a:t>
            </a:r>
            <a:endParaRPr lang="en-US" sz="3600">
              <a:solidFill>
                <a:schemeClr val="tx2">
                  <a:lumMod val="50000"/>
                </a:schemeClr>
              </a:solidFill>
              <a:latin typeface="Arial" panose="020B0604020202020204" pitchFamily="34" charset="0"/>
              <a:cs typeface="Arial" panose="020B0604020202020204" pitchFamily="34" charset="0"/>
            </a:endParaRPr>
          </a:p>
        </p:txBody>
      </p:sp>
      <p:pic>
        <p:nvPicPr>
          <p:cNvPr id="101" name="Picture 11">
            <a:extLst>
              <a:ext uri="{FF2B5EF4-FFF2-40B4-BE49-F238E27FC236}">
                <a16:creationId xmlns:a16="http://schemas.microsoft.com/office/drawing/2014/main" id="{447C8DDD-4D44-C466-E98D-29435FC09CD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159" y="228601"/>
            <a:ext cx="2085981" cy="1853916"/>
          </a:xfrm>
          <a:prstGeom prst="rect">
            <a:avLst/>
          </a:prstGeom>
        </p:spPr>
      </p:pic>
    </p:spTree>
    <p:extLst>
      <p:ext uri="{BB962C8B-B14F-4D97-AF65-F5344CB8AC3E}">
        <p14:creationId xmlns:p14="http://schemas.microsoft.com/office/powerpoint/2010/main" val="42306984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inVertical)">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up)">
                                      <p:cBhvr>
                                        <p:cTn id="30" dur="500"/>
                                        <p:tgtEl>
                                          <p:spTgt spid="40"/>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right)">
                                      <p:cBhvr>
                                        <p:cTn id="39" dur="500"/>
                                        <p:tgtEl>
                                          <p:spTgt spid="35"/>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8"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D878336-028E-D505-93DA-C4C32C7B115D}"/>
              </a:ext>
            </a:extLst>
          </p:cNvPr>
          <p:cNvGrpSpPr/>
          <p:nvPr/>
        </p:nvGrpSpPr>
        <p:grpSpPr>
          <a:xfrm>
            <a:off x="-2822406" y="456368"/>
            <a:ext cx="13483294" cy="1491557"/>
            <a:chOff x="3467284" y="286730"/>
            <a:chExt cx="13483294" cy="1491557"/>
          </a:xfrm>
        </p:grpSpPr>
        <p:grpSp>
          <p:nvGrpSpPr>
            <p:cNvPr id="11" name="Group 18">
              <a:extLst>
                <a:ext uri="{FF2B5EF4-FFF2-40B4-BE49-F238E27FC236}">
                  <a16:creationId xmlns:a16="http://schemas.microsoft.com/office/drawing/2014/main" id="{183E23AC-22A2-3753-DF7E-A2E5664F2E9D}"/>
                </a:ext>
              </a:extLst>
            </p:cNvPr>
            <p:cNvGrpSpPr/>
            <p:nvPr/>
          </p:nvGrpSpPr>
          <p:grpSpPr>
            <a:xfrm>
              <a:off x="3467284" y="286730"/>
              <a:ext cx="13483294" cy="1491557"/>
              <a:chOff x="0" y="-38100"/>
              <a:chExt cx="3679683" cy="444500"/>
            </a:xfrm>
          </p:grpSpPr>
          <p:sp>
            <p:nvSpPr>
              <p:cNvPr id="13" name="Freeform 19">
                <a:extLst>
                  <a:ext uri="{FF2B5EF4-FFF2-40B4-BE49-F238E27FC236}">
                    <a16:creationId xmlns:a16="http://schemas.microsoft.com/office/drawing/2014/main" id="{50855745-CD50-9B4B-F307-06FDF386376D}"/>
                  </a:ext>
                </a:extLst>
              </p:cNvPr>
              <p:cNvSpPr/>
              <p:nvPr/>
            </p:nvSpPr>
            <p:spPr>
              <a:xfrm>
                <a:off x="203200" y="-326"/>
                <a:ext cx="3476483" cy="380725"/>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20">
                <a:extLst>
                  <a:ext uri="{FF2B5EF4-FFF2-40B4-BE49-F238E27FC236}">
                    <a16:creationId xmlns:a16="http://schemas.microsoft.com/office/drawing/2014/main" id="{891AA50E-DF6B-00DF-FE34-0D6FE5E1F4B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EBE7EC0B-6FDA-E690-AAEF-1603590C6938}"/>
                </a:ext>
              </a:extLst>
            </p:cNvPr>
            <p:cNvSpPr txBox="1"/>
            <p:nvPr/>
          </p:nvSpPr>
          <p:spPr>
            <a:xfrm>
              <a:off x="5544549" y="693299"/>
              <a:ext cx="10073339"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TÌNH HUỐNG ĐƯA RA</a:t>
              </a:r>
              <a:endParaRPr lang="en-US" sz="4400" b="1" dirty="0">
                <a:solidFill>
                  <a:schemeClr val="bg1"/>
                </a:solidFill>
                <a:latin typeface="Arial" panose="020B0604020202020204" pitchFamily="34" charset="0"/>
                <a:cs typeface="Arial" panose="020B0604020202020204" pitchFamily="34" charset="0"/>
              </a:endParaRPr>
            </a:p>
          </p:txBody>
        </p:sp>
      </p:grpSp>
      <p:sp>
        <p:nvSpPr>
          <p:cNvPr id="2" name="Freeform 7">
            <a:extLst>
              <a:ext uri="{FF2B5EF4-FFF2-40B4-BE49-F238E27FC236}">
                <a16:creationId xmlns:a16="http://schemas.microsoft.com/office/drawing/2014/main" id="{F072D4D1-F8D0-51DB-B5FB-812BAD7EC9DE}"/>
              </a:ext>
            </a:extLst>
          </p:cNvPr>
          <p:cNvSpPr/>
          <p:nvPr/>
        </p:nvSpPr>
        <p:spPr>
          <a:xfrm>
            <a:off x="7492352" y="2423160"/>
            <a:ext cx="9848615" cy="7048702"/>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 name="TextBox 9">
            <a:extLst>
              <a:ext uri="{FF2B5EF4-FFF2-40B4-BE49-F238E27FC236}">
                <a16:creationId xmlns:a16="http://schemas.microsoft.com/office/drawing/2014/main" id="{8A8EB9AB-2505-200B-73F6-888DE7F089BD}"/>
              </a:ext>
            </a:extLst>
          </p:cNvPr>
          <p:cNvSpPr txBox="1"/>
          <p:nvPr/>
        </p:nvSpPr>
        <p:spPr>
          <a:xfrm>
            <a:off x="8492359" y="3234556"/>
            <a:ext cx="7848600" cy="5425909"/>
          </a:xfrm>
          <a:prstGeom prst="rect">
            <a:avLst/>
          </a:prstGeom>
        </p:spPr>
        <p:txBody>
          <a:bodyPr wrap="square" lIns="0" tIns="0" rIns="0" bIns="0" rtlCol="0" anchor="t">
            <a:spAutoFit/>
          </a:bodyPr>
          <a:lstStyle/>
          <a:p>
            <a:pPr algn="just">
              <a:lnSpc>
                <a:spcPct val="150000"/>
              </a:lnSpc>
            </a:pPr>
            <a:r>
              <a:rPr lang="vi-VN" sz="4000">
                <a:latin typeface="Arial" panose="020B0604020202020204" pitchFamily="34" charset="0"/>
                <a:cs typeface="Arial" panose="020B0604020202020204" pitchFamily="34" charset="0"/>
              </a:rPr>
              <a:t>Tháng tới bà nội của Ly sẽ trò</a:t>
            </a:r>
            <a:r>
              <a:rPr lang="en-US" sz="4000">
                <a:latin typeface="Arial" panose="020B0604020202020204" pitchFamily="34" charset="0"/>
                <a:cs typeface="Arial" panose="020B0604020202020204" pitchFamily="34" charset="0"/>
              </a:rPr>
              <a:t>n</a:t>
            </a:r>
            <a:r>
              <a:rPr lang="vi-VN" sz="4000">
                <a:latin typeface="Arial" panose="020B0604020202020204" pitchFamily="34" charset="0"/>
                <a:cs typeface="Arial" panose="020B0604020202020204" pitchFamily="34" charset="0"/>
              </a:rPr>
              <a:t> 70 tuổi. Gia đình Ly muốn làm một điều đặc biệt để mừng thọ bà. </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b="1" i="1">
                <a:solidFill>
                  <a:srgbClr val="FF0000"/>
                </a:solidFill>
                <a:latin typeface="Arial" panose="020B0604020202020204" pitchFamily="34" charset="0"/>
                <a:cs typeface="Arial" panose="020B0604020202020204" pitchFamily="34" charset="0"/>
              </a:rPr>
              <a:t>Hãy sắm vai các thành viên của Ly để đưa ra những ý tưởng tổ chức lễ mừng thọ.</a:t>
            </a:r>
            <a:endParaRPr lang="vi-VN" sz="4000" b="1" i="1" dirty="0" err="1">
              <a:solidFill>
                <a:srgbClr val="FF0000"/>
              </a:solidFill>
              <a:latin typeface="Arial" panose="020B0604020202020204" pitchFamily="34" charset="0"/>
              <a:cs typeface="Arial" panose="020B0604020202020204" pitchFamily="34" charset="0"/>
            </a:endParaRPr>
          </a:p>
        </p:txBody>
      </p:sp>
      <p:sp>
        <p:nvSpPr>
          <p:cNvPr id="4" name="Freeform 4"/>
          <p:cNvSpPr/>
          <p:nvPr/>
        </p:nvSpPr>
        <p:spPr>
          <a:xfrm rot="6483599">
            <a:off x="16891403" y="8804383"/>
            <a:ext cx="940774" cy="1086332"/>
          </a:xfrm>
          <a:custGeom>
            <a:avLst/>
            <a:gdLst/>
            <a:ahLst/>
            <a:cxnLst/>
            <a:rect l="l" t="t" r="r" b="b"/>
            <a:pathLst>
              <a:path w="2485058" h="2914248">
                <a:moveTo>
                  <a:pt x="0" y="0"/>
                </a:moveTo>
                <a:lnTo>
                  <a:pt x="2485059" y="0"/>
                </a:lnTo>
                <a:lnTo>
                  <a:pt x="2485059" y="2914248"/>
                </a:lnTo>
                <a:lnTo>
                  <a:pt x="0" y="2914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rot="1671817">
            <a:off x="16267238" y="163640"/>
            <a:ext cx="1399854" cy="1156199"/>
          </a:xfrm>
          <a:custGeom>
            <a:avLst/>
            <a:gdLst/>
            <a:ahLst/>
            <a:cxnLst/>
            <a:rect l="l" t="t" r="r" b="b"/>
            <a:pathLst>
              <a:path w="2587248" h="3073404">
                <a:moveTo>
                  <a:pt x="0" y="0"/>
                </a:moveTo>
                <a:lnTo>
                  <a:pt x="2587247" y="0"/>
                </a:lnTo>
                <a:lnTo>
                  <a:pt x="2587247" y="3073404"/>
                </a:lnTo>
                <a:lnTo>
                  <a:pt x="0" y="30734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56CA02BE-7EFA-6CFB-C435-4629394F0E8A}"/>
              </a:ext>
            </a:extLst>
          </p:cNvPr>
          <p:cNvGrpSpPr/>
          <p:nvPr/>
        </p:nvGrpSpPr>
        <p:grpSpPr>
          <a:xfrm>
            <a:off x="756941" y="2400300"/>
            <a:ext cx="6324600" cy="7048702"/>
            <a:chOff x="756941" y="2400300"/>
            <a:chExt cx="6324600" cy="7048702"/>
          </a:xfrm>
        </p:grpSpPr>
        <p:grpSp>
          <p:nvGrpSpPr>
            <p:cNvPr id="16" name="Group 15">
              <a:extLst>
                <a:ext uri="{FF2B5EF4-FFF2-40B4-BE49-F238E27FC236}">
                  <a16:creationId xmlns:a16="http://schemas.microsoft.com/office/drawing/2014/main" id="{4AA9DF6B-FD29-17C1-D7C1-E25B6ED26F06}"/>
                </a:ext>
              </a:extLst>
            </p:cNvPr>
            <p:cNvGrpSpPr/>
            <p:nvPr/>
          </p:nvGrpSpPr>
          <p:grpSpPr>
            <a:xfrm>
              <a:off x="756941" y="2400300"/>
              <a:ext cx="6324600" cy="7048702"/>
              <a:chOff x="812040" y="2102692"/>
              <a:chExt cx="6324600" cy="7048702"/>
            </a:xfrm>
          </p:grpSpPr>
          <p:sp>
            <p:nvSpPr>
              <p:cNvPr id="21" name="Freeform 7">
                <a:extLst>
                  <a:ext uri="{FF2B5EF4-FFF2-40B4-BE49-F238E27FC236}">
                    <a16:creationId xmlns:a16="http://schemas.microsoft.com/office/drawing/2014/main" id="{47CA488A-732E-F0ED-C3EE-8BA0272967A9}"/>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0A56C09-C669-A4DA-AE08-56514F4F1F69}"/>
                  </a:ext>
                </a:extLst>
              </p:cNvPr>
              <p:cNvGrpSpPr/>
              <p:nvPr/>
            </p:nvGrpSpPr>
            <p:grpSpPr>
              <a:xfrm>
                <a:off x="1075815" y="2487557"/>
                <a:ext cx="5826740" cy="1867726"/>
                <a:chOff x="1426698" y="3199063"/>
                <a:chExt cx="5826740" cy="1867726"/>
              </a:xfrm>
            </p:grpSpPr>
            <p:sp>
              <p:nvSpPr>
                <p:cNvPr id="23" name="Freeform 10">
                  <a:extLst>
                    <a:ext uri="{FF2B5EF4-FFF2-40B4-BE49-F238E27FC236}">
                      <a16:creationId xmlns:a16="http://schemas.microsoft.com/office/drawing/2014/main" id="{D02036DC-49A9-9EB2-851D-F1D5CF0892DB}"/>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D632B44-FB07-AACA-4F19-B185367541DA}"/>
                    </a:ext>
                  </a:extLst>
                </p:cNvPr>
                <p:cNvSpPr txBox="1"/>
                <p:nvPr/>
              </p:nvSpPr>
              <p:spPr>
                <a:xfrm>
                  <a:off x="1426698" y="3822113"/>
                  <a:ext cx="5733338"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TÌNH HUỐNG 1</a:t>
                  </a:r>
                  <a:endParaRPr lang="en-US" sz="4400" b="1" dirty="0">
                    <a:solidFill>
                      <a:srgbClr val="C00000"/>
                    </a:solidFill>
                    <a:latin typeface="Arial" panose="020B0604020202020204" pitchFamily="34" charset="0"/>
                    <a:cs typeface="Arial" panose="020B0604020202020204" pitchFamily="34" charset="0"/>
                  </a:endParaRPr>
                </a:p>
              </p:txBody>
            </p:sp>
          </p:grpSp>
        </p:grpSp>
        <p:pic>
          <p:nvPicPr>
            <p:cNvPr id="3074" name="Picture 2" descr="40+ lời chúc mừng thọ hay và ý nghĩa dành cho ông bà, cha mẹ">
              <a:extLst>
                <a:ext uri="{FF2B5EF4-FFF2-40B4-BE49-F238E27FC236}">
                  <a16:creationId xmlns:a16="http://schemas.microsoft.com/office/drawing/2014/main" id="{D781E475-72E8-BAEE-0B6B-F6F16F00A7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9392" y="5079467"/>
              <a:ext cx="5229387" cy="3942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6844642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D878336-028E-D505-93DA-C4C32C7B115D}"/>
              </a:ext>
            </a:extLst>
          </p:cNvPr>
          <p:cNvGrpSpPr/>
          <p:nvPr/>
        </p:nvGrpSpPr>
        <p:grpSpPr>
          <a:xfrm>
            <a:off x="-2822406" y="456368"/>
            <a:ext cx="13483294" cy="1491557"/>
            <a:chOff x="3467284" y="286730"/>
            <a:chExt cx="13483294" cy="1491557"/>
          </a:xfrm>
        </p:grpSpPr>
        <p:grpSp>
          <p:nvGrpSpPr>
            <p:cNvPr id="11" name="Group 18">
              <a:extLst>
                <a:ext uri="{FF2B5EF4-FFF2-40B4-BE49-F238E27FC236}">
                  <a16:creationId xmlns:a16="http://schemas.microsoft.com/office/drawing/2014/main" id="{183E23AC-22A2-3753-DF7E-A2E5664F2E9D}"/>
                </a:ext>
              </a:extLst>
            </p:cNvPr>
            <p:cNvGrpSpPr/>
            <p:nvPr/>
          </p:nvGrpSpPr>
          <p:grpSpPr>
            <a:xfrm>
              <a:off x="3467284" y="286730"/>
              <a:ext cx="13483294" cy="1491557"/>
              <a:chOff x="0" y="-38100"/>
              <a:chExt cx="3679683" cy="444500"/>
            </a:xfrm>
          </p:grpSpPr>
          <p:sp>
            <p:nvSpPr>
              <p:cNvPr id="13" name="Freeform 19">
                <a:extLst>
                  <a:ext uri="{FF2B5EF4-FFF2-40B4-BE49-F238E27FC236}">
                    <a16:creationId xmlns:a16="http://schemas.microsoft.com/office/drawing/2014/main" id="{50855745-CD50-9B4B-F307-06FDF386376D}"/>
                  </a:ext>
                </a:extLst>
              </p:cNvPr>
              <p:cNvSpPr/>
              <p:nvPr/>
            </p:nvSpPr>
            <p:spPr>
              <a:xfrm>
                <a:off x="203200" y="-326"/>
                <a:ext cx="3476483" cy="380725"/>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20">
                <a:extLst>
                  <a:ext uri="{FF2B5EF4-FFF2-40B4-BE49-F238E27FC236}">
                    <a16:creationId xmlns:a16="http://schemas.microsoft.com/office/drawing/2014/main" id="{891AA50E-DF6B-00DF-FE34-0D6FE5E1F4B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EBE7EC0B-6FDA-E690-AAEF-1603590C6938}"/>
                </a:ext>
              </a:extLst>
            </p:cNvPr>
            <p:cNvSpPr txBox="1"/>
            <p:nvPr/>
          </p:nvSpPr>
          <p:spPr>
            <a:xfrm>
              <a:off x="5544549" y="693299"/>
              <a:ext cx="10073339"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TÌNH HUỐNG ĐƯA RA</a:t>
              </a:r>
              <a:endParaRPr lang="en-US" sz="4400" b="1" dirty="0">
                <a:solidFill>
                  <a:schemeClr val="bg1"/>
                </a:solidFill>
                <a:latin typeface="Arial" panose="020B0604020202020204" pitchFamily="34" charset="0"/>
                <a:cs typeface="Arial" panose="020B0604020202020204" pitchFamily="34" charset="0"/>
              </a:endParaRPr>
            </a:p>
          </p:txBody>
        </p:sp>
      </p:grpSp>
      <p:sp>
        <p:nvSpPr>
          <p:cNvPr id="2" name="Freeform 7">
            <a:extLst>
              <a:ext uri="{FF2B5EF4-FFF2-40B4-BE49-F238E27FC236}">
                <a16:creationId xmlns:a16="http://schemas.microsoft.com/office/drawing/2014/main" id="{F072D4D1-F8D0-51DB-B5FB-812BAD7EC9DE}"/>
              </a:ext>
            </a:extLst>
          </p:cNvPr>
          <p:cNvSpPr/>
          <p:nvPr/>
        </p:nvSpPr>
        <p:spPr>
          <a:xfrm>
            <a:off x="7492352" y="2423160"/>
            <a:ext cx="9848615" cy="7048702"/>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 name="TextBox 9">
            <a:extLst>
              <a:ext uri="{FF2B5EF4-FFF2-40B4-BE49-F238E27FC236}">
                <a16:creationId xmlns:a16="http://schemas.microsoft.com/office/drawing/2014/main" id="{8A8EB9AB-2505-200B-73F6-888DE7F089BD}"/>
              </a:ext>
            </a:extLst>
          </p:cNvPr>
          <p:cNvSpPr txBox="1"/>
          <p:nvPr/>
        </p:nvSpPr>
        <p:spPr>
          <a:xfrm>
            <a:off x="7991180" y="3408215"/>
            <a:ext cx="8850958" cy="5154616"/>
          </a:xfrm>
          <a:prstGeom prst="rect">
            <a:avLst/>
          </a:prstGeom>
        </p:spPr>
        <p:txBody>
          <a:bodyPr wrap="square" lIns="0" tIns="0" rIns="0" bIns="0" rtlCol="0" anchor="t">
            <a:spAutoFit/>
          </a:bodyPr>
          <a:lstStyle/>
          <a:p>
            <a:pPr algn="just">
              <a:lnSpc>
                <a:spcPct val="150000"/>
              </a:lnSpc>
            </a:pPr>
            <a:r>
              <a:rPr lang="vi-VN" sz="3800">
                <a:latin typeface="Arial" panose="020B0604020202020204" pitchFamily="34" charset="0"/>
                <a:cs typeface="Arial" panose="020B0604020202020204" pitchFamily="34" charset="0"/>
              </a:rPr>
              <a:t>Sắp đến ngày Phụ nữ Việt Nam 20 – 10, Thành cùng bố và em trai muốn làm một điều bất ngờ cho bà và mẹ. </a:t>
            </a:r>
            <a:endParaRPr lang="en-US" sz="38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3800" b="1" i="1">
                <a:solidFill>
                  <a:srgbClr val="FF0000"/>
                </a:solidFill>
                <a:latin typeface="Arial" panose="020B0604020202020204" pitchFamily="34" charset="0"/>
                <a:cs typeface="Arial" panose="020B0604020202020204" pitchFamily="34" charset="0"/>
              </a:rPr>
              <a:t>Hãy sắm vai các thành viên nam trong gia đình Thành để đưa ra ý tưởng chuẩn bị cho ngày lễ.</a:t>
            </a:r>
            <a:endParaRPr lang="vi-VN" sz="3800" b="1" i="1" dirty="0" err="1">
              <a:solidFill>
                <a:srgbClr val="FF0000"/>
              </a:solidFill>
              <a:latin typeface="Arial" panose="020B0604020202020204" pitchFamily="34" charset="0"/>
              <a:cs typeface="Arial" panose="020B0604020202020204" pitchFamily="34" charset="0"/>
            </a:endParaRPr>
          </a:p>
        </p:txBody>
      </p:sp>
      <p:sp>
        <p:nvSpPr>
          <p:cNvPr id="4" name="Freeform 4"/>
          <p:cNvSpPr/>
          <p:nvPr/>
        </p:nvSpPr>
        <p:spPr>
          <a:xfrm rot="6483599">
            <a:off x="16891403" y="8804383"/>
            <a:ext cx="940774" cy="1086332"/>
          </a:xfrm>
          <a:custGeom>
            <a:avLst/>
            <a:gdLst/>
            <a:ahLst/>
            <a:cxnLst/>
            <a:rect l="l" t="t" r="r" b="b"/>
            <a:pathLst>
              <a:path w="2485058" h="2914248">
                <a:moveTo>
                  <a:pt x="0" y="0"/>
                </a:moveTo>
                <a:lnTo>
                  <a:pt x="2485059" y="0"/>
                </a:lnTo>
                <a:lnTo>
                  <a:pt x="2485059" y="2914248"/>
                </a:lnTo>
                <a:lnTo>
                  <a:pt x="0" y="2914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rot="1671817">
            <a:off x="16267238" y="163640"/>
            <a:ext cx="1399854" cy="1156199"/>
          </a:xfrm>
          <a:custGeom>
            <a:avLst/>
            <a:gdLst/>
            <a:ahLst/>
            <a:cxnLst/>
            <a:rect l="l" t="t" r="r" b="b"/>
            <a:pathLst>
              <a:path w="2587248" h="3073404">
                <a:moveTo>
                  <a:pt x="0" y="0"/>
                </a:moveTo>
                <a:lnTo>
                  <a:pt x="2587247" y="0"/>
                </a:lnTo>
                <a:lnTo>
                  <a:pt x="2587247" y="3073404"/>
                </a:lnTo>
                <a:lnTo>
                  <a:pt x="0" y="30734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2F48B36D-5511-4BDD-AE30-7CB02F5DF2F6}"/>
              </a:ext>
            </a:extLst>
          </p:cNvPr>
          <p:cNvGrpSpPr/>
          <p:nvPr/>
        </p:nvGrpSpPr>
        <p:grpSpPr>
          <a:xfrm>
            <a:off x="756941" y="2400300"/>
            <a:ext cx="6324600" cy="7048702"/>
            <a:chOff x="756941" y="2400300"/>
            <a:chExt cx="6324600" cy="7048702"/>
          </a:xfrm>
        </p:grpSpPr>
        <p:grpSp>
          <p:nvGrpSpPr>
            <p:cNvPr id="16" name="Group 15">
              <a:extLst>
                <a:ext uri="{FF2B5EF4-FFF2-40B4-BE49-F238E27FC236}">
                  <a16:creationId xmlns:a16="http://schemas.microsoft.com/office/drawing/2014/main" id="{4AA9DF6B-FD29-17C1-D7C1-E25B6ED26F06}"/>
                </a:ext>
              </a:extLst>
            </p:cNvPr>
            <p:cNvGrpSpPr/>
            <p:nvPr/>
          </p:nvGrpSpPr>
          <p:grpSpPr>
            <a:xfrm>
              <a:off x="756941" y="2400300"/>
              <a:ext cx="6324600" cy="7048702"/>
              <a:chOff x="812040" y="2102692"/>
              <a:chExt cx="6324600" cy="7048702"/>
            </a:xfrm>
          </p:grpSpPr>
          <p:sp>
            <p:nvSpPr>
              <p:cNvPr id="21" name="Freeform 7">
                <a:extLst>
                  <a:ext uri="{FF2B5EF4-FFF2-40B4-BE49-F238E27FC236}">
                    <a16:creationId xmlns:a16="http://schemas.microsoft.com/office/drawing/2014/main" id="{47CA488A-732E-F0ED-C3EE-8BA0272967A9}"/>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0A56C09-C669-A4DA-AE08-56514F4F1F69}"/>
                  </a:ext>
                </a:extLst>
              </p:cNvPr>
              <p:cNvGrpSpPr/>
              <p:nvPr/>
            </p:nvGrpSpPr>
            <p:grpSpPr>
              <a:xfrm>
                <a:off x="1075815" y="2487557"/>
                <a:ext cx="5826740" cy="1867726"/>
                <a:chOff x="1426698" y="3199063"/>
                <a:chExt cx="5826740" cy="1867726"/>
              </a:xfrm>
            </p:grpSpPr>
            <p:sp>
              <p:nvSpPr>
                <p:cNvPr id="23" name="Freeform 10">
                  <a:extLst>
                    <a:ext uri="{FF2B5EF4-FFF2-40B4-BE49-F238E27FC236}">
                      <a16:creationId xmlns:a16="http://schemas.microsoft.com/office/drawing/2014/main" id="{D02036DC-49A9-9EB2-851D-F1D5CF0892DB}"/>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D632B44-FB07-AACA-4F19-B185367541DA}"/>
                    </a:ext>
                  </a:extLst>
                </p:cNvPr>
                <p:cNvSpPr txBox="1"/>
                <p:nvPr/>
              </p:nvSpPr>
              <p:spPr>
                <a:xfrm>
                  <a:off x="1426698" y="3822113"/>
                  <a:ext cx="5733338"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TÌNH HUỐNG 2</a:t>
                  </a:r>
                  <a:endParaRPr lang="en-US" sz="4400" b="1" dirty="0">
                    <a:solidFill>
                      <a:srgbClr val="C00000"/>
                    </a:solidFill>
                    <a:latin typeface="Arial" panose="020B0604020202020204" pitchFamily="34" charset="0"/>
                    <a:cs typeface="Arial" panose="020B0604020202020204" pitchFamily="34" charset="0"/>
                  </a:endParaRPr>
                </a:p>
              </p:txBody>
            </p:sp>
          </p:grpSp>
        </p:grpSp>
        <p:pic>
          <p:nvPicPr>
            <p:cNvPr id="4098" name="Picture 2" descr="15 món quà tặng 20/10 cho Mẹ và Mẹ chồng ý nghĩa nhất 2022">
              <a:extLst>
                <a:ext uri="{FF2B5EF4-FFF2-40B4-BE49-F238E27FC236}">
                  <a16:creationId xmlns:a16="http://schemas.microsoft.com/office/drawing/2014/main" id="{3E0B5631-2192-1F28-E8D0-D38308C3C9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772" y="5211871"/>
              <a:ext cx="5320937" cy="3547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01069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7">
            <a:extLst>
              <a:ext uri="{FF2B5EF4-FFF2-40B4-BE49-F238E27FC236}">
                <a16:creationId xmlns:a16="http://schemas.microsoft.com/office/drawing/2014/main" id="{E8DF2E6E-616F-1263-B215-46ADF0341CDF}"/>
              </a:ext>
            </a:extLst>
          </p:cNvPr>
          <p:cNvSpPr/>
          <p:nvPr/>
        </p:nvSpPr>
        <p:spPr>
          <a:xfrm rot="-1358851">
            <a:off x="16318784" y="-170936"/>
            <a:ext cx="2090583" cy="2311376"/>
          </a:xfrm>
          <a:custGeom>
            <a:avLst/>
            <a:gdLst/>
            <a:ahLst/>
            <a:cxnLst/>
            <a:rect l="l" t="t" r="r" b="b"/>
            <a:pathLst>
              <a:path w="2939054" h="4461563">
                <a:moveTo>
                  <a:pt x="0" y="0"/>
                </a:moveTo>
                <a:lnTo>
                  <a:pt x="2939054" y="0"/>
                </a:lnTo>
                <a:lnTo>
                  <a:pt x="2939054" y="4461562"/>
                </a:lnTo>
                <a:lnTo>
                  <a:pt x="0" y="44615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34A20C5-0E4B-0B2B-BFAE-4DAF6A76D956}"/>
              </a:ext>
            </a:extLst>
          </p:cNvPr>
          <p:cNvGrpSpPr/>
          <p:nvPr/>
        </p:nvGrpSpPr>
        <p:grpSpPr>
          <a:xfrm>
            <a:off x="5903212" y="-63140"/>
            <a:ext cx="6481575" cy="1104346"/>
            <a:chOff x="5715000" y="-5"/>
            <a:chExt cx="6324600" cy="1058726"/>
          </a:xfrm>
        </p:grpSpPr>
        <p:sp>
          <p:nvSpPr>
            <p:cNvPr id="3" name="Round Same Side Corner Rectangle 11">
              <a:extLst>
                <a:ext uri="{FF2B5EF4-FFF2-40B4-BE49-F238E27FC236}">
                  <a16:creationId xmlns:a16="http://schemas.microsoft.com/office/drawing/2014/main" id="{81557854-CAFB-F034-861C-1D33A6E1AF94}"/>
                </a:ext>
              </a:extLst>
            </p:cNvPr>
            <p:cNvSpPr/>
            <p:nvPr/>
          </p:nvSpPr>
          <p:spPr>
            <a:xfrm flipV="1">
              <a:off x="5715000" y="-5"/>
              <a:ext cx="6324600" cy="1058726"/>
            </a:xfrm>
            <a:prstGeom prst="round2SameRect">
              <a:avLst>
                <a:gd name="adj1" fmla="val 37720"/>
                <a:gd name="adj2" fmla="val 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90E56FA-4A03-9F97-0DE8-8E435D5E7B47}"/>
                </a:ext>
              </a:extLst>
            </p:cNvPr>
            <p:cNvSpPr txBox="1"/>
            <p:nvPr/>
          </p:nvSpPr>
          <p:spPr>
            <a:xfrm>
              <a:off x="6102658" y="148568"/>
              <a:ext cx="5549282" cy="737656"/>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Gợi</a:t>
              </a:r>
              <a:r>
                <a:rPr lang="en-US" sz="4400" b="1" dirty="0">
                  <a:solidFill>
                    <a:schemeClr val="bg1"/>
                  </a:solidFill>
                  <a:latin typeface="Arial" panose="020B0604020202020204" pitchFamily="34" charset="0"/>
                  <a:cs typeface="Arial" panose="020B0604020202020204" pitchFamily="34" charset="0"/>
                </a:rPr>
                <a:t> </a:t>
              </a:r>
              <a:r>
                <a:rPr lang="en-US" sz="4400" b="1">
                  <a:solidFill>
                    <a:schemeClr val="bg1"/>
                  </a:solidFill>
                  <a:latin typeface="Arial" panose="020B0604020202020204" pitchFamily="34" charset="0"/>
                  <a:cs typeface="Arial" panose="020B0604020202020204" pitchFamily="34" charset="0"/>
                </a:rPr>
                <a:t>ý câu trả </a:t>
              </a:r>
              <a:r>
                <a:rPr lang="en-US" sz="4400" b="1" dirty="0" err="1">
                  <a:solidFill>
                    <a:schemeClr val="bg1"/>
                  </a:solidFill>
                  <a:latin typeface="Arial" panose="020B0604020202020204" pitchFamily="34" charset="0"/>
                  <a:cs typeface="Arial" panose="020B0604020202020204" pitchFamily="34" charset="0"/>
                </a:rPr>
                <a:t>lời</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9446CE62-FF3D-D2B3-38BC-DDF8771C143C}"/>
              </a:ext>
            </a:extLst>
          </p:cNvPr>
          <p:cNvGrpSpPr/>
          <p:nvPr/>
        </p:nvGrpSpPr>
        <p:grpSpPr>
          <a:xfrm>
            <a:off x="346983" y="2256582"/>
            <a:ext cx="8577942" cy="7611061"/>
            <a:chOff x="346983" y="2256582"/>
            <a:chExt cx="8577942" cy="7611061"/>
          </a:xfrm>
        </p:grpSpPr>
        <p:sp>
          <p:nvSpPr>
            <p:cNvPr id="8" name="Rectangle 7">
              <a:extLst>
                <a:ext uri="{FF2B5EF4-FFF2-40B4-BE49-F238E27FC236}">
                  <a16:creationId xmlns:a16="http://schemas.microsoft.com/office/drawing/2014/main" id="{95DBF434-2D1E-63B2-B82B-5009B033FCBC}"/>
                </a:ext>
              </a:extLst>
            </p:cNvPr>
            <p:cNvSpPr/>
            <p:nvPr/>
          </p:nvSpPr>
          <p:spPr>
            <a:xfrm>
              <a:off x="346983" y="2256582"/>
              <a:ext cx="8395108" cy="761106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9">
              <a:extLst>
                <a:ext uri="{FF2B5EF4-FFF2-40B4-BE49-F238E27FC236}">
                  <a16:creationId xmlns:a16="http://schemas.microsoft.com/office/drawing/2014/main" id="{FE63A9CB-589B-5B0F-BA37-D4C5405E66E9}"/>
                </a:ext>
              </a:extLst>
            </p:cNvPr>
            <p:cNvSpPr txBox="1"/>
            <p:nvPr/>
          </p:nvSpPr>
          <p:spPr>
            <a:xfrm>
              <a:off x="597353" y="2580151"/>
              <a:ext cx="7848600" cy="461665"/>
            </a:xfrm>
            <a:prstGeom prst="rect">
              <a:avLst/>
            </a:prstGeom>
          </p:spPr>
          <p:txBody>
            <a:bodyPr wrap="square" lIns="0" tIns="0" rIns="0" bIns="0" rtlCol="0" anchor="t">
              <a:spAutoFit/>
            </a:bodyPr>
            <a:lstStyle/>
            <a:p>
              <a:pPr algn="ctr"/>
              <a:r>
                <a:rPr lang="en-US" sz="3000" b="1">
                  <a:latin typeface="Arial" panose="020B0604020202020204" pitchFamily="34" charset="0"/>
                  <a:cs typeface="Arial" panose="020B0604020202020204" pitchFamily="34" charset="0"/>
                </a:rPr>
                <a:t>KỊCH BẢN “MỪNG THỌ BÀ”</a:t>
              </a:r>
              <a:endParaRPr lang="vi-VN" sz="3000" b="1" i="1" dirty="0" err="1">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7007D91-2856-13D1-FFE9-F333A0604311}"/>
                </a:ext>
              </a:extLst>
            </p:cNvPr>
            <p:cNvSpPr txBox="1"/>
            <p:nvPr/>
          </p:nvSpPr>
          <p:spPr>
            <a:xfrm>
              <a:off x="766082" y="3285156"/>
              <a:ext cx="7848600" cy="430887"/>
            </a:xfrm>
            <a:prstGeom prst="rect">
              <a:avLst/>
            </a:prstGeom>
          </p:spPr>
          <p:txBody>
            <a:bodyPr wrap="square" lIns="0" tIns="0" rIns="0" bIns="0" rtlCol="0" anchor="t">
              <a:spAutoFit/>
            </a:bodyPr>
            <a:lstStyle/>
            <a:p>
              <a:pPr algn="just"/>
              <a:r>
                <a:rPr lang="en-US" sz="2800" i="1">
                  <a:latin typeface="Arial" panose="020B0604020202020204" pitchFamily="34" charset="0"/>
                  <a:cs typeface="Arial" panose="020B0604020202020204" pitchFamily="34" charset="0"/>
                </a:rPr>
                <a:t>Hoạt động: </a:t>
              </a:r>
              <a:r>
                <a:rPr lang="en-US" sz="2800">
                  <a:latin typeface="Arial" panose="020B0604020202020204" pitchFamily="34" charset="0"/>
                  <a:cs typeface="Arial" panose="020B0604020202020204" pitchFamily="34" charset="0"/>
                </a:rPr>
                <a:t>Kỉ niệm ngày mừng thọ của bà.</a:t>
              </a:r>
              <a:endParaRPr lang="vi-VN" sz="2800" i="1" dirty="0" err="1">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2F22347-9C45-DE94-603F-B879424985FE}"/>
                </a:ext>
              </a:extLst>
            </p:cNvPr>
            <p:cNvSpPr txBox="1"/>
            <p:nvPr/>
          </p:nvSpPr>
          <p:spPr>
            <a:xfrm>
              <a:off x="766082" y="3800688"/>
              <a:ext cx="7511143" cy="1212833"/>
            </a:xfrm>
            <a:prstGeom prst="rect">
              <a:avLst/>
            </a:prstGeom>
          </p:spPr>
          <p:txBody>
            <a:bodyPr wrap="square" lIns="0" tIns="0" rIns="0" bIns="0" rtlCol="0" anchor="t">
              <a:spAutoFit/>
            </a:bodyPr>
            <a:lstStyle/>
            <a:p>
              <a:pPr algn="just">
                <a:lnSpc>
                  <a:spcPct val="150000"/>
                </a:lnSpc>
              </a:pPr>
              <a:r>
                <a:rPr lang="en-US" sz="2800" i="1">
                  <a:latin typeface="Arial" panose="020B0604020202020204" pitchFamily="34" charset="0"/>
                  <a:cs typeface="Arial" panose="020B0604020202020204" pitchFamily="34" charset="0"/>
                </a:rPr>
                <a:t>Ngày thực hiện: </a:t>
              </a:r>
              <a:r>
                <a:rPr lang="en-US" sz="2800">
                  <a:latin typeface="Arial" panose="020B0604020202020204" pitchFamily="34" charset="0"/>
                  <a:cs typeface="Arial" panose="020B0604020202020204" pitchFamily="34" charset="0"/>
                </a:rPr>
                <a:t>Tối thứ Bảy, ngày 4 tháng 8 năm 2023.</a:t>
              </a:r>
              <a:endParaRPr lang="vi-VN" sz="2800" i="1" dirty="0" err="1">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2CC9AA9-7A92-D3AB-BA44-A68C888073FC}"/>
                </a:ext>
              </a:extLst>
            </p:cNvPr>
            <p:cNvSpPr txBox="1"/>
            <p:nvPr/>
          </p:nvSpPr>
          <p:spPr>
            <a:xfrm>
              <a:off x="766082" y="5231675"/>
              <a:ext cx="7848600" cy="430887"/>
            </a:xfrm>
            <a:prstGeom prst="rect">
              <a:avLst/>
            </a:prstGeom>
          </p:spPr>
          <p:txBody>
            <a:bodyPr wrap="square" lIns="0" tIns="0" rIns="0" bIns="0" rtlCol="0" anchor="t">
              <a:spAutoFit/>
            </a:bodyPr>
            <a:lstStyle/>
            <a:p>
              <a:pPr algn="just"/>
              <a:r>
                <a:rPr lang="en-US" sz="2800" i="1">
                  <a:latin typeface="Arial" panose="020B0604020202020204" pitchFamily="34" charset="0"/>
                  <a:cs typeface="Arial" panose="020B0604020202020204" pitchFamily="34" charset="0"/>
                </a:rPr>
                <a:t>Địa điểm thực hiện: </a:t>
              </a:r>
              <a:r>
                <a:rPr lang="en-US" sz="2800">
                  <a:latin typeface="Arial" panose="020B0604020202020204" pitchFamily="34" charset="0"/>
                  <a:cs typeface="Arial" panose="020B0604020202020204" pitchFamily="34" charset="0"/>
                </a:rPr>
                <a:t>Nhà ông bà.</a:t>
              </a:r>
              <a:endParaRPr lang="vi-VN" sz="2800" i="1" dirty="0" err="1">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C0F547A-754B-1364-7F2B-58903C5873BF}"/>
                </a:ext>
              </a:extLst>
            </p:cNvPr>
            <p:cNvSpPr txBox="1"/>
            <p:nvPr/>
          </p:nvSpPr>
          <p:spPr>
            <a:xfrm>
              <a:off x="771525" y="5816635"/>
              <a:ext cx="8153400" cy="430887"/>
            </a:xfrm>
            <a:prstGeom prst="rect">
              <a:avLst/>
            </a:prstGeom>
          </p:spPr>
          <p:txBody>
            <a:bodyPr wrap="square" lIns="0" tIns="0" rIns="0" bIns="0" rtlCol="0" anchor="t">
              <a:spAutoFit/>
            </a:bodyPr>
            <a:lstStyle/>
            <a:p>
              <a:pPr algn="just"/>
              <a:r>
                <a:rPr lang="en-US" sz="2800" i="1">
                  <a:latin typeface="Arial" panose="020B0604020202020204" pitchFamily="34" charset="0"/>
                  <a:cs typeface="Arial" panose="020B0604020202020204" pitchFamily="34" charset="0"/>
                </a:rPr>
                <a:t>Người tham gia</a:t>
              </a:r>
              <a:r>
                <a:rPr lang="en-US" sz="2800">
                  <a:latin typeface="Arial" panose="020B0604020202020204" pitchFamily="34" charset="0"/>
                  <a:cs typeface="Arial" panose="020B0604020202020204" pitchFamily="34" charset="0"/>
                </a:rPr>
                <a:t>: Các thành viên trong gia đình.</a:t>
              </a:r>
              <a:endParaRPr lang="vi-VN" sz="2800" i="1" dirty="0" err="1">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95DD6CD-1041-5D2B-7715-A13DD22D79C3}"/>
                </a:ext>
              </a:extLst>
            </p:cNvPr>
            <p:cNvSpPr txBox="1"/>
            <p:nvPr/>
          </p:nvSpPr>
          <p:spPr>
            <a:xfrm>
              <a:off x="771525" y="6501904"/>
              <a:ext cx="5715000" cy="430887"/>
            </a:xfrm>
            <a:prstGeom prst="rect">
              <a:avLst/>
            </a:prstGeom>
          </p:spPr>
          <p:txBody>
            <a:bodyPr wrap="square" lIns="0" tIns="0" rIns="0" bIns="0" rtlCol="0" anchor="t">
              <a:spAutoFit/>
            </a:bodyPr>
            <a:lstStyle/>
            <a:p>
              <a:pPr algn="just"/>
              <a:r>
                <a:rPr lang="en-US" sz="2800" i="1">
                  <a:latin typeface="Arial" panose="020B0604020202020204" pitchFamily="34" charset="0"/>
                  <a:cs typeface="Arial" panose="020B0604020202020204" pitchFamily="34" charset="0"/>
                </a:rPr>
                <a:t>Công việc:</a:t>
              </a:r>
              <a:endParaRPr lang="vi-VN" sz="2800" i="1" dirty="0" err="1">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B03FE08-B068-6882-D16F-3B1AD07772B8}"/>
                </a:ext>
              </a:extLst>
            </p:cNvPr>
            <p:cNvSpPr txBox="1"/>
            <p:nvPr/>
          </p:nvSpPr>
          <p:spPr>
            <a:xfrm>
              <a:off x="755195" y="7072092"/>
              <a:ext cx="7511143" cy="2505494"/>
            </a:xfrm>
            <a:prstGeom prst="rect">
              <a:avLst/>
            </a:prstGeom>
          </p:spPr>
          <p:txBody>
            <a:bodyPr wrap="square" lIns="0" tIns="0" rIns="0" bIns="0" rtlCol="0" anchor="t">
              <a:spAutoFit/>
            </a:bodyPr>
            <a:lstStyle/>
            <a:p>
              <a:pPr marL="514350" indent="-514350" algn="just">
                <a:lnSpc>
                  <a:spcPct val="150000"/>
                </a:lnSpc>
                <a:buFont typeface="+mj-lt"/>
                <a:buAutoNum type="arabicPeriod"/>
              </a:pPr>
              <a:r>
                <a:rPr lang="en-US" sz="2800">
                  <a:latin typeface="Arial" panose="020B0604020202020204" pitchFamily="34" charset="0"/>
                  <a:cs typeface="Arial" panose="020B0604020202020204" pitchFamily="34" charset="0"/>
                </a:rPr>
                <a:t>Chuẩn bị đồ ăn: Mẹ, chị gái.</a:t>
              </a:r>
            </a:p>
            <a:p>
              <a:pPr marL="514350" indent="-514350" algn="just">
                <a:lnSpc>
                  <a:spcPct val="150000"/>
                </a:lnSpc>
                <a:buFont typeface="+mj-lt"/>
                <a:buAutoNum type="arabicPeriod"/>
              </a:pPr>
              <a:r>
                <a:rPr lang="en-US" sz="2800">
                  <a:latin typeface="Arial" panose="020B0604020202020204" pitchFamily="34" charset="0"/>
                  <a:cs typeface="Arial" panose="020B0604020202020204" pitchFamily="34" charset="0"/>
                </a:rPr>
                <a:t>Trang trí nhà: Bố, mẹ, em và chị gái.</a:t>
              </a:r>
            </a:p>
            <a:p>
              <a:pPr marL="514350" indent="-514350" algn="just">
                <a:lnSpc>
                  <a:spcPct val="150000"/>
                </a:lnSpc>
                <a:buFont typeface="+mj-lt"/>
                <a:buAutoNum type="arabicPeriod"/>
              </a:pPr>
              <a:r>
                <a:rPr lang="en-US" sz="2800">
                  <a:latin typeface="Arial" panose="020B0604020202020204" pitchFamily="34" charset="0"/>
                  <a:cs typeface="Arial" panose="020B0604020202020204" pitchFamily="34" charset="0"/>
                </a:rPr>
                <a:t>Mua hoa: Mẹ.</a:t>
              </a:r>
            </a:p>
            <a:p>
              <a:pPr marL="514350" indent="-514350" algn="just">
                <a:lnSpc>
                  <a:spcPct val="150000"/>
                </a:lnSpc>
                <a:buFont typeface="+mj-lt"/>
                <a:buAutoNum type="arabicPeriod"/>
              </a:pPr>
              <a:r>
                <a:rPr lang="en-US" sz="2800">
                  <a:latin typeface="Arial" panose="020B0604020202020204" pitchFamily="34" charset="0"/>
                  <a:cs typeface="Arial" panose="020B0604020202020204" pitchFamily="34" charset="0"/>
                </a:rPr>
                <a:t>Mua quà tặng bà: Bố.</a:t>
              </a:r>
              <a:endParaRPr lang="vi-VN" sz="2800" dirty="0" err="1">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28F07AB8-37FC-1A74-7240-C3FD6413A035}"/>
              </a:ext>
            </a:extLst>
          </p:cNvPr>
          <p:cNvGrpSpPr/>
          <p:nvPr/>
        </p:nvGrpSpPr>
        <p:grpSpPr>
          <a:xfrm>
            <a:off x="9033782" y="2256582"/>
            <a:ext cx="8907236" cy="7590814"/>
            <a:chOff x="9033782" y="2256582"/>
            <a:chExt cx="8907236" cy="7590814"/>
          </a:xfrm>
        </p:grpSpPr>
        <p:sp>
          <p:nvSpPr>
            <p:cNvPr id="16" name="Rectangle 15">
              <a:extLst>
                <a:ext uri="{FF2B5EF4-FFF2-40B4-BE49-F238E27FC236}">
                  <a16:creationId xmlns:a16="http://schemas.microsoft.com/office/drawing/2014/main" id="{48C2D0FD-6738-21E9-97CD-C97F58095DF6}"/>
                </a:ext>
              </a:extLst>
            </p:cNvPr>
            <p:cNvSpPr/>
            <p:nvPr/>
          </p:nvSpPr>
          <p:spPr>
            <a:xfrm>
              <a:off x="9033782" y="2256582"/>
              <a:ext cx="8907236" cy="759081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9">
              <a:extLst>
                <a:ext uri="{FF2B5EF4-FFF2-40B4-BE49-F238E27FC236}">
                  <a16:creationId xmlns:a16="http://schemas.microsoft.com/office/drawing/2014/main" id="{17C75C97-DA26-7EC5-48E6-99F9E130A2CD}"/>
                </a:ext>
              </a:extLst>
            </p:cNvPr>
            <p:cNvSpPr txBox="1"/>
            <p:nvPr/>
          </p:nvSpPr>
          <p:spPr>
            <a:xfrm>
              <a:off x="9679441" y="2392745"/>
              <a:ext cx="7848600" cy="1212833"/>
            </a:xfrm>
            <a:prstGeom prst="rect">
              <a:avLst/>
            </a:prstGeom>
          </p:spPr>
          <p:txBody>
            <a:bodyPr wrap="square" lIns="0" tIns="0" rIns="0" bIns="0" rtlCol="0" anchor="t">
              <a:spAutoFit/>
            </a:bodyPr>
            <a:lstStyle/>
            <a:p>
              <a:pPr algn="ctr">
                <a:lnSpc>
                  <a:spcPct val="150000"/>
                </a:lnSpc>
              </a:pPr>
              <a:r>
                <a:rPr lang="en-US" sz="2800" b="1">
                  <a:latin typeface="Arial" panose="020B0604020202020204" pitchFamily="34" charset="0"/>
                  <a:cs typeface="Arial" panose="020B0604020202020204" pitchFamily="34" charset="0"/>
                </a:rPr>
                <a:t>KỊCH BẢN “NGÀY PHỤ NỮ VIỆT NAM 20 – 10 CHO BÀ VÀ MẸ”</a:t>
              </a:r>
              <a:endParaRPr lang="vi-VN" sz="2800" b="1" i="1" dirty="0" err="1">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6CE2F8D-6A48-7FCE-608B-9DEFBAAAA93E}"/>
                </a:ext>
              </a:extLst>
            </p:cNvPr>
            <p:cNvSpPr txBox="1"/>
            <p:nvPr/>
          </p:nvSpPr>
          <p:spPr>
            <a:xfrm>
              <a:off x="9349467" y="3782112"/>
              <a:ext cx="8522154" cy="400110"/>
            </a:xfrm>
            <a:prstGeom prst="rect">
              <a:avLst/>
            </a:prstGeom>
          </p:spPr>
          <p:txBody>
            <a:bodyPr wrap="square" lIns="0" tIns="0" rIns="0" bIns="0" rtlCol="0" anchor="t">
              <a:spAutoFit/>
            </a:bodyPr>
            <a:lstStyle/>
            <a:p>
              <a:pPr algn="just"/>
              <a:r>
                <a:rPr lang="en-US" sz="2600" i="1">
                  <a:latin typeface="Arial" panose="020B0604020202020204" pitchFamily="34" charset="0"/>
                  <a:cs typeface="Arial" panose="020B0604020202020204" pitchFamily="34" charset="0"/>
                </a:rPr>
                <a:t>Hoạt động: </a:t>
              </a:r>
              <a:r>
                <a:rPr lang="en-US" sz="2600">
                  <a:latin typeface="Arial" panose="020B0604020202020204" pitchFamily="34" charset="0"/>
                  <a:cs typeface="Arial" panose="020B0604020202020204" pitchFamily="34" charset="0"/>
                </a:rPr>
                <a:t>Kỉ niệm ngày Phụ nữ Việt Nam cho bà và mẹ.</a:t>
              </a:r>
              <a:endParaRPr lang="vi-VN" sz="2600" i="1" dirty="0" err="1">
                <a:solidFill>
                  <a:srgbClr val="FF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F74A14F-B024-8FB0-20C9-1ACC79EB0975}"/>
                </a:ext>
              </a:extLst>
            </p:cNvPr>
            <p:cNvSpPr txBox="1"/>
            <p:nvPr/>
          </p:nvSpPr>
          <p:spPr>
            <a:xfrm>
              <a:off x="9369628" y="4288138"/>
              <a:ext cx="7511143" cy="1126206"/>
            </a:xfrm>
            <a:prstGeom prst="rect">
              <a:avLst/>
            </a:prstGeom>
          </p:spPr>
          <p:txBody>
            <a:bodyPr wrap="square" lIns="0" tIns="0" rIns="0" bIns="0" rtlCol="0" anchor="t">
              <a:spAutoFit/>
            </a:bodyPr>
            <a:lstStyle/>
            <a:p>
              <a:pPr algn="just">
                <a:lnSpc>
                  <a:spcPct val="150000"/>
                </a:lnSpc>
              </a:pPr>
              <a:r>
                <a:rPr lang="en-US" sz="2600" i="1">
                  <a:latin typeface="Arial" panose="020B0604020202020204" pitchFamily="34" charset="0"/>
                  <a:cs typeface="Arial" panose="020B0604020202020204" pitchFamily="34" charset="0"/>
                </a:rPr>
                <a:t>Ngày thực hiện: </a:t>
              </a:r>
              <a:r>
                <a:rPr lang="en-US" sz="2600">
                  <a:latin typeface="Arial" panose="020B0604020202020204" pitchFamily="34" charset="0"/>
                  <a:cs typeface="Arial" panose="020B0604020202020204" pitchFamily="34" charset="0"/>
                </a:rPr>
                <a:t>Tối thứ Sáu, ngày 20 tháng 10 năm 2023.</a:t>
              </a:r>
              <a:endParaRPr lang="vi-VN" sz="2600" i="1" dirty="0" err="1">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650007F-342F-9CD6-2713-3175A2D3DA7E}"/>
                </a:ext>
              </a:extLst>
            </p:cNvPr>
            <p:cNvSpPr txBox="1"/>
            <p:nvPr/>
          </p:nvSpPr>
          <p:spPr>
            <a:xfrm>
              <a:off x="9369628" y="5613599"/>
              <a:ext cx="7848600" cy="400110"/>
            </a:xfrm>
            <a:prstGeom prst="rect">
              <a:avLst/>
            </a:prstGeom>
          </p:spPr>
          <p:txBody>
            <a:bodyPr wrap="square" lIns="0" tIns="0" rIns="0" bIns="0" rtlCol="0" anchor="t">
              <a:spAutoFit/>
            </a:bodyPr>
            <a:lstStyle/>
            <a:p>
              <a:pPr algn="just"/>
              <a:r>
                <a:rPr lang="en-US" sz="2600" i="1">
                  <a:latin typeface="Arial" panose="020B0604020202020204" pitchFamily="34" charset="0"/>
                  <a:cs typeface="Arial" panose="020B0604020202020204" pitchFamily="34" charset="0"/>
                </a:rPr>
                <a:t>Địa điểm thực hiện: </a:t>
              </a:r>
              <a:r>
                <a:rPr lang="en-US" sz="2600">
                  <a:latin typeface="Arial" panose="020B0604020202020204" pitchFamily="34" charset="0"/>
                  <a:cs typeface="Arial" panose="020B0604020202020204" pitchFamily="34" charset="0"/>
                </a:rPr>
                <a:t>Nhà hàng Sen xanh</a:t>
              </a:r>
              <a:endParaRPr lang="vi-VN" sz="2600" i="1" dirty="0" err="1">
                <a:solidFill>
                  <a:srgbClr val="FF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DF4C82-5EF3-C126-60FA-5E5734166F5D}"/>
                </a:ext>
              </a:extLst>
            </p:cNvPr>
            <p:cNvSpPr txBox="1"/>
            <p:nvPr/>
          </p:nvSpPr>
          <p:spPr>
            <a:xfrm>
              <a:off x="9369628" y="6229610"/>
              <a:ext cx="8153400" cy="400110"/>
            </a:xfrm>
            <a:prstGeom prst="rect">
              <a:avLst/>
            </a:prstGeom>
          </p:spPr>
          <p:txBody>
            <a:bodyPr wrap="square" lIns="0" tIns="0" rIns="0" bIns="0" rtlCol="0" anchor="t">
              <a:spAutoFit/>
            </a:bodyPr>
            <a:lstStyle/>
            <a:p>
              <a:pPr algn="just"/>
              <a:r>
                <a:rPr lang="en-US" sz="2600" i="1">
                  <a:latin typeface="Arial" panose="020B0604020202020204" pitchFamily="34" charset="0"/>
                  <a:cs typeface="Arial" panose="020B0604020202020204" pitchFamily="34" charset="0"/>
                </a:rPr>
                <a:t>Người tham gia</a:t>
              </a:r>
              <a:r>
                <a:rPr lang="en-US" sz="2600">
                  <a:latin typeface="Arial" panose="020B0604020202020204" pitchFamily="34" charset="0"/>
                  <a:cs typeface="Arial" panose="020B0604020202020204" pitchFamily="34" charset="0"/>
                </a:rPr>
                <a:t>: Các thành viên trong gia đình.</a:t>
              </a:r>
              <a:endParaRPr lang="vi-VN" sz="2600" i="1" dirty="0" err="1">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17EA1CD-D791-BD13-91F7-1A4415D79724}"/>
                </a:ext>
              </a:extLst>
            </p:cNvPr>
            <p:cNvSpPr txBox="1"/>
            <p:nvPr/>
          </p:nvSpPr>
          <p:spPr>
            <a:xfrm>
              <a:off x="9369628" y="6847405"/>
              <a:ext cx="5715000" cy="400110"/>
            </a:xfrm>
            <a:prstGeom prst="rect">
              <a:avLst/>
            </a:prstGeom>
          </p:spPr>
          <p:txBody>
            <a:bodyPr wrap="square" lIns="0" tIns="0" rIns="0" bIns="0" rtlCol="0" anchor="t">
              <a:spAutoFit/>
            </a:bodyPr>
            <a:lstStyle/>
            <a:p>
              <a:pPr algn="just"/>
              <a:r>
                <a:rPr lang="en-US" sz="2600" i="1">
                  <a:latin typeface="Arial" panose="020B0604020202020204" pitchFamily="34" charset="0"/>
                  <a:cs typeface="Arial" panose="020B0604020202020204" pitchFamily="34" charset="0"/>
                </a:rPr>
                <a:t>Công việc:</a:t>
              </a:r>
              <a:endParaRPr lang="vi-VN" sz="2600" i="1" dirty="0" err="1">
                <a:solidFill>
                  <a:srgbClr val="FF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354E9B1-241D-D51B-73DC-D95E304F1BEB}"/>
                </a:ext>
              </a:extLst>
            </p:cNvPr>
            <p:cNvSpPr txBox="1"/>
            <p:nvPr/>
          </p:nvSpPr>
          <p:spPr>
            <a:xfrm>
              <a:off x="9369628" y="7299624"/>
              <a:ext cx="7511143" cy="2326534"/>
            </a:xfrm>
            <a:prstGeom prst="rect">
              <a:avLst/>
            </a:prstGeom>
          </p:spPr>
          <p:txBody>
            <a:bodyPr wrap="square" lIns="0" tIns="0" rIns="0" bIns="0" rtlCol="0" anchor="t">
              <a:spAutoFit/>
            </a:bodyPr>
            <a:lstStyle/>
            <a:p>
              <a:pPr marL="514350" indent="-514350" algn="just">
                <a:lnSpc>
                  <a:spcPct val="150000"/>
                </a:lnSpc>
                <a:buFont typeface="+mj-lt"/>
                <a:buAutoNum type="arabicPeriod"/>
              </a:pPr>
              <a:r>
                <a:rPr lang="en-US" sz="2600">
                  <a:latin typeface="Arial" panose="020B0604020202020204" pitchFamily="34" charset="0"/>
                  <a:cs typeface="Arial" panose="020B0604020202020204" pitchFamily="34" charset="0"/>
                </a:rPr>
                <a:t>Tìm và liên hệ với nhà hàng: Bố.</a:t>
              </a:r>
            </a:p>
            <a:p>
              <a:pPr marL="514350" indent="-514350" algn="just">
                <a:lnSpc>
                  <a:spcPct val="150000"/>
                </a:lnSpc>
                <a:buFont typeface="+mj-lt"/>
                <a:buAutoNum type="arabicPeriod"/>
              </a:pPr>
              <a:r>
                <a:rPr lang="en-US" sz="2600">
                  <a:latin typeface="Arial" panose="020B0604020202020204" pitchFamily="34" charset="0"/>
                  <a:cs typeface="Arial" panose="020B0604020202020204" pitchFamily="34" charset="0"/>
                </a:rPr>
                <a:t>Đặt bánh kỉ niệm: Anh trai.</a:t>
              </a:r>
            </a:p>
            <a:p>
              <a:pPr marL="514350" indent="-514350" algn="just">
                <a:lnSpc>
                  <a:spcPct val="150000"/>
                </a:lnSpc>
                <a:buFont typeface="+mj-lt"/>
                <a:buAutoNum type="arabicPeriod"/>
              </a:pPr>
              <a:r>
                <a:rPr lang="en-US" sz="2600">
                  <a:latin typeface="Arial" panose="020B0604020202020204" pitchFamily="34" charset="0"/>
                  <a:cs typeface="Arial" panose="020B0604020202020204" pitchFamily="34" charset="0"/>
                </a:rPr>
                <a:t>Nhờ nhân viên trang trí nhà hàng: Bố.</a:t>
              </a:r>
            </a:p>
            <a:p>
              <a:pPr marL="514350" indent="-514350" algn="just">
                <a:lnSpc>
                  <a:spcPct val="150000"/>
                </a:lnSpc>
                <a:buFont typeface="+mj-lt"/>
                <a:buAutoNum type="arabicPeriod"/>
              </a:pPr>
              <a:r>
                <a:rPr lang="en-US" sz="2600">
                  <a:latin typeface="Arial" panose="020B0604020202020204" pitchFamily="34" charset="0"/>
                  <a:cs typeface="Arial" panose="020B0604020202020204" pitchFamily="34" charset="0"/>
                </a:rPr>
                <a:t>Mua quà cho bà và mẹ: Ông, em.</a:t>
              </a:r>
              <a:endParaRPr lang="vi-VN" sz="2600" dirty="0" err="1">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3FBD7084-B187-5BA3-C792-77BA5265F931}"/>
              </a:ext>
            </a:extLst>
          </p:cNvPr>
          <p:cNvSpPr txBox="1"/>
          <p:nvPr/>
        </p:nvSpPr>
        <p:spPr>
          <a:xfrm>
            <a:off x="10427259" y="1473558"/>
            <a:ext cx="5733338" cy="677108"/>
          </a:xfrm>
          <a:prstGeom prst="rect">
            <a:avLst/>
          </a:prstGeom>
          <a:noFill/>
        </p:spPr>
        <p:txBody>
          <a:bodyPr wrap="square" rtlCol="0">
            <a:spAutoFit/>
          </a:bodyPr>
          <a:lstStyle/>
          <a:p>
            <a:pPr algn="ctr"/>
            <a:r>
              <a:rPr lang="en-US" sz="3800" b="1">
                <a:solidFill>
                  <a:srgbClr val="C00000"/>
                </a:solidFill>
                <a:latin typeface="Arial" panose="020B0604020202020204" pitchFamily="34" charset="0"/>
                <a:cs typeface="Arial" panose="020B0604020202020204" pitchFamily="34" charset="0"/>
              </a:rPr>
              <a:t>Tình huống 2</a:t>
            </a:r>
            <a:endParaRPr lang="en-US" sz="3800" b="1" dirty="0">
              <a:solidFill>
                <a:srgbClr val="C0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82E04DD-F576-7E74-914F-359C60970908}"/>
              </a:ext>
            </a:extLst>
          </p:cNvPr>
          <p:cNvSpPr txBox="1"/>
          <p:nvPr/>
        </p:nvSpPr>
        <p:spPr>
          <a:xfrm>
            <a:off x="2080741" y="1432012"/>
            <a:ext cx="5733338" cy="677108"/>
          </a:xfrm>
          <a:prstGeom prst="rect">
            <a:avLst/>
          </a:prstGeom>
          <a:noFill/>
        </p:spPr>
        <p:txBody>
          <a:bodyPr wrap="square" rtlCol="0">
            <a:spAutoFit/>
          </a:bodyPr>
          <a:lstStyle/>
          <a:p>
            <a:pPr algn="ctr"/>
            <a:r>
              <a:rPr lang="en-US" sz="3800" b="1">
                <a:solidFill>
                  <a:srgbClr val="C00000"/>
                </a:solidFill>
                <a:latin typeface="Arial" panose="020B0604020202020204" pitchFamily="34" charset="0"/>
                <a:cs typeface="Arial" panose="020B0604020202020204" pitchFamily="34" charset="0"/>
              </a:rPr>
              <a:t>Tình huống 1</a:t>
            </a:r>
            <a:endParaRPr lang="en-US" sz="3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7212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outVertical)">
                                      <p:cBhvr>
                                        <p:cTn id="20" dur="500"/>
                                        <p:tgtEl>
                                          <p:spTgt spid="28"/>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out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466946">
            <a:off x="16910725" y="152164"/>
            <a:ext cx="1322203" cy="1363697"/>
          </a:xfrm>
          <a:custGeom>
            <a:avLst/>
            <a:gdLst/>
            <a:ahLst/>
            <a:cxnLst/>
            <a:rect l="l" t="t" r="r" b="b"/>
            <a:pathLst>
              <a:path w="1636752" h="2512948">
                <a:moveTo>
                  <a:pt x="0" y="0"/>
                </a:moveTo>
                <a:lnTo>
                  <a:pt x="1636752" y="0"/>
                </a:lnTo>
                <a:lnTo>
                  <a:pt x="1636752" y="2512948"/>
                </a:lnTo>
                <a:lnTo>
                  <a:pt x="0" y="2512948"/>
                </a:lnTo>
                <a:lnTo>
                  <a:pt x="0" y="0"/>
                </a:lnTo>
                <a:close/>
              </a:path>
            </a:pathLst>
          </a:custGeom>
          <a:blipFill>
            <a:blip r:embed="rId2"/>
            <a:stretch>
              <a:fillRect/>
            </a:stretch>
          </a:blipFill>
        </p:spPr>
        <p:txBody>
          <a:bodyPr/>
          <a:lstStyle/>
          <a:p>
            <a:endParaRPr lang="en-US"/>
          </a:p>
        </p:txBody>
      </p:sp>
      <p:grpSp>
        <p:nvGrpSpPr>
          <p:cNvPr id="38" name="Group 37">
            <a:extLst>
              <a:ext uri="{FF2B5EF4-FFF2-40B4-BE49-F238E27FC236}">
                <a16:creationId xmlns:a16="http://schemas.microsoft.com/office/drawing/2014/main" id="{23FBC5EE-D0DA-B039-6297-F3B39F563D71}"/>
              </a:ext>
            </a:extLst>
          </p:cNvPr>
          <p:cNvGrpSpPr/>
          <p:nvPr/>
        </p:nvGrpSpPr>
        <p:grpSpPr>
          <a:xfrm>
            <a:off x="-2209800" y="804860"/>
            <a:ext cx="16498220" cy="1728807"/>
            <a:chOff x="3467284" y="49480"/>
            <a:chExt cx="13330528" cy="1728807"/>
          </a:xfrm>
        </p:grpSpPr>
        <p:grpSp>
          <p:nvGrpSpPr>
            <p:cNvPr id="39" name="Group 18">
              <a:extLst>
                <a:ext uri="{FF2B5EF4-FFF2-40B4-BE49-F238E27FC236}">
                  <a16:creationId xmlns:a16="http://schemas.microsoft.com/office/drawing/2014/main" id="{32B85069-1481-AC32-A263-9C1A67D35913}"/>
                </a:ext>
              </a:extLst>
            </p:cNvPr>
            <p:cNvGrpSpPr/>
            <p:nvPr/>
          </p:nvGrpSpPr>
          <p:grpSpPr>
            <a:xfrm>
              <a:off x="3467284" y="49480"/>
              <a:ext cx="13330528" cy="1728807"/>
              <a:chOff x="0" y="-108803"/>
              <a:chExt cx="3637992" cy="515203"/>
            </a:xfrm>
          </p:grpSpPr>
          <p:sp>
            <p:nvSpPr>
              <p:cNvPr id="41" name="Freeform 19">
                <a:extLst>
                  <a:ext uri="{FF2B5EF4-FFF2-40B4-BE49-F238E27FC236}">
                    <a16:creationId xmlns:a16="http://schemas.microsoft.com/office/drawing/2014/main" id="{F870F2C1-5077-0673-BE48-63747B8C0677}"/>
                  </a:ext>
                </a:extLst>
              </p:cNvPr>
              <p:cNvSpPr/>
              <p:nvPr/>
            </p:nvSpPr>
            <p:spPr>
              <a:xfrm>
                <a:off x="190882" y="-108803"/>
                <a:ext cx="3447110" cy="4444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6">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42" name="TextBox 20">
                <a:extLst>
                  <a:ext uri="{FF2B5EF4-FFF2-40B4-BE49-F238E27FC236}">
                    <a16:creationId xmlns:a16="http://schemas.microsoft.com/office/drawing/2014/main" id="{38A553B3-4ECC-8DAB-114B-610FA3D7037F}"/>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40" name="TextBox 39">
              <a:extLst>
                <a:ext uri="{FF2B5EF4-FFF2-40B4-BE49-F238E27FC236}">
                  <a16:creationId xmlns:a16="http://schemas.microsoft.com/office/drawing/2014/main" id="{C9D4DA63-ECEF-62E3-AB64-45917043760A}"/>
                </a:ext>
              </a:extLst>
            </p:cNvPr>
            <p:cNvSpPr txBox="1"/>
            <p:nvPr/>
          </p:nvSpPr>
          <p:spPr>
            <a:xfrm>
              <a:off x="5481532" y="393365"/>
              <a:ext cx="10104044" cy="738664"/>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Sau khi các nhóm đã thực hiện sắm vai xong:</a:t>
              </a:r>
              <a:endParaRPr lang="en-US" sz="4200" b="1" dirty="0">
                <a:solidFill>
                  <a:schemeClr val="bg1"/>
                </a:solidFill>
                <a:latin typeface="Arial" panose="020B0604020202020204" pitchFamily="34" charset="0"/>
                <a:cs typeface="Arial" panose="020B0604020202020204" pitchFamily="34" charset="0"/>
              </a:endParaRPr>
            </a:p>
          </p:txBody>
        </p:sp>
      </p:grpSp>
      <p:sp>
        <p:nvSpPr>
          <p:cNvPr id="44" name="Freeform 5">
            <a:extLst>
              <a:ext uri="{FF2B5EF4-FFF2-40B4-BE49-F238E27FC236}">
                <a16:creationId xmlns:a16="http://schemas.microsoft.com/office/drawing/2014/main" id="{28AB8933-396F-C734-BE8E-69590B1305AB}"/>
              </a:ext>
            </a:extLst>
          </p:cNvPr>
          <p:cNvSpPr/>
          <p:nvPr/>
        </p:nvSpPr>
        <p:spPr>
          <a:xfrm>
            <a:off x="838199" y="2857499"/>
            <a:ext cx="16535401" cy="6806941"/>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14B2EC9-5BD4-E2FA-B544-D7CEA42EA19B}"/>
              </a:ext>
            </a:extLst>
          </p:cNvPr>
          <p:cNvSpPr txBox="1"/>
          <p:nvPr/>
        </p:nvSpPr>
        <p:spPr>
          <a:xfrm>
            <a:off x="1386531" y="3198913"/>
            <a:ext cx="15514938" cy="6124112"/>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Mỗi nhóm lần lượt mời một đại diện ở các lứa tuổi khác nhau như </a:t>
            </a:r>
            <a:r>
              <a:rPr lang="vi-VN" sz="3800" i="1">
                <a:latin typeface="Arial" panose="020B0604020202020204" pitchFamily="34" charset="0"/>
                <a:ea typeface="Calibri" panose="020F0502020204030204" pitchFamily="34" charset="0"/>
                <a:cs typeface="Arial" panose="020B0604020202020204" pitchFamily="34" charset="0"/>
              </a:rPr>
              <a:t>ông, bà, bố, mẹ, con, anh, chị, em,... </a:t>
            </a:r>
            <a:r>
              <a:rPr lang="vi-VN" sz="3800">
                <a:latin typeface="Arial" panose="020B0604020202020204" pitchFamily="34" charset="0"/>
                <a:ea typeface="Calibri" panose="020F0502020204030204" pitchFamily="34" charset="0"/>
                <a:cs typeface="Arial" panose="020B0604020202020204" pitchFamily="34" charset="0"/>
              </a:rPr>
              <a:t>lên trước lớp.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Các bạn khác có thể phỏng vấn các nhân vật về cảm xúc của nhân vật khi tham gia hoạt động</a:t>
            </a:r>
            <a:r>
              <a:rPr lang="en-US" sz="3800">
                <a:latin typeface="Arial" panose="020B0604020202020204" pitchFamily="34" charset="0"/>
                <a:ea typeface="Calibri" panose="020F0502020204030204" pitchFamily="34" charset="0"/>
                <a:cs typeface="Arial" panose="020B0604020202020204" pitchFamily="34" charset="0"/>
              </a:rPr>
              <a:t>.</a:t>
            </a:r>
            <a:endParaRPr lang="vi-VN"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Courier New" panose="02070309020205020404" pitchFamily="49" charset="0"/>
              <a:buChar char="o"/>
            </a:pP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V</a:t>
            </a: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í dụ</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800">
                <a:latin typeface="Arial" panose="020B0604020202020204" pitchFamily="34" charset="0"/>
                <a:ea typeface="Calibri" panose="020F0502020204030204" pitchFamily="34" charset="0"/>
                <a:cs typeface="Arial" panose="020B0604020202020204" pitchFamily="34" charset="0"/>
              </a:rPr>
              <a:t>“Thưa ông, ông là ông nội của cháu Ly ạ? Ông có thích ý định của Ly là tổ chức lễ mừng thọ cho bà nội không ạ? Ông đã nhận nhiệm vụ gì cho buổi lễ mừng thọ đó ạ?”</a:t>
            </a:r>
          </a:p>
        </p:txBody>
      </p:sp>
      <p:grpSp>
        <p:nvGrpSpPr>
          <p:cNvPr id="47" name="Group 46">
            <a:extLst>
              <a:ext uri="{FF2B5EF4-FFF2-40B4-BE49-F238E27FC236}">
                <a16:creationId xmlns:a16="http://schemas.microsoft.com/office/drawing/2014/main" id="{DDA4D92B-E0DD-393C-8262-6E25CE852EDD}"/>
              </a:ext>
            </a:extLst>
          </p:cNvPr>
          <p:cNvGrpSpPr/>
          <p:nvPr/>
        </p:nvGrpSpPr>
        <p:grpSpPr>
          <a:xfrm>
            <a:off x="15163800" y="9295811"/>
            <a:ext cx="2667000" cy="639346"/>
            <a:chOff x="13757566" y="1450963"/>
            <a:chExt cx="3910012" cy="791266"/>
          </a:xfrm>
        </p:grpSpPr>
        <p:pic>
          <p:nvPicPr>
            <p:cNvPr id="48" name="Picture 16">
              <a:extLst>
                <a:ext uri="{FF2B5EF4-FFF2-40B4-BE49-F238E27FC236}">
                  <a16:creationId xmlns:a16="http://schemas.microsoft.com/office/drawing/2014/main" id="{C120E6DB-8468-CA09-348E-AD36C5793B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57566" y="1450963"/>
              <a:ext cx="840654" cy="791266"/>
            </a:xfrm>
            <a:prstGeom prst="rect">
              <a:avLst/>
            </a:prstGeom>
          </p:spPr>
        </p:pic>
        <p:pic>
          <p:nvPicPr>
            <p:cNvPr id="49" name="Picture 17">
              <a:extLst>
                <a:ext uri="{FF2B5EF4-FFF2-40B4-BE49-F238E27FC236}">
                  <a16:creationId xmlns:a16="http://schemas.microsoft.com/office/drawing/2014/main" id="{A1F93387-2D00-252B-FEE5-4DC513A71E0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92245" y="1450963"/>
              <a:ext cx="840654" cy="791266"/>
            </a:xfrm>
            <a:prstGeom prst="rect">
              <a:avLst/>
            </a:prstGeom>
          </p:spPr>
        </p:pic>
        <p:pic>
          <p:nvPicPr>
            <p:cNvPr id="50" name="Picture 18">
              <a:extLst>
                <a:ext uri="{FF2B5EF4-FFF2-40B4-BE49-F238E27FC236}">
                  <a16:creationId xmlns:a16="http://schemas.microsoft.com/office/drawing/2014/main" id="{B53F5AC5-65E3-E969-CAA2-1F644D6D68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26924" y="1450963"/>
              <a:ext cx="840654" cy="791266"/>
            </a:xfrm>
            <a:prstGeom prst="rect">
              <a:avLst/>
            </a:prstGeom>
          </p:spPr>
        </p:pic>
      </p:grpSp>
    </p:spTree>
    <p:extLst>
      <p:ext uri="{BB962C8B-B14F-4D97-AF65-F5344CB8AC3E}">
        <p14:creationId xmlns:p14="http://schemas.microsoft.com/office/powerpoint/2010/main" val="37737914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46">
                                            <p:txEl>
                                              <p:pRg st="0" end="0"/>
                                            </p:txEl>
                                          </p:spTgt>
                                        </p:tgtEl>
                                        <p:attrNameLst>
                                          <p:attrName>style.visibility</p:attrName>
                                        </p:attrNameLst>
                                      </p:cBhvr>
                                      <p:to>
                                        <p:strVal val="visible"/>
                                      </p:to>
                                    </p:set>
                                    <p:animEffect transition="in" filter="barn(outVertical)">
                                      <p:cBhvr>
                                        <p:cTn id="15" dur="500"/>
                                        <p:tgtEl>
                                          <p:spTgt spid="46">
                                            <p:txEl>
                                              <p:pRg st="0" end="0"/>
                                            </p:txEl>
                                          </p:spTgt>
                                        </p:tgtEl>
                                      </p:cBhvr>
                                    </p:animEffect>
                                  </p:childTnLst>
                                </p:cTn>
                              </p:par>
                            </p:childTnLst>
                          </p:cTn>
                        </p:par>
                        <p:par>
                          <p:cTn id="16" fill="hold">
                            <p:stCondLst>
                              <p:cond delay="500"/>
                            </p:stCondLst>
                            <p:childTnLst>
                              <p:par>
                                <p:cTn id="17" presetID="16" presetClass="entr" presetSubtype="37" fill="hold" grpId="0" nodeType="afterEffect">
                                  <p:stCondLst>
                                    <p:cond delay="0"/>
                                  </p:stCondLst>
                                  <p:childTnLst>
                                    <p:set>
                                      <p:cBhvr>
                                        <p:cTn id="18" dur="1" fill="hold">
                                          <p:stCondLst>
                                            <p:cond delay="0"/>
                                          </p:stCondLst>
                                        </p:cTn>
                                        <p:tgtEl>
                                          <p:spTgt spid="46">
                                            <p:txEl>
                                              <p:pRg st="1" end="1"/>
                                            </p:txEl>
                                          </p:spTgt>
                                        </p:tgtEl>
                                        <p:attrNameLst>
                                          <p:attrName>style.visibility</p:attrName>
                                        </p:attrNameLst>
                                      </p:cBhvr>
                                      <p:to>
                                        <p:strVal val="visible"/>
                                      </p:to>
                                    </p:set>
                                    <p:animEffect transition="in" filter="barn(outVertical)">
                                      <p:cBhvr>
                                        <p:cTn id="19" dur="500"/>
                                        <p:tgtEl>
                                          <p:spTgt spid="46">
                                            <p:txEl>
                                              <p:pRg st="1" end="1"/>
                                            </p:txEl>
                                          </p:spTgt>
                                        </p:tgtEl>
                                      </p:cBhvr>
                                    </p:animEffect>
                                  </p:childTnLst>
                                </p:cTn>
                              </p:par>
                            </p:childTnLst>
                          </p:cTn>
                        </p:par>
                        <p:par>
                          <p:cTn id="20" fill="hold">
                            <p:stCondLst>
                              <p:cond delay="1000"/>
                            </p:stCondLst>
                            <p:childTnLst>
                              <p:par>
                                <p:cTn id="21" presetID="16" presetClass="entr" presetSubtype="37" fill="hold" grpId="0" nodeType="afterEffect">
                                  <p:stCondLst>
                                    <p:cond delay="0"/>
                                  </p:stCondLst>
                                  <p:childTnLst>
                                    <p:set>
                                      <p:cBhvr>
                                        <p:cTn id="22" dur="1" fill="hold">
                                          <p:stCondLst>
                                            <p:cond delay="0"/>
                                          </p:stCondLst>
                                        </p:cTn>
                                        <p:tgtEl>
                                          <p:spTgt spid="46">
                                            <p:txEl>
                                              <p:pRg st="2" end="2"/>
                                            </p:txEl>
                                          </p:spTgt>
                                        </p:tgtEl>
                                        <p:attrNameLst>
                                          <p:attrName>style.visibility</p:attrName>
                                        </p:attrNameLst>
                                      </p:cBhvr>
                                      <p:to>
                                        <p:strVal val="visible"/>
                                      </p:to>
                                    </p:set>
                                    <p:animEffect transition="in" filter="barn(outVertical)">
                                      <p:cBhvr>
                                        <p:cTn id="23" dur="500"/>
                                        <p:tgtEl>
                                          <p:spTgt spid="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483599">
            <a:off x="16955845" y="28331"/>
            <a:ext cx="940774" cy="1086332"/>
          </a:xfrm>
          <a:custGeom>
            <a:avLst/>
            <a:gdLst/>
            <a:ahLst/>
            <a:cxnLst/>
            <a:rect l="l" t="t" r="r" b="b"/>
            <a:pathLst>
              <a:path w="2485058" h="2914248">
                <a:moveTo>
                  <a:pt x="0" y="0"/>
                </a:moveTo>
                <a:lnTo>
                  <a:pt x="2485059" y="0"/>
                </a:lnTo>
                <a:lnTo>
                  <a:pt x="2485059" y="2914248"/>
                </a:lnTo>
                <a:lnTo>
                  <a:pt x="0" y="2914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4">
            <a:extLst>
              <a:ext uri="{FF2B5EF4-FFF2-40B4-BE49-F238E27FC236}">
                <a16:creationId xmlns:a16="http://schemas.microsoft.com/office/drawing/2014/main" id="{72ED8E36-98D8-5027-DFD7-178CDC6E638D}"/>
              </a:ext>
            </a:extLst>
          </p:cNvPr>
          <p:cNvSpPr/>
          <p:nvPr/>
        </p:nvSpPr>
        <p:spPr>
          <a:xfrm>
            <a:off x="1066800" y="1259999"/>
            <a:ext cx="11009407" cy="79983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BA6D9A8-960B-03B5-0B40-C02F3A0F9CCF}"/>
              </a:ext>
            </a:extLst>
          </p:cNvPr>
          <p:cNvSpPr txBox="1"/>
          <p:nvPr/>
        </p:nvSpPr>
        <p:spPr>
          <a:xfrm>
            <a:off x="1641251" y="1576696"/>
            <a:ext cx="9526295" cy="7364901"/>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Mỗi nhóm đều có những ý tưởng sáng tạo cho các hoạt động chung của cả gia đình trong các ngày lễ đặc biệt. </a:t>
            </a:r>
            <a:endParaRPr lang="en-US" sz="40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Hi vọng nếu có dịp, các em sẽ cùng người thân thực hiện được ý tưởng ngày hôm nay để gia đình thêm gắn kết và mang lại niềm vui bất ngờ cho thành viên trong gia đình.</a:t>
            </a:r>
            <a:endParaRPr lang="vi-VN" sz="4000" b="1" i="1" dirty="0">
              <a:latin typeface="Arial" panose="020B0604020202020204" pitchFamily="34" charset="0"/>
              <a:ea typeface="Calibri" panose="020F050202020403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B9364930-C700-771A-16EE-7DC05D5E6776}"/>
              </a:ext>
            </a:extLst>
          </p:cNvPr>
          <p:cNvGrpSpPr/>
          <p:nvPr/>
        </p:nvGrpSpPr>
        <p:grpSpPr>
          <a:xfrm>
            <a:off x="11631452" y="2517787"/>
            <a:ext cx="5880966" cy="5251425"/>
            <a:chOff x="12076207" y="2517787"/>
            <a:chExt cx="5880966" cy="5251425"/>
          </a:xfrm>
        </p:grpSpPr>
        <p:sp>
          <p:nvSpPr>
            <p:cNvPr id="28" name="Oval 27">
              <a:extLst>
                <a:ext uri="{FF2B5EF4-FFF2-40B4-BE49-F238E27FC236}">
                  <a16:creationId xmlns:a16="http://schemas.microsoft.com/office/drawing/2014/main" id="{D05D0B12-C85D-ED6D-0284-02D335E2C3B2}"/>
                </a:ext>
              </a:extLst>
            </p:cNvPr>
            <p:cNvSpPr/>
            <p:nvPr/>
          </p:nvSpPr>
          <p:spPr>
            <a:xfrm>
              <a:off x="12076207" y="2517787"/>
              <a:ext cx="5813490" cy="5251425"/>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44BB8301-B0B4-7010-A467-88D36C73E57A}"/>
                </a:ext>
              </a:extLst>
            </p:cNvPr>
            <p:cNvSpPr txBox="1"/>
            <p:nvPr/>
          </p:nvSpPr>
          <p:spPr>
            <a:xfrm>
              <a:off x="12316256" y="4751316"/>
              <a:ext cx="5640917"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KẾT LUẬN</a:t>
              </a:r>
              <a:endParaRPr lang="en-US" sz="6000" b="1" dirty="0">
                <a:solidFill>
                  <a:schemeClr val="accent4">
                    <a:lumMod val="75000"/>
                  </a:schemeClr>
                </a:solidFill>
                <a:latin typeface="Arial" panose="020B0604020202020204" pitchFamily="34" charset="0"/>
                <a:cs typeface="Arial" panose="020B0604020202020204" pitchFamily="34" charset="0"/>
              </a:endParaRPr>
            </a:p>
          </p:txBody>
        </p:sp>
        <p:pic>
          <p:nvPicPr>
            <p:cNvPr id="31" name="Picture 11">
              <a:extLst>
                <a:ext uri="{FF2B5EF4-FFF2-40B4-BE49-F238E27FC236}">
                  <a16:creationId xmlns:a16="http://schemas.microsoft.com/office/drawing/2014/main" id="{0A339B86-6570-B843-9FB7-B233DDA34E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79750" y="2932913"/>
              <a:ext cx="4508695" cy="1073889"/>
            </a:xfrm>
            <a:prstGeom prst="rect">
              <a:avLst/>
            </a:prstGeom>
          </p:spPr>
        </p:pic>
      </p:grpSp>
      <p:pic>
        <p:nvPicPr>
          <p:cNvPr id="32" name="Picture 7">
            <a:extLst>
              <a:ext uri="{FF2B5EF4-FFF2-40B4-BE49-F238E27FC236}">
                <a16:creationId xmlns:a16="http://schemas.microsoft.com/office/drawing/2014/main" id="{8640623A-F47F-A31D-711F-4766F65224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374006" y="6769795"/>
            <a:ext cx="6773137" cy="3549862"/>
          </a:xfrm>
          <a:prstGeom prst="rect">
            <a:avLst/>
          </a:prstGeom>
        </p:spPr>
      </p:pic>
      <p:pic>
        <p:nvPicPr>
          <p:cNvPr id="34" name="Picture 26">
            <a:extLst>
              <a:ext uri="{FF2B5EF4-FFF2-40B4-BE49-F238E27FC236}">
                <a16:creationId xmlns:a16="http://schemas.microsoft.com/office/drawing/2014/main" id="{400ABA43-4BA9-87FF-16B7-6CF1D30A676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0485" y="8917526"/>
            <a:ext cx="744861" cy="681548"/>
          </a:xfrm>
          <a:prstGeom prst="rect">
            <a:avLst/>
          </a:prstGeom>
        </p:spPr>
      </p:pic>
      <p:sp>
        <p:nvSpPr>
          <p:cNvPr id="5" name="Freeform 5"/>
          <p:cNvSpPr/>
          <p:nvPr/>
        </p:nvSpPr>
        <p:spPr>
          <a:xfrm rot="1671817">
            <a:off x="175627" y="450601"/>
            <a:ext cx="1399854" cy="1156199"/>
          </a:xfrm>
          <a:custGeom>
            <a:avLst/>
            <a:gdLst/>
            <a:ahLst/>
            <a:cxnLst/>
            <a:rect l="l" t="t" r="r" b="b"/>
            <a:pathLst>
              <a:path w="2587248" h="3073404">
                <a:moveTo>
                  <a:pt x="0" y="0"/>
                </a:moveTo>
                <a:lnTo>
                  <a:pt x="2587247" y="0"/>
                </a:lnTo>
                <a:lnTo>
                  <a:pt x="2587247" y="3073404"/>
                </a:lnTo>
                <a:lnTo>
                  <a:pt x="0" y="3073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18845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wipe(left)">
                                      <p:cBhvr>
                                        <p:cTn id="7" dur="500"/>
                                        <p:tgtEl>
                                          <p:spTgt spid="30">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animEffect transition="in" filter="wipe(left)">
                                      <p:cBhvr>
                                        <p:cTn id="11"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385020">
            <a:off x="216079" y="-625546"/>
            <a:ext cx="1853844" cy="2299334"/>
          </a:xfrm>
          <a:custGeom>
            <a:avLst/>
            <a:gdLst/>
            <a:ahLst/>
            <a:cxnLst/>
            <a:rect l="l" t="t" r="r" b="b"/>
            <a:pathLst>
              <a:path w="2664211" h="3690972">
                <a:moveTo>
                  <a:pt x="0" y="0"/>
                </a:moveTo>
                <a:lnTo>
                  <a:pt x="2664210" y="0"/>
                </a:lnTo>
                <a:lnTo>
                  <a:pt x="2664210" y="3690972"/>
                </a:lnTo>
                <a:lnTo>
                  <a:pt x="0" y="3690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7">
            <a:extLst>
              <a:ext uri="{FF2B5EF4-FFF2-40B4-BE49-F238E27FC236}">
                <a16:creationId xmlns:a16="http://schemas.microsoft.com/office/drawing/2014/main" id="{2C1EBF27-A2A6-CF8D-638B-98E587A3FF78}"/>
              </a:ext>
            </a:extLst>
          </p:cNvPr>
          <p:cNvGrpSpPr>
            <a:grpSpLocks noChangeAspect="1"/>
          </p:cNvGrpSpPr>
          <p:nvPr/>
        </p:nvGrpSpPr>
        <p:grpSpPr>
          <a:xfrm>
            <a:off x="1028700" y="3951146"/>
            <a:ext cx="10078534" cy="5669104"/>
            <a:chOff x="0" y="0"/>
            <a:chExt cx="11289030" cy="6350000"/>
          </a:xfrm>
        </p:grpSpPr>
        <p:sp>
          <p:nvSpPr>
            <p:cNvPr id="12" name="Freeform 8">
              <a:extLst>
                <a:ext uri="{FF2B5EF4-FFF2-40B4-BE49-F238E27FC236}">
                  <a16:creationId xmlns:a16="http://schemas.microsoft.com/office/drawing/2014/main" id="{CA9DD878-E2DD-B132-D207-85CFD29CF510}"/>
                </a:ext>
              </a:extLst>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p:spPr>
          <p:txBody>
            <a:bodyPr/>
            <a:lstStyle/>
            <a:p>
              <a:endParaRPr lang="en-US"/>
            </a:p>
          </p:txBody>
        </p:sp>
      </p:grpSp>
      <p:grpSp>
        <p:nvGrpSpPr>
          <p:cNvPr id="13" name="Group 12">
            <a:extLst>
              <a:ext uri="{FF2B5EF4-FFF2-40B4-BE49-F238E27FC236}">
                <a16:creationId xmlns:a16="http://schemas.microsoft.com/office/drawing/2014/main" id="{E59C8FDD-397B-AD9E-A0F0-5F76D7D67CAF}"/>
              </a:ext>
            </a:extLst>
          </p:cNvPr>
          <p:cNvGrpSpPr/>
          <p:nvPr/>
        </p:nvGrpSpPr>
        <p:grpSpPr>
          <a:xfrm>
            <a:off x="5981699" y="-19897"/>
            <a:ext cx="6324600" cy="1590987"/>
            <a:chOff x="5715000" y="-27216"/>
            <a:chExt cx="6324600" cy="1590987"/>
          </a:xfrm>
        </p:grpSpPr>
        <p:sp>
          <p:nvSpPr>
            <p:cNvPr id="14" name="Round Same Side Corner Rectangle 11">
              <a:extLst>
                <a:ext uri="{FF2B5EF4-FFF2-40B4-BE49-F238E27FC236}">
                  <a16:creationId xmlns:a16="http://schemas.microsoft.com/office/drawing/2014/main" id="{C4D82BD9-8499-2B55-B72E-324679F08551}"/>
                </a:ext>
              </a:extLst>
            </p:cNvPr>
            <p:cNvSpPr/>
            <p:nvPr/>
          </p:nvSpPr>
          <p:spPr>
            <a:xfrm flipV="1">
              <a:off x="5715000" y="-27216"/>
              <a:ext cx="6324600" cy="1590987"/>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C6247D0-7D18-E9ED-F93B-C4A60DAD5C81}"/>
                </a:ext>
              </a:extLst>
            </p:cNvPr>
            <p:cNvSpPr txBox="1"/>
            <p:nvPr/>
          </p:nvSpPr>
          <p:spPr>
            <a:xfrm>
              <a:off x="6515100" y="260445"/>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pic>
        <p:nvPicPr>
          <p:cNvPr id="17" name="Picture 6">
            <a:extLst>
              <a:ext uri="{FF2B5EF4-FFF2-40B4-BE49-F238E27FC236}">
                <a16:creationId xmlns:a16="http://schemas.microsoft.com/office/drawing/2014/main" id="{6B9DDBE8-DFC0-5A3C-FAC5-B7F0C2AE752C}"/>
              </a:ext>
            </a:extLst>
          </p:cNvPr>
          <p:cNvPicPr>
            <a:picLocks noChangeAspect="1"/>
          </p:cNvPicPr>
          <p:nvPr/>
        </p:nvPicPr>
        <p:blipFill>
          <a:blip r:embed="rId6"/>
          <a:srcRect/>
          <a:stretch>
            <a:fillRect/>
          </a:stretch>
        </p:blipFill>
        <p:spPr>
          <a:xfrm>
            <a:off x="4724400" y="4494222"/>
            <a:ext cx="8503160" cy="5792778"/>
          </a:xfrm>
          <a:prstGeom prst="rect">
            <a:avLst/>
          </a:prstGeom>
        </p:spPr>
      </p:pic>
      <p:sp>
        <p:nvSpPr>
          <p:cNvPr id="18" name="TextBox 17">
            <a:extLst>
              <a:ext uri="{FF2B5EF4-FFF2-40B4-BE49-F238E27FC236}">
                <a16:creationId xmlns:a16="http://schemas.microsoft.com/office/drawing/2014/main" id="{D9812C6D-6408-39F9-0026-021ED3518F36}"/>
              </a:ext>
            </a:extLst>
          </p:cNvPr>
          <p:cNvSpPr txBox="1"/>
          <p:nvPr/>
        </p:nvSpPr>
        <p:spPr>
          <a:xfrm>
            <a:off x="2460949" y="2170048"/>
            <a:ext cx="14276962" cy="1911549"/>
          </a:xfrm>
          <a:prstGeom prst="rect">
            <a:avLst/>
          </a:prstGeom>
          <a:noFill/>
        </p:spPr>
        <p:txBody>
          <a:bodyPr wrap="square" rtlCol="0">
            <a:spAutoFit/>
          </a:bodyPr>
          <a:lstStyle/>
          <a:p>
            <a:pPr algn="ctr">
              <a:lnSpc>
                <a:spcPct val="150000"/>
              </a:lnSpc>
            </a:pPr>
            <a:r>
              <a:rPr lang="vi-VN" sz="4200" b="1">
                <a:latin typeface="Arial" panose="020B0604020202020204" pitchFamily="34" charset="0"/>
                <a:cs typeface="Arial" panose="020B0604020202020204" pitchFamily="34" charset="0"/>
              </a:rPr>
              <a:t>Cả lớp cùng hát và vận động </a:t>
            </a:r>
            <a:r>
              <a:rPr lang="en-US" sz="4200" b="1">
                <a:latin typeface="Arial" panose="020B0604020202020204" pitchFamily="34" charset="0"/>
                <a:cs typeface="Arial" panose="020B0604020202020204" pitchFamily="34" charset="0"/>
              </a:rPr>
              <a:t>cơ</a:t>
            </a:r>
            <a:r>
              <a:rPr lang="vi-VN" sz="4200" b="1">
                <a:latin typeface="Arial" panose="020B0604020202020204" pitchFamily="34" charset="0"/>
                <a:cs typeface="Arial" panose="020B0604020202020204" pitchFamily="34" charset="0"/>
              </a:rPr>
              <a:t> thể theo bài hát </a:t>
            </a:r>
            <a:r>
              <a:rPr lang="vi-VN" sz="4200" b="1" i="1">
                <a:latin typeface="Arial" panose="020B0604020202020204" pitchFamily="34" charset="0"/>
                <a:cs typeface="Arial" panose="020B0604020202020204" pitchFamily="34" charset="0"/>
              </a:rPr>
              <a:t>Bố ơi, mình đi đâu thế (Sáng tác: Hoàng Bách) </a:t>
            </a:r>
            <a:endParaRPr lang="en-US" sz="4200" b="1" i="1">
              <a:latin typeface="Arial" panose="020B0604020202020204" pitchFamily="34" charset="0"/>
              <a:cs typeface="Arial" panose="020B0604020202020204" pitchFamily="34" charset="0"/>
            </a:endParaRPr>
          </a:p>
        </p:txBody>
      </p:sp>
      <p:pic>
        <p:nvPicPr>
          <p:cNvPr id="19" name="Mình đi đâu thế OST Bố ơi mình đi đâu thế Sáng tác Hoàng Bách Red Youtube Musics - YouTube">
            <a:hlinkClick r:id="" action="ppaction://media"/>
            <a:extLst>
              <a:ext uri="{FF2B5EF4-FFF2-40B4-BE49-F238E27FC236}">
                <a16:creationId xmlns:a16="http://schemas.microsoft.com/office/drawing/2014/main" id="{E95956A2-05A3-DF57-D031-D050626318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8700" y="4212048"/>
            <a:ext cx="1862903" cy="1862903"/>
          </a:xfrm>
          <a:prstGeom prst="rect">
            <a:avLst/>
          </a:prstGeom>
        </p:spPr>
      </p:pic>
      <p:sp>
        <p:nvSpPr>
          <p:cNvPr id="20" name="Freeform 3">
            <a:extLst>
              <a:ext uri="{FF2B5EF4-FFF2-40B4-BE49-F238E27FC236}">
                <a16:creationId xmlns:a16="http://schemas.microsoft.com/office/drawing/2014/main" id="{998944DB-4229-6661-F7FF-981385DD22F7}"/>
              </a:ext>
            </a:extLst>
          </p:cNvPr>
          <p:cNvSpPr/>
          <p:nvPr/>
        </p:nvSpPr>
        <p:spPr>
          <a:xfrm rot="1323037">
            <a:off x="15576357" y="-220140"/>
            <a:ext cx="2623405" cy="1897072"/>
          </a:xfrm>
          <a:custGeom>
            <a:avLst/>
            <a:gdLst/>
            <a:ahLst/>
            <a:cxnLst/>
            <a:rect l="l" t="t" r="r" b="b"/>
            <a:pathLst>
              <a:path w="4464516" h="3336211">
                <a:moveTo>
                  <a:pt x="0" y="0"/>
                </a:moveTo>
                <a:lnTo>
                  <a:pt x="4464516" y="0"/>
                </a:lnTo>
                <a:lnTo>
                  <a:pt x="4464516" y="3336211"/>
                </a:lnTo>
                <a:lnTo>
                  <a:pt x="0" y="33362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0009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
                </p:tgtEl>
              </p:cMediaNode>
            </p:audio>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7">
            <a:extLst>
              <a:ext uri="{FF2B5EF4-FFF2-40B4-BE49-F238E27FC236}">
                <a16:creationId xmlns:a16="http://schemas.microsoft.com/office/drawing/2014/main" id="{E8DF2E6E-616F-1263-B215-46ADF0341CDF}"/>
              </a:ext>
            </a:extLst>
          </p:cNvPr>
          <p:cNvSpPr/>
          <p:nvPr/>
        </p:nvSpPr>
        <p:spPr>
          <a:xfrm rot="-1358851">
            <a:off x="16318784" y="-170936"/>
            <a:ext cx="2090583" cy="2311376"/>
          </a:xfrm>
          <a:custGeom>
            <a:avLst/>
            <a:gdLst/>
            <a:ahLst/>
            <a:cxnLst/>
            <a:rect l="l" t="t" r="r" b="b"/>
            <a:pathLst>
              <a:path w="2939054" h="4461563">
                <a:moveTo>
                  <a:pt x="0" y="0"/>
                </a:moveTo>
                <a:lnTo>
                  <a:pt x="2939054" y="0"/>
                </a:lnTo>
                <a:lnTo>
                  <a:pt x="2939054" y="4461562"/>
                </a:lnTo>
                <a:lnTo>
                  <a:pt x="0" y="44615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00E1C4FD-9DA2-2084-C165-B3D8F94A5B35}"/>
              </a:ext>
            </a:extLst>
          </p:cNvPr>
          <p:cNvGrpSpPr/>
          <p:nvPr/>
        </p:nvGrpSpPr>
        <p:grpSpPr>
          <a:xfrm>
            <a:off x="990600" y="2628900"/>
            <a:ext cx="7696200" cy="6504094"/>
            <a:chOff x="1138521" y="2464377"/>
            <a:chExt cx="7696200" cy="6504094"/>
          </a:xfrm>
        </p:grpSpPr>
        <p:sp>
          <p:nvSpPr>
            <p:cNvPr id="4" name="Freeform 3">
              <a:extLst>
                <a:ext uri="{FF2B5EF4-FFF2-40B4-BE49-F238E27FC236}">
                  <a16:creationId xmlns:a16="http://schemas.microsoft.com/office/drawing/2014/main" id="{10ACC285-281C-0536-47DD-D6832CE7915B}"/>
                </a:ext>
              </a:extLst>
            </p:cNvPr>
            <p:cNvSpPr/>
            <p:nvPr/>
          </p:nvSpPr>
          <p:spPr>
            <a:xfrm>
              <a:off x="1138521" y="4336346"/>
              <a:ext cx="7696200" cy="4632125"/>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FFF0B6"/>
            </a:solidFill>
          </p:spPr>
          <p:txBody>
            <a:bodyPr/>
            <a:lstStyle/>
            <a:p>
              <a:endParaRPr lang="en-US"/>
            </a:p>
          </p:txBody>
        </p:sp>
        <p:grpSp>
          <p:nvGrpSpPr>
            <p:cNvPr id="5" name="Group 4">
              <a:extLst>
                <a:ext uri="{FF2B5EF4-FFF2-40B4-BE49-F238E27FC236}">
                  <a16:creationId xmlns:a16="http://schemas.microsoft.com/office/drawing/2014/main" id="{D638060A-E1C1-9744-C5BB-F729A0C00E59}"/>
                </a:ext>
              </a:extLst>
            </p:cNvPr>
            <p:cNvGrpSpPr/>
            <p:nvPr/>
          </p:nvGrpSpPr>
          <p:grpSpPr>
            <a:xfrm>
              <a:off x="3282635" y="2464377"/>
              <a:ext cx="3407969" cy="2679123"/>
              <a:chOff x="3060376" y="2743200"/>
              <a:chExt cx="3407969" cy="2679123"/>
            </a:xfrm>
          </p:grpSpPr>
          <p:grpSp>
            <p:nvGrpSpPr>
              <p:cNvPr id="9" name="Group 5">
                <a:extLst>
                  <a:ext uri="{FF2B5EF4-FFF2-40B4-BE49-F238E27FC236}">
                    <a16:creationId xmlns:a16="http://schemas.microsoft.com/office/drawing/2014/main" id="{1D68DFE9-6A76-DA95-EEA2-85589421CF5D}"/>
                  </a:ext>
                </a:extLst>
              </p:cNvPr>
              <p:cNvGrpSpPr/>
              <p:nvPr/>
            </p:nvGrpSpPr>
            <p:grpSpPr>
              <a:xfrm>
                <a:off x="3836847" y="2743200"/>
                <a:ext cx="2631498" cy="2679123"/>
                <a:chOff x="0" y="0"/>
                <a:chExt cx="812800" cy="827510"/>
              </a:xfrm>
            </p:grpSpPr>
            <p:sp>
              <p:nvSpPr>
                <p:cNvPr id="14" name="Freeform 6">
                  <a:extLst>
                    <a:ext uri="{FF2B5EF4-FFF2-40B4-BE49-F238E27FC236}">
                      <a16:creationId xmlns:a16="http://schemas.microsoft.com/office/drawing/2014/main" id="{A86DB2BF-7DB4-96AB-E18F-96304BB1E75B}"/>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15" name="TextBox 7">
                  <a:extLst>
                    <a:ext uri="{FF2B5EF4-FFF2-40B4-BE49-F238E27FC236}">
                      <a16:creationId xmlns:a16="http://schemas.microsoft.com/office/drawing/2014/main" id="{455FAFD9-9BFA-AB54-6199-11AEF37428F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8">
                <a:extLst>
                  <a:ext uri="{FF2B5EF4-FFF2-40B4-BE49-F238E27FC236}">
                    <a16:creationId xmlns:a16="http://schemas.microsoft.com/office/drawing/2014/main" id="{FE18FE8B-3C92-56F6-3B14-72D8C4CE1003}"/>
                  </a:ext>
                </a:extLst>
              </p:cNvPr>
              <p:cNvGrpSpPr/>
              <p:nvPr/>
            </p:nvGrpSpPr>
            <p:grpSpPr>
              <a:xfrm>
                <a:off x="3210801" y="2743200"/>
                <a:ext cx="2631498" cy="2631498"/>
                <a:chOff x="0" y="0"/>
                <a:chExt cx="812800" cy="812800"/>
              </a:xfrm>
            </p:grpSpPr>
            <p:sp>
              <p:nvSpPr>
                <p:cNvPr id="12" name="Freeform 9">
                  <a:extLst>
                    <a:ext uri="{FF2B5EF4-FFF2-40B4-BE49-F238E27FC236}">
                      <a16:creationId xmlns:a16="http://schemas.microsoft.com/office/drawing/2014/main" id="{77DD7791-A764-84FC-3663-758A0D6DCB5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0B6"/>
                </a:solidFill>
                <a:ln w="38100">
                  <a:solidFill>
                    <a:srgbClr val="FFFFFF"/>
                  </a:solidFill>
                </a:ln>
              </p:spPr>
              <p:txBody>
                <a:bodyPr/>
                <a:lstStyle/>
                <a:p>
                  <a:endParaRPr lang="en-US"/>
                </a:p>
              </p:txBody>
            </p:sp>
            <p:sp>
              <p:nvSpPr>
                <p:cNvPr id="13" name="TextBox 10">
                  <a:extLst>
                    <a:ext uri="{FF2B5EF4-FFF2-40B4-BE49-F238E27FC236}">
                      <a16:creationId xmlns:a16="http://schemas.microsoft.com/office/drawing/2014/main" id="{4D7F7205-7BE0-ACCA-88F3-CBCD68CB70F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TextBox 26">
                <a:extLst>
                  <a:ext uri="{FF2B5EF4-FFF2-40B4-BE49-F238E27FC236}">
                    <a16:creationId xmlns:a16="http://schemas.microsoft.com/office/drawing/2014/main" id="{F68F2362-50F0-2227-16E6-2C589F0D1153}"/>
                  </a:ext>
                </a:extLst>
              </p:cNvPr>
              <p:cNvSpPr txBox="1"/>
              <p:nvPr/>
            </p:nvSpPr>
            <p:spPr>
              <a:xfrm>
                <a:off x="3060376" y="3501459"/>
                <a:ext cx="2712014" cy="1077218"/>
              </a:xfrm>
              <a:prstGeom prst="rect">
                <a:avLst/>
              </a:prstGeom>
            </p:spPr>
            <p:txBody>
              <a:bodyPr lIns="0" tIns="0" rIns="0" bIns="0" rtlCol="0" anchor="t">
                <a:spAutoFit/>
              </a:bodyPr>
              <a:lstStyle/>
              <a:p>
                <a:pPr algn="ctr"/>
                <a:r>
                  <a:rPr lang="en-US" sz="7000" b="1" dirty="0">
                    <a:solidFill>
                      <a:srgbClr val="C00000"/>
                    </a:solidFill>
                    <a:latin typeface="Arial" panose="020B0604020202020204" pitchFamily="34" charset="0"/>
                    <a:cs typeface="Arial" panose="020B0604020202020204" pitchFamily="34" charset="0"/>
                  </a:rPr>
                  <a:t>01</a:t>
                </a:r>
              </a:p>
            </p:txBody>
          </p:sp>
        </p:grpSp>
        <p:sp>
          <p:nvSpPr>
            <p:cNvPr id="8" name="TextBox 7">
              <a:extLst>
                <a:ext uri="{FF2B5EF4-FFF2-40B4-BE49-F238E27FC236}">
                  <a16:creationId xmlns:a16="http://schemas.microsoft.com/office/drawing/2014/main" id="{87E6E7D1-418B-7F14-C474-6AF39DA03CA8}"/>
                </a:ext>
              </a:extLst>
            </p:cNvPr>
            <p:cNvSpPr txBox="1"/>
            <p:nvPr/>
          </p:nvSpPr>
          <p:spPr>
            <a:xfrm>
              <a:off x="1931134" y="5848569"/>
              <a:ext cx="6110973" cy="1824923"/>
            </a:xfrm>
            <a:prstGeom prst="rect">
              <a:avLst/>
            </a:prstGeom>
            <a:noFill/>
          </p:spPr>
          <p:txBody>
            <a:bodyPr wrap="square">
              <a:spAutoFit/>
            </a:bodyPr>
            <a:lstStyle/>
            <a:p>
              <a:pPr marR="0" algn="ctr">
                <a:lnSpc>
                  <a:spcPct val="150000"/>
                </a:lnSpc>
                <a:spcBef>
                  <a:spcPts val="0"/>
                </a:spcBef>
                <a:spcAft>
                  <a:spcPts val="0"/>
                </a:spcAft>
              </a:pPr>
              <a:r>
                <a:rPr lang="vi-VN" sz="4000">
                  <a:latin typeface="Arial" panose="020B0604020202020204" pitchFamily="34" charset="0"/>
                  <a:cs typeface="Arial" panose="020B0604020202020204" pitchFamily="34" charset="0"/>
                </a:rPr>
                <a:t>Ôn lại các kiến thức đã học </a:t>
              </a:r>
              <a:r>
                <a:rPr lang="en-US" sz="4000">
                  <a:latin typeface="Arial" panose="020B0604020202020204" pitchFamily="34" charset="0"/>
                  <a:cs typeface="Arial" panose="020B0604020202020204" pitchFamily="34" charset="0"/>
                </a:rPr>
                <a:t>ngày </a:t>
              </a:r>
              <a:r>
                <a:rPr lang="vi-VN" sz="4000">
                  <a:latin typeface="Arial" panose="020B0604020202020204" pitchFamily="34" charset="0"/>
                  <a:cs typeface="Arial" panose="020B0604020202020204" pitchFamily="34" charset="0"/>
                </a:rPr>
                <a:t>hôm nay.</a:t>
              </a:r>
              <a:endParaRPr lang="en-US" sz="4000" dirty="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431A5A35-8E9A-7117-1A4D-1E85035215FD}"/>
              </a:ext>
            </a:extLst>
          </p:cNvPr>
          <p:cNvGrpSpPr/>
          <p:nvPr/>
        </p:nvGrpSpPr>
        <p:grpSpPr>
          <a:xfrm>
            <a:off x="-2239231" y="357762"/>
            <a:ext cx="14113853" cy="1811710"/>
            <a:chOff x="3467284" y="-17259"/>
            <a:chExt cx="14113853" cy="1811710"/>
          </a:xfrm>
        </p:grpSpPr>
        <p:grpSp>
          <p:nvGrpSpPr>
            <p:cNvPr id="17" name="Group 16">
              <a:extLst>
                <a:ext uri="{FF2B5EF4-FFF2-40B4-BE49-F238E27FC236}">
                  <a16:creationId xmlns:a16="http://schemas.microsoft.com/office/drawing/2014/main" id="{61E9E244-1171-8450-4236-784B55DD7C62}"/>
                </a:ext>
              </a:extLst>
            </p:cNvPr>
            <p:cNvGrpSpPr/>
            <p:nvPr/>
          </p:nvGrpSpPr>
          <p:grpSpPr>
            <a:xfrm>
              <a:off x="3467284" y="-17259"/>
              <a:ext cx="14113853" cy="1811710"/>
              <a:chOff x="0" y="-128692"/>
              <a:chExt cx="3851767" cy="539909"/>
            </a:xfrm>
          </p:grpSpPr>
          <p:sp>
            <p:nvSpPr>
              <p:cNvPr id="19" name="Freeform 19">
                <a:extLst>
                  <a:ext uri="{FF2B5EF4-FFF2-40B4-BE49-F238E27FC236}">
                    <a16:creationId xmlns:a16="http://schemas.microsoft.com/office/drawing/2014/main" id="{69BB22C2-77C3-1495-782D-7715F02CEB11}"/>
                  </a:ext>
                </a:extLst>
              </p:cNvPr>
              <p:cNvSpPr/>
              <p:nvPr/>
            </p:nvSpPr>
            <p:spPr>
              <a:xfrm>
                <a:off x="203200" y="-128692"/>
                <a:ext cx="3648567" cy="53990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6">
                  <a:lumMod val="20000"/>
                  <a:lumOff val="80000"/>
                </a:schemeClr>
              </a:solidFill>
            </p:spPr>
            <p:txBody>
              <a:bodyPr/>
              <a:lstStyle/>
              <a:p>
                <a:endParaRPr lang="en-US"/>
              </a:p>
            </p:txBody>
          </p:sp>
          <p:sp>
            <p:nvSpPr>
              <p:cNvPr id="20" name="TextBox 20">
                <a:extLst>
                  <a:ext uri="{FF2B5EF4-FFF2-40B4-BE49-F238E27FC236}">
                    <a16:creationId xmlns:a16="http://schemas.microsoft.com/office/drawing/2014/main" id="{6D67E60A-F78D-BCC4-130C-3ACA0639D3E9}"/>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18" name="TextBox 17">
              <a:extLst>
                <a:ext uri="{FF2B5EF4-FFF2-40B4-BE49-F238E27FC236}">
                  <a16:creationId xmlns:a16="http://schemas.microsoft.com/office/drawing/2014/main" id="{EE8878B2-41DB-EA9F-987B-814B279B9126}"/>
                </a:ext>
              </a:extLst>
            </p:cNvPr>
            <p:cNvSpPr txBox="1"/>
            <p:nvPr/>
          </p:nvSpPr>
          <p:spPr>
            <a:xfrm>
              <a:off x="5996602" y="401664"/>
              <a:ext cx="979979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dirty="0">
                  <a:solidFill>
                    <a:schemeClr val="tx1">
                      <a:lumMod val="95000"/>
                      <a:lumOff val="5000"/>
                    </a:schemeClr>
                  </a:solidFill>
                  <a:latin typeface="Arial" panose="020B0604020202020204" pitchFamily="34" charset="0"/>
                  <a:cs typeface="Arial" panose="020B0604020202020204" pitchFamily="34" charset="0"/>
                </a:rPr>
                <a:t>HƯỚNG DẪN VỀ NHÀ</a:t>
              </a:r>
            </a:p>
          </p:txBody>
        </p:sp>
      </p:grpSp>
      <p:grpSp>
        <p:nvGrpSpPr>
          <p:cNvPr id="21" name="Group 20">
            <a:extLst>
              <a:ext uri="{FF2B5EF4-FFF2-40B4-BE49-F238E27FC236}">
                <a16:creationId xmlns:a16="http://schemas.microsoft.com/office/drawing/2014/main" id="{0E568231-A7A5-AC5A-99D5-E73888CDE8FB}"/>
              </a:ext>
            </a:extLst>
          </p:cNvPr>
          <p:cNvGrpSpPr/>
          <p:nvPr/>
        </p:nvGrpSpPr>
        <p:grpSpPr>
          <a:xfrm>
            <a:off x="9296400" y="2593838"/>
            <a:ext cx="8001000" cy="6539156"/>
            <a:chOff x="1138521" y="2464377"/>
            <a:chExt cx="8001000" cy="6506651"/>
          </a:xfrm>
        </p:grpSpPr>
        <p:sp>
          <p:nvSpPr>
            <p:cNvPr id="22" name="Freeform 3">
              <a:extLst>
                <a:ext uri="{FF2B5EF4-FFF2-40B4-BE49-F238E27FC236}">
                  <a16:creationId xmlns:a16="http://schemas.microsoft.com/office/drawing/2014/main" id="{A8254DD9-88E5-2698-A0DB-02A097659A12}"/>
                </a:ext>
              </a:extLst>
            </p:cNvPr>
            <p:cNvSpPr/>
            <p:nvPr/>
          </p:nvSpPr>
          <p:spPr>
            <a:xfrm>
              <a:off x="1138521" y="4336346"/>
              <a:ext cx="8001000" cy="4634682"/>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FFF0B6"/>
            </a:solidFill>
          </p:spPr>
          <p:txBody>
            <a:bodyPr/>
            <a:lstStyle/>
            <a:p>
              <a:endParaRPr lang="en-US"/>
            </a:p>
          </p:txBody>
        </p:sp>
        <p:grpSp>
          <p:nvGrpSpPr>
            <p:cNvPr id="23" name="Group 22">
              <a:extLst>
                <a:ext uri="{FF2B5EF4-FFF2-40B4-BE49-F238E27FC236}">
                  <a16:creationId xmlns:a16="http://schemas.microsoft.com/office/drawing/2014/main" id="{AE449FC5-239E-7435-F55F-D37AC4289780}"/>
                </a:ext>
              </a:extLst>
            </p:cNvPr>
            <p:cNvGrpSpPr/>
            <p:nvPr/>
          </p:nvGrpSpPr>
          <p:grpSpPr>
            <a:xfrm>
              <a:off x="3282635" y="2464377"/>
              <a:ext cx="3407969" cy="2679123"/>
              <a:chOff x="3060376" y="2743200"/>
              <a:chExt cx="3407969" cy="2679123"/>
            </a:xfrm>
          </p:grpSpPr>
          <p:grpSp>
            <p:nvGrpSpPr>
              <p:cNvPr id="25" name="Group 5">
                <a:extLst>
                  <a:ext uri="{FF2B5EF4-FFF2-40B4-BE49-F238E27FC236}">
                    <a16:creationId xmlns:a16="http://schemas.microsoft.com/office/drawing/2014/main" id="{A6987066-5791-CB89-31F0-E923BA214836}"/>
                  </a:ext>
                </a:extLst>
              </p:cNvPr>
              <p:cNvGrpSpPr/>
              <p:nvPr/>
            </p:nvGrpSpPr>
            <p:grpSpPr>
              <a:xfrm>
                <a:off x="3836847" y="2743200"/>
                <a:ext cx="2631498" cy="2679123"/>
                <a:chOff x="0" y="0"/>
                <a:chExt cx="812800" cy="827510"/>
              </a:xfrm>
            </p:grpSpPr>
            <p:sp>
              <p:nvSpPr>
                <p:cNvPr id="30" name="Freeform 6">
                  <a:extLst>
                    <a:ext uri="{FF2B5EF4-FFF2-40B4-BE49-F238E27FC236}">
                      <a16:creationId xmlns:a16="http://schemas.microsoft.com/office/drawing/2014/main" id="{C91E92AC-F30E-7067-1010-02254B594E5F}"/>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42" name="TextBox 7">
                  <a:extLst>
                    <a:ext uri="{FF2B5EF4-FFF2-40B4-BE49-F238E27FC236}">
                      <a16:creationId xmlns:a16="http://schemas.microsoft.com/office/drawing/2014/main" id="{B62705F6-3FAC-F517-A42A-4CE2DE2EA1B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8">
                <a:extLst>
                  <a:ext uri="{FF2B5EF4-FFF2-40B4-BE49-F238E27FC236}">
                    <a16:creationId xmlns:a16="http://schemas.microsoft.com/office/drawing/2014/main" id="{20522323-E6E6-DC0D-FD40-E4D31F218766}"/>
                  </a:ext>
                </a:extLst>
              </p:cNvPr>
              <p:cNvGrpSpPr/>
              <p:nvPr/>
            </p:nvGrpSpPr>
            <p:grpSpPr>
              <a:xfrm>
                <a:off x="3210801" y="2743200"/>
                <a:ext cx="2631498" cy="2631498"/>
                <a:chOff x="0" y="0"/>
                <a:chExt cx="812800" cy="812800"/>
              </a:xfrm>
            </p:grpSpPr>
            <p:sp>
              <p:nvSpPr>
                <p:cNvPr id="28" name="Freeform 9">
                  <a:extLst>
                    <a:ext uri="{FF2B5EF4-FFF2-40B4-BE49-F238E27FC236}">
                      <a16:creationId xmlns:a16="http://schemas.microsoft.com/office/drawing/2014/main" id="{F724C522-263A-669C-F186-136DC201844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0B6"/>
                </a:solidFill>
                <a:ln w="38100">
                  <a:solidFill>
                    <a:srgbClr val="FFFFFF"/>
                  </a:solidFill>
                </a:ln>
              </p:spPr>
              <p:txBody>
                <a:bodyPr/>
                <a:lstStyle/>
                <a:p>
                  <a:endParaRPr lang="en-US"/>
                </a:p>
              </p:txBody>
            </p:sp>
            <p:sp>
              <p:nvSpPr>
                <p:cNvPr id="29" name="TextBox 10">
                  <a:extLst>
                    <a:ext uri="{FF2B5EF4-FFF2-40B4-BE49-F238E27FC236}">
                      <a16:creationId xmlns:a16="http://schemas.microsoft.com/office/drawing/2014/main" id="{6C27ED57-0E78-EF7B-8782-A57FABB5F92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TextBox 26">
                <a:extLst>
                  <a:ext uri="{FF2B5EF4-FFF2-40B4-BE49-F238E27FC236}">
                    <a16:creationId xmlns:a16="http://schemas.microsoft.com/office/drawing/2014/main" id="{EE9C0050-E7A9-E4F5-19DC-D385BEA2D5E7}"/>
                  </a:ext>
                </a:extLst>
              </p:cNvPr>
              <p:cNvSpPr txBox="1"/>
              <p:nvPr/>
            </p:nvSpPr>
            <p:spPr>
              <a:xfrm>
                <a:off x="3060376" y="3501459"/>
                <a:ext cx="2712014" cy="1077218"/>
              </a:xfrm>
              <a:prstGeom prst="rect">
                <a:avLst/>
              </a:prstGeom>
            </p:spPr>
            <p:txBody>
              <a:bodyPr lIns="0" tIns="0" rIns="0" bIns="0" rtlCol="0" anchor="t">
                <a:spAutoFit/>
              </a:bodyPr>
              <a:lstStyle/>
              <a:p>
                <a:pPr algn="ctr"/>
                <a:r>
                  <a:rPr lang="en-US" sz="7000" b="1" dirty="0">
                    <a:solidFill>
                      <a:srgbClr val="C00000"/>
                    </a:solidFill>
                    <a:latin typeface="Arial" panose="020B0604020202020204" pitchFamily="34" charset="0"/>
                    <a:cs typeface="Arial" panose="020B0604020202020204" pitchFamily="34" charset="0"/>
                  </a:rPr>
                  <a:t>02</a:t>
                </a:r>
              </a:p>
            </p:txBody>
          </p:sp>
        </p:grpSp>
        <p:sp>
          <p:nvSpPr>
            <p:cNvPr id="24" name="TextBox 23">
              <a:extLst>
                <a:ext uri="{FF2B5EF4-FFF2-40B4-BE49-F238E27FC236}">
                  <a16:creationId xmlns:a16="http://schemas.microsoft.com/office/drawing/2014/main" id="{C62844BA-AE44-BBCC-6A6C-6044391BB25E}"/>
                </a:ext>
              </a:extLst>
            </p:cNvPr>
            <p:cNvSpPr txBox="1"/>
            <p:nvPr/>
          </p:nvSpPr>
          <p:spPr>
            <a:xfrm>
              <a:off x="2083534" y="5518131"/>
              <a:ext cx="6110973" cy="2748253"/>
            </a:xfrm>
            <a:prstGeom prst="rect">
              <a:avLst/>
            </a:prstGeom>
            <a:noFill/>
          </p:spPr>
          <p:txBody>
            <a:bodyPr wrap="square">
              <a:spAutoFit/>
            </a:bodyPr>
            <a:lstStyle/>
            <a:p>
              <a:pPr marR="0" algn="ctr">
                <a:lnSpc>
                  <a:spcPct val="150000"/>
                </a:lnSpc>
                <a:spcBef>
                  <a:spcPts val="0"/>
                </a:spcBef>
                <a:spcAft>
                  <a:spcPts val="0"/>
                </a:spcAft>
              </a:pPr>
              <a:r>
                <a:rPr lang="vi-VN" sz="4000">
                  <a:latin typeface="Arial" panose="020B0604020202020204" pitchFamily="34" charset="0"/>
                  <a:cs typeface="Arial" panose="020B0604020202020204" pitchFamily="34" charset="0"/>
                </a:rPr>
                <a:t>Tiến hành lập kế hoạch tổ chức gắn kết tình yêu thương trong gia đình.</a:t>
              </a:r>
              <a:endParaRPr lang="en-US" sz="4000" dirty="0">
                <a:latin typeface="Arial" panose="020B0604020202020204" pitchFamily="34" charset="0"/>
                <a:cs typeface="Arial" panose="020B0604020202020204" pitchFamily="34" charset="0"/>
              </a:endParaRPr>
            </a:p>
          </p:txBody>
        </p:sp>
      </p:grpSp>
      <p:pic>
        <p:nvPicPr>
          <p:cNvPr id="43" name="Picture 2">
            <a:extLst>
              <a:ext uri="{FF2B5EF4-FFF2-40B4-BE49-F238E27FC236}">
                <a16:creationId xmlns:a16="http://schemas.microsoft.com/office/drawing/2014/main" id="{E41FB57C-8D0C-BF07-5C3C-BB8B3DC23F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17602" y="8135611"/>
            <a:ext cx="2830776" cy="2151389"/>
          </a:xfrm>
          <a:prstGeom prst="rect">
            <a:avLst/>
          </a:prstGeom>
        </p:spPr>
      </p:pic>
      <p:sp>
        <p:nvSpPr>
          <p:cNvPr id="7" name="Freeform 6">
            <a:extLst>
              <a:ext uri="{FF2B5EF4-FFF2-40B4-BE49-F238E27FC236}">
                <a16:creationId xmlns:a16="http://schemas.microsoft.com/office/drawing/2014/main" id="{C1AF4521-69C5-F62D-8580-D9147347EAE0}"/>
              </a:ext>
            </a:extLst>
          </p:cNvPr>
          <p:cNvSpPr/>
          <p:nvPr/>
        </p:nvSpPr>
        <p:spPr>
          <a:xfrm>
            <a:off x="260266" y="9132994"/>
            <a:ext cx="861955" cy="1028699"/>
          </a:xfrm>
          <a:custGeom>
            <a:avLst/>
            <a:gdLst/>
            <a:ahLst/>
            <a:cxnLst/>
            <a:rect l="l" t="t" r="r" b="b"/>
            <a:pathLst>
              <a:path w="1500511" h="1491133">
                <a:moveTo>
                  <a:pt x="0" y="0"/>
                </a:moveTo>
                <a:lnTo>
                  <a:pt x="1500511" y="0"/>
                </a:lnTo>
                <a:lnTo>
                  <a:pt x="1500511" y="1491133"/>
                </a:lnTo>
                <a:lnTo>
                  <a:pt x="0" y="14911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42005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228600" y="-12262"/>
            <a:ext cx="5473979" cy="1602383"/>
          </a:xfrm>
          <a:custGeom>
            <a:avLst/>
            <a:gdLst/>
            <a:ahLst/>
            <a:cxnLst/>
            <a:rect l="l" t="t" r="r" b="b"/>
            <a:pathLst>
              <a:path w="5473979" h="1602383">
                <a:moveTo>
                  <a:pt x="0" y="0"/>
                </a:moveTo>
                <a:lnTo>
                  <a:pt x="5473980" y="0"/>
                </a:lnTo>
                <a:lnTo>
                  <a:pt x="5473980" y="1602383"/>
                </a:lnTo>
                <a:lnTo>
                  <a:pt x="0" y="1602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042623" y="-12262"/>
            <a:ext cx="5600665" cy="1507088"/>
          </a:xfrm>
          <a:custGeom>
            <a:avLst/>
            <a:gdLst/>
            <a:ahLst/>
            <a:cxnLst/>
            <a:rect l="l" t="t" r="r" b="b"/>
            <a:pathLst>
              <a:path w="5600665" h="1507088">
                <a:moveTo>
                  <a:pt x="0" y="0"/>
                </a:moveTo>
                <a:lnTo>
                  <a:pt x="5600665" y="0"/>
                </a:lnTo>
                <a:lnTo>
                  <a:pt x="5600665" y="1507088"/>
                </a:lnTo>
                <a:lnTo>
                  <a:pt x="0" y="150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2">
            <a:extLst>
              <a:ext uri="{FF2B5EF4-FFF2-40B4-BE49-F238E27FC236}">
                <a16:creationId xmlns:a16="http://schemas.microsoft.com/office/drawing/2014/main" id="{9572A336-D53C-DA84-27BF-8D69C8B20F6E}"/>
              </a:ext>
            </a:extLst>
          </p:cNvPr>
          <p:cNvSpPr txBox="1"/>
          <p:nvPr/>
        </p:nvSpPr>
        <p:spPr>
          <a:xfrm>
            <a:off x="786086" y="3410910"/>
            <a:ext cx="16715828"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8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HỌC KẾT THÚC, CẢM ƠN CÁC EM ĐÃ LẮNG NGHE</a:t>
            </a:r>
            <a:r>
              <a:rPr kumimoji="0" lang="en-US" sz="8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Freeform 3">
            <a:extLst>
              <a:ext uri="{FF2B5EF4-FFF2-40B4-BE49-F238E27FC236}">
                <a16:creationId xmlns:a16="http://schemas.microsoft.com/office/drawing/2014/main" id="{D213A01F-2EFE-F5E3-2901-3BF456C75383}"/>
              </a:ext>
            </a:extLst>
          </p:cNvPr>
          <p:cNvSpPr/>
          <p:nvPr/>
        </p:nvSpPr>
        <p:spPr>
          <a:xfrm rot="1323037">
            <a:off x="243828" y="8690763"/>
            <a:ext cx="2623405" cy="1897072"/>
          </a:xfrm>
          <a:custGeom>
            <a:avLst/>
            <a:gdLst/>
            <a:ahLst/>
            <a:cxnLst/>
            <a:rect l="l" t="t" r="r" b="b"/>
            <a:pathLst>
              <a:path w="4464516" h="3336211">
                <a:moveTo>
                  <a:pt x="0" y="0"/>
                </a:moveTo>
                <a:lnTo>
                  <a:pt x="4464516" y="0"/>
                </a:lnTo>
                <a:lnTo>
                  <a:pt x="4464516" y="3336211"/>
                </a:lnTo>
                <a:lnTo>
                  <a:pt x="0" y="33362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59758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323037">
            <a:off x="15576357" y="-220140"/>
            <a:ext cx="2623405" cy="1897072"/>
          </a:xfrm>
          <a:custGeom>
            <a:avLst/>
            <a:gdLst/>
            <a:ahLst/>
            <a:cxnLst/>
            <a:rect l="l" t="t" r="r" b="b"/>
            <a:pathLst>
              <a:path w="4464516" h="3336211">
                <a:moveTo>
                  <a:pt x="0" y="0"/>
                </a:moveTo>
                <a:lnTo>
                  <a:pt x="4464516" y="0"/>
                </a:lnTo>
                <a:lnTo>
                  <a:pt x="4464516" y="3336211"/>
                </a:lnTo>
                <a:lnTo>
                  <a:pt x="0" y="3336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rot="-2385020">
            <a:off x="216079" y="-625546"/>
            <a:ext cx="1853844" cy="2299334"/>
          </a:xfrm>
          <a:custGeom>
            <a:avLst/>
            <a:gdLst/>
            <a:ahLst/>
            <a:cxnLst/>
            <a:rect l="l" t="t" r="r" b="b"/>
            <a:pathLst>
              <a:path w="2664211" h="3690972">
                <a:moveTo>
                  <a:pt x="0" y="0"/>
                </a:moveTo>
                <a:lnTo>
                  <a:pt x="2664210" y="0"/>
                </a:lnTo>
                <a:lnTo>
                  <a:pt x="2664210" y="3690972"/>
                </a:lnTo>
                <a:lnTo>
                  <a:pt x="0" y="3690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E59C8FDD-397B-AD9E-A0F0-5F76D7D67CAF}"/>
              </a:ext>
            </a:extLst>
          </p:cNvPr>
          <p:cNvGrpSpPr/>
          <p:nvPr/>
        </p:nvGrpSpPr>
        <p:grpSpPr>
          <a:xfrm>
            <a:off x="5981699" y="-19897"/>
            <a:ext cx="6324600" cy="1590987"/>
            <a:chOff x="5715000" y="-27216"/>
            <a:chExt cx="6324600" cy="1590987"/>
          </a:xfrm>
        </p:grpSpPr>
        <p:sp>
          <p:nvSpPr>
            <p:cNvPr id="14" name="Round Same Side Corner Rectangle 11">
              <a:extLst>
                <a:ext uri="{FF2B5EF4-FFF2-40B4-BE49-F238E27FC236}">
                  <a16:creationId xmlns:a16="http://schemas.microsoft.com/office/drawing/2014/main" id="{C4D82BD9-8499-2B55-B72E-324679F08551}"/>
                </a:ext>
              </a:extLst>
            </p:cNvPr>
            <p:cNvSpPr/>
            <p:nvPr/>
          </p:nvSpPr>
          <p:spPr>
            <a:xfrm flipV="1">
              <a:off x="5715000" y="-27216"/>
              <a:ext cx="6324600" cy="1590987"/>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C6247D0-7D18-E9ED-F93B-C4A60DAD5C81}"/>
                </a:ext>
              </a:extLst>
            </p:cNvPr>
            <p:cNvSpPr txBox="1"/>
            <p:nvPr/>
          </p:nvSpPr>
          <p:spPr>
            <a:xfrm>
              <a:off x="6515100" y="260445"/>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grpSp>
        <p:nvGrpSpPr>
          <p:cNvPr id="2" name="Group 1">
            <a:extLst>
              <a:ext uri="{FF2B5EF4-FFF2-40B4-BE49-F238E27FC236}">
                <a16:creationId xmlns:a16="http://schemas.microsoft.com/office/drawing/2014/main" id="{3378E8B8-401D-EA3F-963D-04AEB39B813D}"/>
              </a:ext>
            </a:extLst>
          </p:cNvPr>
          <p:cNvGrpSpPr/>
          <p:nvPr/>
        </p:nvGrpSpPr>
        <p:grpSpPr>
          <a:xfrm>
            <a:off x="9601200" y="2933700"/>
            <a:ext cx="8153400" cy="5875578"/>
            <a:chOff x="899769" y="3460850"/>
            <a:chExt cx="8153400" cy="5875578"/>
          </a:xfrm>
        </p:grpSpPr>
        <p:sp>
          <p:nvSpPr>
            <p:cNvPr id="5" name="Freeform 4">
              <a:extLst>
                <a:ext uri="{FF2B5EF4-FFF2-40B4-BE49-F238E27FC236}">
                  <a16:creationId xmlns:a16="http://schemas.microsoft.com/office/drawing/2014/main" id="{E4481224-B2C4-AD16-2A28-0EC11CAB5423}"/>
                </a:ext>
              </a:extLst>
            </p:cNvPr>
            <p:cNvSpPr/>
            <p:nvPr/>
          </p:nvSpPr>
          <p:spPr>
            <a:xfrm>
              <a:off x="899769" y="3460850"/>
              <a:ext cx="8153400"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7" name="TextBox 9">
              <a:extLst>
                <a:ext uri="{FF2B5EF4-FFF2-40B4-BE49-F238E27FC236}">
                  <a16:creationId xmlns:a16="http://schemas.microsoft.com/office/drawing/2014/main" id="{8A8D167F-C7F9-BD3A-7485-A180ACA964A6}"/>
                </a:ext>
              </a:extLst>
            </p:cNvPr>
            <p:cNvSpPr txBox="1"/>
            <p:nvPr/>
          </p:nvSpPr>
          <p:spPr>
            <a:xfrm>
              <a:off x="1433169" y="4259912"/>
              <a:ext cx="7315199" cy="4052328"/>
            </a:xfrm>
            <a:prstGeom prst="rect">
              <a:avLst/>
            </a:prstGeom>
          </p:spPr>
          <p:txBody>
            <a:bodyPr wrap="square" lIns="0" tIns="0" rIns="0" bIns="0" rtlCol="0" anchor="t">
              <a:spAutoFit/>
            </a:bodyPr>
            <a:lstStyle/>
            <a:p>
              <a:pPr algn="just">
                <a:lnSpc>
                  <a:spcPct val="150000"/>
                </a:lnSpc>
              </a:pPr>
              <a:r>
                <a:rPr lang="vi-VN" sz="3600" i="1">
                  <a:latin typeface="Arial" panose="020B0604020202020204" pitchFamily="34" charset="0"/>
                  <a:cs typeface="Arial" panose="020B0604020202020204" pitchFamily="34" charset="0"/>
                </a:rPr>
                <a:t>Mình đi đâu thế, bố ơi</a:t>
              </a:r>
              <a:r>
                <a:rPr lang="en-US" sz="3600" i="1">
                  <a:latin typeface="Arial" panose="020B0604020202020204" pitchFamily="34" charset="0"/>
                  <a:cs typeface="Arial" panose="020B0604020202020204" pitchFamily="34" charset="0"/>
                </a:rPr>
                <a:t>?</a:t>
              </a:r>
              <a:endParaRPr lang="vi-VN" sz="3600" i="1">
                <a:latin typeface="Arial" panose="020B0604020202020204" pitchFamily="34" charset="0"/>
                <a:cs typeface="Arial" panose="020B0604020202020204" pitchFamily="34" charset="0"/>
              </a:endParaRPr>
            </a:p>
            <a:p>
              <a:pPr algn="just">
                <a:lnSpc>
                  <a:spcPct val="150000"/>
                </a:lnSpc>
              </a:pPr>
              <a:r>
                <a:rPr lang="vi-VN" sz="3600" i="1">
                  <a:latin typeface="Arial" panose="020B0604020202020204" pitchFamily="34" charset="0"/>
                  <a:cs typeface="Arial" panose="020B0604020202020204" pitchFamily="34" charset="0"/>
                </a:rPr>
                <a:t>Đi công viên hay xem ca nhạc?</a:t>
              </a:r>
            </a:p>
            <a:p>
              <a:pPr algn="just">
                <a:lnSpc>
                  <a:spcPct val="150000"/>
                </a:lnSpc>
              </a:pPr>
              <a:r>
                <a:rPr lang="vi-VN" sz="3600" i="1">
                  <a:latin typeface="Arial" panose="020B0604020202020204" pitchFamily="34" charset="0"/>
                  <a:cs typeface="Arial" panose="020B0604020202020204" pitchFamily="34" charset="0"/>
                </a:rPr>
                <a:t>Đi xem kịch hay đi hay đi siêu thị?</a:t>
              </a:r>
            </a:p>
            <a:p>
              <a:pPr algn="just">
                <a:lnSpc>
                  <a:spcPct val="150000"/>
                </a:lnSpc>
              </a:pPr>
              <a:r>
                <a:rPr lang="vi-VN" sz="3600" i="1">
                  <a:latin typeface="Arial" panose="020B0604020202020204" pitchFamily="34" charset="0"/>
                  <a:cs typeface="Arial" panose="020B0604020202020204" pitchFamily="34" charset="0"/>
                </a:rPr>
                <a:t>Đi thư viện hay đi du lịch?</a:t>
              </a:r>
            </a:p>
            <a:p>
              <a:pPr algn="just">
                <a:lnSpc>
                  <a:spcPct val="150000"/>
                </a:lnSpc>
              </a:pPr>
              <a:r>
                <a:rPr lang="vi-VN" sz="3600" i="1">
                  <a:latin typeface="Arial" panose="020B0604020202020204" pitchFamily="34" charset="0"/>
                  <a:cs typeface="Arial" panose="020B0604020202020204" pitchFamily="34" charset="0"/>
                </a:rPr>
                <a:t>Đi về quê hay đi ăn chè? Oh yeah!!!</a:t>
              </a:r>
            </a:p>
          </p:txBody>
        </p:sp>
      </p:grpSp>
      <p:sp>
        <p:nvSpPr>
          <p:cNvPr id="10" name="Speech Bubble: Rectangle with Corners Rounded 9">
            <a:extLst>
              <a:ext uri="{FF2B5EF4-FFF2-40B4-BE49-F238E27FC236}">
                <a16:creationId xmlns:a16="http://schemas.microsoft.com/office/drawing/2014/main" id="{50C2CEFD-6842-664F-7170-D79D58AF4F82}"/>
              </a:ext>
            </a:extLst>
          </p:cNvPr>
          <p:cNvSpPr/>
          <p:nvPr/>
        </p:nvSpPr>
        <p:spPr>
          <a:xfrm>
            <a:off x="838200" y="2288405"/>
            <a:ext cx="7658123" cy="3789699"/>
          </a:xfrm>
          <a:prstGeom prst="wedgeRoundRectCallout">
            <a:avLst>
              <a:gd name="adj1" fmla="val 60046"/>
              <a:gd name="adj2" fmla="val 39664"/>
              <a:gd name="adj3" fmla="val 16667"/>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Em liệt kê những nơi ta có thể đi, đến cùng gia đình để thay vào lời bài hát, có thể hát theo kiểu đọc rap để tạo sự hài hước</a:t>
            </a:r>
            <a:r>
              <a:rPr lang="en-US" sz="3600">
                <a:solidFill>
                  <a:schemeClr val="tx1"/>
                </a:solidFill>
                <a:latin typeface="Arial" panose="020B0604020202020204" pitchFamily="34" charset="0"/>
                <a:cs typeface="Arial" panose="020B0604020202020204" pitchFamily="34" charset="0"/>
              </a:rPr>
              <a:t> như:</a:t>
            </a:r>
            <a:endParaRPr lang="vi-VN" sz="3600">
              <a:solidFill>
                <a:schemeClr val="tx1"/>
              </a:solidFill>
              <a:latin typeface="Arial" panose="020B0604020202020204" pitchFamily="34" charset="0"/>
              <a:cs typeface="Arial" panose="020B0604020202020204" pitchFamily="34" charset="0"/>
            </a:endParaRPr>
          </a:p>
        </p:txBody>
      </p:sp>
      <p:sp>
        <p:nvSpPr>
          <p:cNvPr id="16" name="Speech Bubble: Rectangle with Corners Rounded 15">
            <a:extLst>
              <a:ext uri="{FF2B5EF4-FFF2-40B4-BE49-F238E27FC236}">
                <a16:creationId xmlns:a16="http://schemas.microsoft.com/office/drawing/2014/main" id="{7E0146B4-AF98-0862-8BBE-3238449B2942}"/>
              </a:ext>
            </a:extLst>
          </p:cNvPr>
          <p:cNvSpPr/>
          <p:nvPr/>
        </p:nvSpPr>
        <p:spPr>
          <a:xfrm>
            <a:off x="837531" y="6507758"/>
            <a:ext cx="7680563" cy="2953246"/>
          </a:xfrm>
          <a:prstGeom prst="wedgeRoundRectCallout">
            <a:avLst>
              <a:gd name="adj1" fmla="val 59810"/>
              <a:gd name="adj2" fmla="val -40340"/>
              <a:gd name="adj3" fmla="val 16667"/>
            </a:avLst>
          </a:prstGeom>
          <a:solidFill>
            <a:srgbClr val="F0ECF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Sau đó, lắng nghe GV </a:t>
            </a:r>
            <a:r>
              <a:rPr lang="vi-VN" sz="3800">
                <a:solidFill>
                  <a:schemeClr val="tx1"/>
                </a:solidFill>
                <a:latin typeface="Arial" panose="020B0604020202020204" pitchFamily="34" charset="0"/>
                <a:cs typeface="Arial" panose="020B0604020202020204" pitchFamily="34" charset="0"/>
              </a:rPr>
              <a:t>đọc câu </a:t>
            </a:r>
            <a:r>
              <a:rPr lang="en-US" sz="3800">
                <a:solidFill>
                  <a:schemeClr val="tx1"/>
                </a:solidFill>
                <a:latin typeface="Arial" panose="020B0604020202020204" pitchFamily="34" charset="0"/>
                <a:cs typeface="Arial" panose="020B0604020202020204" pitchFamily="34" charset="0"/>
              </a:rPr>
              <a:t>và </a:t>
            </a:r>
            <a:r>
              <a:rPr lang="vi-VN" sz="3800">
                <a:solidFill>
                  <a:schemeClr val="tx1"/>
                </a:solidFill>
                <a:latin typeface="Arial" panose="020B0604020202020204" pitchFamily="34" charset="0"/>
                <a:cs typeface="Arial" panose="020B0604020202020204" pitchFamily="34" charset="0"/>
              </a:rPr>
              <a:t>đọc phương án của mình.</a:t>
            </a:r>
          </a:p>
        </p:txBody>
      </p:sp>
      <p:pic>
        <p:nvPicPr>
          <p:cNvPr id="21" name="Picture 20" descr="A person and a child with luggage&#10;&#10;Description automatically generated">
            <a:extLst>
              <a:ext uri="{FF2B5EF4-FFF2-40B4-BE49-F238E27FC236}">
                <a16:creationId xmlns:a16="http://schemas.microsoft.com/office/drawing/2014/main" id="{C5B52C96-1B6A-E2AB-F74E-9B47D1AB17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2349" y="7545447"/>
            <a:ext cx="3333850" cy="3333850"/>
          </a:xfrm>
          <a:prstGeom prst="rect">
            <a:avLst/>
          </a:prstGeom>
        </p:spPr>
      </p:pic>
    </p:spTree>
    <p:extLst>
      <p:ext uri="{BB962C8B-B14F-4D97-AF65-F5344CB8AC3E}">
        <p14:creationId xmlns:p14="http://schemas.microsoft.com/office/powerpoint/2010/main" val="271319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3488852">
            <a:off x="16492658" y="-541134"/>
            <a:ext cx="1610798" cy="2768559"/>
          </a:xfrm>
          <a:custGeom>
            <a:avLst/>
            <a:gdLst/>
            <a:ahLst/>
            <a:cxnLst/>
            <a:rect l="l" t="t" r="r" b="b"/>
            <a:pathLst>
              <a:path w="1610798" h="2768559">
                <a:moveTo>
                  <a:pt x="0" y="0"/>
                </a:moveTo>
                <a:lnTo>
                  <a:pt x="1610798" y="0"/>
                </a:lnTo>
                <a:lnTo>
                  <a:pt x="1610798" y="2768559"/>
                </a:lnTo>
                <a:lnTo>
                  <a:pt x="0" y="27685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0" y="27214"/>
            <a:ext cx="1371600" cy="1371600"/>
          </a:xfrm>
          <a:custGeom>
            <a:avLst/>
            <a:gdLst/>
            <a:ahLst/>
            <a:cxnLst/>
            <a:rect l="l" t="t" r="r" b="b"/>
            <a:pathLst>
              <a:path w="2316744" h="2207225">
                <a:moveTo>
                  <a:pt x="0" y="0"/>
                </a:moveTo>
                <a:lnTo>
                  <a:pt x="2316743" y="0"/>
                </a:lnTo>
                <a:lnTo>
                  <a:pt x="2316743" y="2207224"/>
                </a:lnTo>
                <a:lnTo>
                  <a:pt x="0" y="22072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6494771" y="8051995"/>
            <a:ext cx="1606572" cy="1981200"/>
          </a:xfrm>
          <a:custGeom>
            <a:avLst/>
            <a:gdLst/>
            <a:ahLst/>
            <a:cxnLst/>
            <a:rect l="l" t="t" r="r" b="b"/>
            <a:pathLst>
              <a:path w="2749572" h="3390728">
                <a:moveTo>
                  <a:pt x="0" y="0"/>
                </a:moveTo>
                <a:lnTo>
                  <a:pt x="2749573" y="0"/>
                </a:lnTo>
                <a:lnTo>
                  <a:pt x="2749573" y="3390728"/>
                </a:lnTo>
                <a:lnTo>
                  <a:pt x="0" y="3390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3E27022-A900-8FBA-0E1F-CFAFF27357F2}"/>
              </a:ext>
            </a:extLst>
          </p:cNvPr>
          <p:cNvSpPr txBox="1"/>
          <p:nvPr/>
        </p:nvSpPr>
        <p:spPr>
          <a:xfrm>
            <a:off x="495300" y="807850"/>
            <a:ext cx="17297399" cy="3774110"/>
          </a:xfrm>
          <a:prstGeom prst="rect">
            <a:avLst/>
          </a:prstGeom>
          <a:noFill/>
        </p:spPr>
        <p:txBody>
          <a:bodyPr wrap="square">
            <a:spAutoFit/>
          </a:bodyPr>
          <a:lstStyle/>
          <a:p>
            <a:pPr marL="0" marR="0" algn="ctr">
              <a:lnSpc>
                <a:spcPct val="150000"/>
              </a:lnSpc>
              <a:spcBef>
                <a:spcPts val="0"/>
              </a:spcBef>
              <a:spcAft>
                <a:spcPts val="0"/>
              </a:spcAft>
            </a:pPr>
            <a:r>
              <a:rPr lang="vi-VN" sz="8500" b="1" kern="0">
                <a:effectLst/>
                <a:latin typeface="Arial" panose="020B0604020202020204" pitchFamily="34" charset="0"/>
                <a:ea typeface="Times New Roman" panose="02020603050405020304" pitchFamily="18" charset="0"/>
                <a:cs typeface="Arial" panose="020B0604020202020204" pitchFamily="34" charset="0"/>
              </a:rPr>
              <a:t>CHỦ ĐỀ</a:t>
            </a:r>
            <a:r>
              <a:rPr lang="en-US" sz="8500" b="1" kern="0">
                <a:effectLst/>
                <a:latin typeface="Arial" panose="020B0604020202020204" pitchFamily="34" charset="0"/>
                <a:ea typeface="Times New Roman" panose="02020603050405020304" pitchFamily="18" charset="0"/>
                <a:cs typeface="Arial" panose="020B0604020202020204" pitchFamily="34" charset="0"/>
              </a:rPr>
              <a:t>.</a:t>
            </a:r>
            <a:endParaRPr lang="en-US" sz="8500" b="1" kern="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8500" b="1" kern="0">
                <a:effectLst/>
                <a:latin typeface="Arial" panose="020B0604020202020204" pitchFamily="34" charset="0"/>
                <a:ea typeface="Times New Roman" panose="02020603050405020304" pitchFamily="18" charset="0"/>
                <a:cs typeface="Arial" panose="020B0604020202020204" pitchFamily="34" charset="0"/>
              </a:rPr>
              <a:t>MÁI ẤM GIA ĐÌNH</a:t>
            </a:r>
            <a:endParaRPr lang="en-US" sz="85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487838CB-4F67-7FDF-2E8D-88F15EB71BDC}"/>
              </a:ext>
            </a:extLst>
          </p:cNvPr>
          <p:cNvSpPr txBox="1"/>
          <p:nvPr/>
        </p:nvSpPr>
        <p:spPr>
          <a:xfrm>
            <a:off x="495300" y="5485083"/>
            <a:ext cx="17297399" cy="3557512"/>
          </a:xfrm>
          <a:prstGeom prst="rect">
            <a:avLst/>
          </a:prstGeom>
          <a:noFill/>
        </p:spPr>
        <p:txBody>
          <a:bodyPr wrap="square">
            <a:spAutoFit/>
          </a:bodyPr>
          <a:lstStyle/>
          <a:p>
            <a:pPr algn="ctr">
              <a:lnSpc>
                <a:spcPct val="150000"/>
              </a:lnSpc>
            </a:pP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18 – TIẾT</a:t>
            </a: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 2</a:t>
            </a: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ĐỒNG HÀNH BÊN NHAU</a:t>
            </a:r>
          </a:p>
        </p:txBody>
      </p:sp>
      <p:cxnSp>
        <p:nvCxnSpPr>
          <p:cNvPr id="12" name="Straight Connector 11">
            <a:extLst>
              <a:ext uri="{FF2B5EF4-FFF2-40B4-BE49-F238E27FC236}">
                <a16:creationId xmlns:a16="http://schemas.microsoft.com/office/drawing/2014/main" id="{16988CD0-301F-B748-3E71-CD1C0B24CB21}"/>
              </a:ext>
            </a:extLst>
          </p:cNvPr>
          <p:cNvCxnSpPr>
            <a:cxnSpLocks/>
          </p:cNvCxnSpPr>
          <p:nvPr/>
        </p:nvCxnSpPr>
        <p:spPr>
          <a:xfrm>
            <a:off x="1456616" y="51435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57200" y="0"/>
            <a:ext cx="2081950" cy="2285574"/>
          </a:xfrm>
          <a:custGeom>
            <a:avLst/>
            <a:gdLst/>
            <a:ahLst/>
            <a:cxnLst/>
            <a:rect l="l" t="t" r="r" b="b"/>
            <a:pathLst>
              <a:path w="2081950" h="2285574">
                <a:moveTo>
                  <a:pt x="0" y="0"/>
                </a:moveTo>
                <a:lnTo>
                  <a:pt x="2081950" y="0"/>
                </a:lnTo>
                <a:lnTo>
                  <a:pt x="2081950" y="2285574"/>
                </a:lnTo>
                <a:lnTo>
                  <a:pt x="0" y="22855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0" name="Picture 11">
            <a:extLst>
              <a:ext uri="{FF2B5EF4-FFF2-40B4-BE49-F238E27FC236}">
                <a16:creationId xmlns:a16="http://schemas.microsoft.com/office/drawing/2014/main" id="{3E830B81-49FD-160F-7C24-0E216CEDB63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0320">
            <a:off x="5971022" y="6967305"/>
            <a:ext cx="443101" cy="469511"/>
          </a:xfrm>
          <a:prstGeom prst="rect">
            <a:avLst/>
          </a:prstGeom>
        </p:spPr>
      </p:pic>
      <p:pic>
        <p:nvPicPr>
          <p:cNvPr id="11" name="Picture 12">
            <a:extLst>
              <a:ext uri="{FF2B5EF4-FFF2-40B4-BE49-F238E27FC236}">
                <a16:creationId xmlns:a16="http://schemas.microsoft.com/office/drawing/2014/main" id="{28CF9E68-3891-B9CA-11A7-C9646F5DDB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0320">
            <a:off x="13245671" y="7537303"/>
            <a:ext cx="443101" cy="469511"/>
          </a:xfrm>
          <a:prstGeom prst="rect">
            <a:avLst/>
          </a:prstGeom>
        </p:spPr>
      </p:pic>
      <p:pic>
        <p:nvPicPr>
          <p:cNvPr id="12" name="Picture 13">
            <a:extLst>
              <a:ext uri="{FF2B5EF4-FFF2-40B4-BE49-F238E27FC236}">
                <a16:creationId xmlns:a16="http://schemas.microsoft.com/office/drawing/2014/main" id="{2B2A4194-AFE9-F339-F906-AE31FE6AB4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4572">
            <a:off x="14567719" y="2498724"/>
            <a:ext cx="565009" cy="598685"/>
          </a:xfrm>
          <a:prstGeom prst="rect">
            <a:avLst/>
          </a:prstGeom>
        </p:spPr>
      </p:pic>
      <p:grpSp>
        <p:nvGrpSpPr>
          <p:cNvPr id="14" name="Group 13">
            <a:extLst>
              <a:ext uri="{FF2B5EF4-FFF2-40B4-BE49-F238E27FC236}">
                <a16:creationId xmlns:a16="http://schemas.microsoft.com/office/drawing/2014/main" id="{DF3EBA91-1B9F-7D0D-2280-5D1E69E9DFA0}"/>
              </a:ext>
            </a:extLst>
          </p:cNvPr>
          <p:cNvGrpSpPr/>
          <p:nvPr/>
        </p:nvGrpSpPr>
        <p:grpSpPr>
          <a:xfrm>
            <a:off x="8017616" y="871372"/>
            <a:ext cx="9508384" cy="3552242"/>
            <a:chOff x="7441747" y="633455"/>
            <a:chExt cx="9508384" cy="3552242"/>
          </a:xfrm>
        </p:grpSpPr>
        <p:sp>
          <p:nvSpPr>
            <p:cNvPr id="15" name="Rectangle 14">
              <a:extLst>
                <a:ext uri="{FF2B5EF4-FFF2-40B4-BE49-F238E27FC236}">
                  <a16:creationId xmlns:a16="http://schemas.microsoft.com/office/drawing/2014/main" id="{4557FE71-A9E0-11D0-10EA-72CA5658B941}"/>
                </a:ext>
              </a:extLst>
            </p:cNvPr>
            <p:cNvSpPr/>
            <p:nvPr/>
          </p:nvSpPr>
          <p:spPr>
            <a:xfrm>
              <a:off x="7441747" y="1026329"/>
              <a:ext cx="9508384" cy="3159368"/>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latin typeface="Arial" panose="020B0604020202020204" pitchFamily="34" charset="0"/>
                  <a:ea typeface="Calibri" panose="020F0502020204030204" pitchFamily="34" charset="0"/>
                  <a:cs typeface="Arial" panose="020B0604020202020204" pitchFamily="34" charset="0"/>
                </a:rPr>
                <a:t>Hoạt động </a:t>
              </a:r>
              <a:r>
                <a:rPr lang="en-US" sz="4000" b="1">
                  <a:solidFill>
                    <a:schemeClr val="tx1"/>
                  </a:solidFill>
                  <a:latin typeface="Arial" panose="020B0604020202020204" pitchFamily="34" charset="0"/>
                  <a:ea typeface="Calibri" panose="020F0502020204030204" pitchFamily="34" charset="0"/>
                  <a:cs typeface="Arial" panose="020B0604020202020204" pitchFamily="34" charset="0"/>
                </a:rPr>
                <a:t>1</a:t>
              </a:r>
              <a:r>
                <a:rPr lang="vi-VN" sz="4000" b="1">
                  <a:solidFill>
                    <a:schemeClr val="tx1"/>
                  </a:solidFill>
                  <a:latin typeface="Arial" panose="020B0604020202020204" pitchFamily="34" charset="0"/>
                  <a:ea typeface="Calibri" panose="020F0502020204030204" pitchFamily="34" charset="0"/>
                  <a:cs typeface="Arial" panose="020B0604020202020204" pitchFamily="34" charset="0"/>
                </a:rPr>
                <a:t>: </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Chia sẻ về việc thực hiện kế hoạch “Ngày cuối tuần yêu thương”</a:t>
              </a:r>
              <a:endParaRPr lang="en-US" sz="4000" dirty="0">
                <a:solidFill>
                  <a:schemeClr val="tx1"/>
                </a:solidFill>
                <a:latin typeface="Arial" panose="020B0604020202020204" pitchFamily="34" charset="0"/>
                <a:cs typeface="Arial" panose="020B0604020202020204" pitchFamily="34" charset="0"/>
              </a:endParaRPr>
            </a:p>
          </p:txBody>
        </p:sp>
        <p:pic>
          <p:nvPicPr>
            <p:cNvPr id="16" name="Picture 10">
              <a:extLst>
                <a:ext uri="{FF2B5EF4-FFF2-40B4-BE49-F238E27FC236}">
                  <a16:creationId xmlns:a16="http://schemas.microsoft.com/office/drawing/2014/main" id="{FD534798-2400-13FE-75CC-3C2585BA6B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48237" y="633455"/>
              <a:ext cx="3587522" cy="755108"/>
            </a:xfrm>
            <a:prstGeom prst="rect">
              <a:avLst/>
            </a:prstGeom>
          </p:spPr>
        </p:pic>
      </p:grpSp>
      <p:grpSp>
        <p:nvGrpSpPr>
          <p:cNvPr id="17" name="Group 16">
            <a:extLst>
              <a:ext uri="{FF2B5EF4-FFF2-40B4-BE49-F238E27FC236}">
                <a16:creationId xmlns:a16="http://schemas.microsoft.com/office/drawing/2014/main" id="{87E04285-7EEC-BE7D-08A7-EF3A4101A86D}"/>
              </a:ext>
            </a:extLst>
          </p:cNvPr>
          <p:cNvGrpSpPr/>
          <p:nvPr/>
        </p:nvGrpSpPr>
        <p:grpSpPr>
          <a:xfrm>
            <a:off x="879437" y="1194351"/>
            <a:ext cx="6229033" cy="6473161"/>
            <a:chOff x="594846" y="1891431"/>
            <a:chExt cx="6229033" cy="6473161"/>
          </a:xfrm>
        </p:grpSpPr>
        <p:grpSp>
          <p:nvGrpSpPr>
            <p:cNvPr id="18" name="Group 6">
              <a:extLst>
                <a:ext uri="{FF2B5EF4-FFF2-40B4-BE49-F238E27FC236}">
                  <a16:creationId xmlns:a16="http://schemas.microsoft.com/office/drawing/2014/main" id="{2B740147-2324-00DF-A229-7A1C0003D9B4}"/>
                </a:ext>
              </a:extLst>
            </p:cNvPr>
            <p:cNvGrpSpPr/>
            <p:nvPr/>
          </p:nvGrpSpPr>
          <p:grpSpPr>
            <a:xfrm>
              <a:off x="594846" y="2135559"/>
              <a:ext cx="6229033" cy="6229033"/>
              <a:chOff x="0" y="0"/>
              <a:chExt cx="812800" cy="812800"/>
            </a:xfrm>
          </p:grpSpPr>
          <p:sp>
            <p:nvSpPr>
              <p:cNvPr id="21" name="Freeform 7">
                <a:extLst>
                  <a:ext uri="{FF2B5EF4-FFF2-40B4-BE49-F238E27FC236}">
                    <a16:creationId xmlns:a16="http://schemas.microsoft.com/office/drawing/2014/main" id="{6DCC5C6D-C2C9-8187-B33A-E8434126C40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22" name="TextBox 8">
                <a:extLst>
                  <a:ext uri="{FF2B5EF4-FFF2-40B4-BE49-F238E27FC236}">
                    <a16:creationId xmlns:a16="http://schemas.microsoft.com/office/drawing/2014/main" id="{92F41B65-742D-AEA3-6DC0-0A156EB241F4}"/>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9" name="Picture 11">
              <a:extLst>
                <a:ext uri="{FF2B5EF4-FFF2-40B4-BE49-F238E27FC236}">
                  <a16:creationId xmlns:a16="http://schemas.microsoft.com/office/drawing/2014/main" id="{B7901B05-B98A-F391-2DC7-E676039F50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6866">
              <a:off x="1753508" y="1891431"/>
              <a:ext cx="3587522" cy="926233"/>
            </a:xfrm>
            <a:prstGeom prst="rect">
              <a:avLst/>
            </a:prstGeom>
          </p:spPr>
        </p:pic>
        <p:sp>
          <p:nvSpPr>
            <p:cNvPr id="20" name="TextBox 19">
              <a:extLst>
                <a:ext uri="{FF2B5EF4-FFF2-40B4-BE49-F238E27FC236}">
                  <a16:creationId xmlns:a16="http://schemas.microsoft.com/office/drawing/2014/main" id="{1CC32B3B-1D8A-76EE-9121-4BB5541C917B}"/>
                </a:ext>
              </a:extLst>
            </p:cNvPr>
            <p:cNvSpPr txBox="1"/>
            <p:nvPr/>
          </p:nvSpPr>
          <p:spPr>
            <a:xfrm>
              <a:off x="1365815" y="3721959"/>
              <a:ext cx="4687085" cy="2691250"/>
            </a:xfrm>
            <a:prstGeom prst="rect">
              <a:avLst/>
            </a:prstGeom>
            <a:noFill/>
          </p:spPr>
          <p:txBody>
            <a:bodyPr wrap="square" rtlCol="0">
              <a:spAutoFit/>
            </a:bodyPr>
            <a:lstStyle/>
            <a:p>
              <a:pPr algn="ctr">
                <a:lnSpc>
                  <a:spcPct val="150000"/>
                </a:lnSpc>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507C954C-A484-80C2-F5AC-14BB4E922FB6}"/>
              </a:ext>
            </a:extLst>
          </p:cNvPr>
          <p:cNvGrpSpPr/>
          <p:nvPr/>
        </p:nvGrpSpPr>
        <p:grpSpPr>
          <a:xfrm>
            <a:off x="8017616" y="5198154"/>
            <a:ext cx="9508384" cy="3770771"/>
            <a:chOff x="7448843" y="858693"/>
            <a:chExt cx="9508384" cy="3770771"/>
          </a:xfrm>
        </p:grpSpPr>
        <p:sp>
          <p:nvSpPr>
            <p:cNvPr id="24" name="Rectangle 23">
              <a:extLst>
                <a:ext uri="{FF2B5EF4-FFF2-40B4-BE49-F238E27FC236}">
                  <a16:creationId xmlns:a16="http://schemas.microsoft.com/office/drawing/2014/main" id="{3F740D68-DFF9-337C-BE4C-DB5F2399C4F1}"/>
                </a:ext>
              </a:extLst>
            </p:cNvPr>
            <p:cNvSpPr/>
            <p:nvPr/>
          </p:nvSpPr>
          <p:spPr>
            <a:xfrm>
              <a:off x="7448843" y="1273752"/>
              <a:ext cx="9508384" cy="3355712"/>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ea typeface="Calibri" panose="020F0502020204030204" pitchFamily="34" charset="0"/>
                  <a:cs typeface="Arial" panose="020B0604020202020204" pitchFamily="34" charset="0"/>
                </a:rPr>
                <a:t>Hoạt động 2: </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Sắm vai xử lí tình huống để đưa ra ý tưởng tổ chức hoạt động chung cho gia đình</a:t>
              </a:r>
              <a:endParaRPr lang="en-US" sz="4000" dirty="0">
                <a:solidFill>
                  <a:schemeClr val="tx1"/>
                </a:solidFill>
                <a:latin typeface="Arial" panose="020B0604020202020204" pitchFamily="34" charset="0"/>
                <a:cs typeface="Arial" panose="020B0604020202020204" pitchFamily="34" charset="0"/>
              </a:endParaRPr>
            </a:p>
          </p:txBody>
        </p:sp>
        <p:pic>
          <p:nvPicPr>
            <p:cNvPr id="25" name="Picture 10">
              <a:extLst>
                <a:ext uri="{FF2B5EF4-FFF2-40B4-BE49-F238E27FC236}">
                  <a16:creationId xmlns:a16="http://schemas.microsoft.com/office/drawing/2014/main" id="{8F8E333F-C526-8F21-3B25-0CD4519AF3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3407" y="858693"/>
              <a:ext cx="3587522" cy="755108"/>
            </a:xfrm>
            <a:prstGeom prst="rect">
              <a:avLst/>
            </a:prstGeom>
          </p:spPr>
        </p:pic>
      </p:grpSp>
      <p:pic>
        <p:nvPicPr>
          <p:cNvPr id="26" name="Picture 14">
            <a:extLst>
              <a:ext uri="{FF2B5EF4-FFF2-40B4-BE49-F238E27FC236}">
                <a16:creationId xmlns:a16="http://schemas.microsoft.com/office/drawing/2014/main" id="{5F5BE516-9BD3-41D3-2681-B98D73EC51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11243" y="5973810"/>
            <a:ext cx="4328041" cy="4713708"/>
          </a:xfrm>
          <a:prstGeom prst="rect">
            <a:avLst/>
          </a:prstGeom>
        </p:spPr>
      </p:pic>
      <p:sp>
        <p:nvSpPr>
          <p:cNvPr id="3" name="Freeform 3"/>
          <p:cNvSpPr/>
          <p:nvPr/>
        </p:nvSpPr>
        <p:spPr>
          <a:xfrm>
            <a:off x="16064446" y="8877300"/>
            <a:ext cx="2400593" cy="1283975"/>
          </a:xfrm>
          <a:custGeom>
            <a:avLst/>
            <a:gdLst/>
            <a:ahLst/>
            <a:cxnLst/>
            <a:rect l="l" t="t" r="r" b="b"/>
            <a:pathLst>
              <a:path w="3472359" h="1969775">
                <a:moveTo>
                  <a:pt x="0" y="0"/>
                </a:moveTo>
                <a:lnTo>
                  <a:pt x="3472359" y="0"/>
                </a:lnTo>
                <a:lnTo>
                  <a:pt x="3472359" y="1969775"/>
                </a:lnTo>
                <a:lnTo>
                  <a:pt x="0" y="19697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 name="Freeform 5"/>
          <p:cNvSpPr/>
          <p:nvPr/>
        </p:nvSpPr>
        <p:spPr>
          <a:xfrm>
            <a:off x="16353063" y="125725"/>
            <a:ext cx="1823357" cy="1687353"/>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4321787">
            <a:off x="123732" y="176074"/>
            <a:ext cx="1180099" cy="935696"/>
          </a:xfrm>
          <a:custGeom>
            <a:avLst/>
            <a:gdLst/>
            <a:ahLst/>
            <a:cxnLst/>
            <a:rect l="l" t="t" r="r" b="b"/>
            <a:pathLst>
              <a:path w="1904981" h="1433931">
                <a:moveTo>
                  <a:pt x="0" y="0"/>
                </a:moveTo>
                <a:lnTo>
                  <a:pt x="1904982" y="0"/>
                </a:lnTo>
                <a:lnTo>
                  <a:pt x="1904982" y="1433931"/>
                </a:lnTo>
                <a:lnTo>
                  <a:pt x="0" y="1433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6947149" y="83063"/>
            <a:ext cx="1254139" cy="1039425"/>
          </a:xfrm>
          <a:custGeom>
            <a:avLst/>
            <a:gdLst/>
            <a:ahLst/>
            <a:cxnLst/>
            <a:rect l="l" t="t" r="r" b="b"/>
            <a:pathLst>
              <a:path w="2949370" h="3060667">
                <a:moveTo>
                  <a:pt x="0" y="0"/>
                </a:moveTo>
                <a:lnTo>
                  <a:pt x="2949370" y="0"/>
                </a:lnTo>
                <a:lnTo>
                  <a:pt x="2949370" y="3060667"/>
                </a:lnTo>
                <a:lnTo>
                  <a:pt x="0" y="30606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AutoShape 2">
            <a:extLst>
              <a:ext uri="{FF2B5EF4-FFF2-40B4-BE49-F238E27FC236}">
                <a16:creationId xmlns:a16="http://schemas.microsoft.com/office/drawing/2014/main" id="{79DF4E5D-D422-942A-79D0-BCABAD2D187E}"/>
              </a:ext>
            </a:extLst>
          </p:cNvPr>
          <p:cNvSpPr/>
          <p:nvPr/>
        </p:nvSpPr>
        <p:spPr>
          <a:xfrm>
            <a:off x="0" y="1593337"/>
            <a:ext cx="18288000" cy="7207763"/>
          </a:xfrm>
          <a:prstGeom prst="rect">
            <a:avLst/>
          </a:prstGeom>
          <a:solidFill>
            <a:srgbClr val="E0905A"/>
          </a:solidFill>
        </p:spPr>
        <p:txBody>
          <a:bodyPr/>
          <a:lstStyle/>
          <a:p>
            <a:endParaRPr lang="en-US"/>
          </a:p>
        </p:txBody>
      </p:sp>
      <p:sp>
        <p:nvSpPr>
          <p:cNvPr id="20" name="Freeform 6">
            <a:extLst>
              <a:ext uri="{FF2B5EF4-FFF2-40B4-BE49-F238E27FC236}">
                <a16:creationId xmlns:a16="http://schemas.microsoft.com/office/drawing/2014/main" id="{521EB127-9D3D-A95E-E666-969D1FFB8A87}"/>
              </a:ext>
            </a:extLst>
          </p:cNvPr>
          <p:cNvSpPr/>
          <p:nvPr/>
        </p:nvSpPr>
        <p:spPr>
          <a:xfrm rot="1201821" flipH="1">
            <a:off x="4286678" y="4358127"/>
            <a:ext cx="503815" cy="479083"/>
          </a:xfrm>
          <a:custGeom>
            <a:avLst/>
            <a:gdLst/>
            <a:ahLst/>
            <a:cxnLst/>
            <a:rect l="l" t="t" r="r" b="b"/>
            <a:pathLst>
              <a:path w="503815" h="479083">
                <a:moveTo>
                  <a:pt x="503815" y="0"/>
                </a:moveTo>
                <a:lnTo>
                  <a:pt x="0" y="0"/>
                </a:lnTo>
                <a:lnTo>
                  <a:pt x="0" y="479083"/>
                </a:lnTo>
                <a:lnTo>
                  <a:pt x="503815" y="479083"/>
                </a:lnTo>
                <a:lnTo>
                  <a:pt x="50381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7">
            <a:extLst>
              <a:ext uri="{FF2B5EF4-FFF2-40B4-BE49-F238E27FC236}">
                <a16:creationId xmlns:a16="http://schemas.microsoft.com/office/drawing/2014/main" id="{1E90593A-E9B0-9D4B-443D-8616DC858DE1}"/>
              </a:ext>
            </a:extLst>
          </p:cNvPr>
          <p:cNvSpPr/>
          <p:nvPr/>
        </p:nvSpPr>
        <p:spPr>
          <a:xfrm rot="-1886121">
            <a:off x="3583942" y="3949148"/>
            <a:ext cx="376583" cy="358096"/>
          </a:xfrm>
          <a:custGeom>
            <a:avLst/>
            <a:gdLst/>
            <a:ahLst/>
            <a:cxnLst/>
            <a:rect l="l" t="t" r="r" b="b"/>
            <a:pathLst>
              <a:path w="376583" h="358096">
                <a:moveTo>
                  <a:pt x="0" y="0"/>
                </a:moveTo>
                <a:lnTo>
                  <a:pt x="376583" y="0"/>
                </a:lnTo>
                <a:lnTo>
                  <a:pt x="376583" y="358096"/>
                </a:lnTo>
                <a:lnTo>
                  <a:pt x="0" y="358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TextBox 20">
            <a:extLst>
              <a:ext uri="{FF2B5EF4-FFF2-40B4-BE49-F238E27FC236}">
                <a16:creationId xmlns:a16="http://schemas.microsoft.com/office/drawing/2014/main" id="{B06D7AB5-76D0-FF5D-FCFF-C901A4E458FE}"/>
              </a:ext>
            </a:extLst>
          </p:cNvPr>
          <p:cNvSpPr txBox="1"/>
          <p:nvPr/>
        </p:nvSpPr>
        <p:spPr>
          <a:xfrm>
            <a:off x="6189957" y="2190640"/>
            <a:ext cx="10798046" cy="5905719"/>
          </a:xfrm>
          <a:prstGeom prst="rect">
            <a:avLst/>
          </a:prstGeom>
        </p:spPr>
        <p:txBody>
          <a:bodyPr wrap="square" lIns="0" tIns="0" rIns="0" bIns="0" rtlCol="0" anchor="t">
            <a:spAutoFit/>
          </a:bodyPr>
          <a:lstStyle/>
          <a:p>
            <a:pPr algn="ctr">
              <a:lnSpc>
                <a:spcPct val="150000"/>
              </a:lnSpc>
            </a:pPr>
            <a:r>
              <a:rPr lang="vi-VN" sz="6600" b="1" dirty="0">
                <a:solidFill>
                  <a:schemeClr val="bg1"/>
                </a:solidFill>
                <a:latin typeface="Arial" panose="020B0604020202020204" pitchFamily="34" charset="0"/>
                <a:ea typeface="Calibri" panose="020F0502020204030204" pitchFamily="34" charset="0"/>
                <a:cs typeface="Arial" panose="020B0604020202020204" pitchFamily="34" charset="0"/>
              </a:rPr>
              <a:t>Hoạt động </a:t>
            </a: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1</a:t>
            </a:r>
            <a:r>
              <a:rPr lang="vi-VN" sz="66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chemeClr val="bg1"/>
                </a:solidFill>
                <a:ea typeface="Calibri" panose="020F0502020204030204" pitchFamily="34" charset="0"/>
                <a:cs typeface="Arial" panose="020B0604020202020204" pitchFamily="34" charset="0"/>
              </a:rPr>
              <a:t>Chia sẻ về việc thực hiện kế hoạch “Ngày cuối tuần yêu thương”</a:t>
            </a:r>
            <a:endParaRPr lang="vi-VN" sz="66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p:cNvSpPr/>
          <p:nvPr/>
        </p:nvSpPr>
        <p:spPr>
          <a:xfrm>
            <a:off x="713781" y="4395495"/>
            <a:ext cx="3534888" cy="5043630"/>
          </a:xfrm>
          <a:custGeom>
            <a:avLst/>
            <a:gdLst/>
            <a:ahLst/>
            <a:cxnLst/>
            <a:rect l="l" t="t" r="r" b="b"/>
            <a:pathLst>
              <a:path w="5178954" h="7046196">
                <a:moveTo>
                  <a:pt x="0" y="0"/>
                </a:moveTo>
                <a:lnTo>
                  <a:pt x="5178954" y="0"/>
                </a:lnTo>
                <a:lnTo>
                  <a:pt x="5178954" y="7046195"/>
                </a:lnTo>
                <a:lnTo>
                  <a:pt x="0" y="7046195"/>
                </a:lnTo>
                <a:lnTo>
                  <a:pt x="0" y="0"/>
                </a:lnTo>
                <a:close/>
              </a:path>
            </a:pathLst>
          </a:custGeom>
          <a:blipFill>
            <a:blip r:embed="rId8"/>
            <a:stretch>
              <a:fillRect/>
            </a:stretch>
          </a:blipFill>
        </p:spPr>
        <p:txBody>
          <a:bodyPr/>
          <a:lstStyle/>
          <a:p>
            <a:endParaRPr lang="en-US"/>
          </a:p>
        </p:txBody>
      </p:sp>
      <p:sp>
        <p:nvSpPr>
          <p:cNvPr id="7" name="Freeform 7"/>
          <p:cNvSpPr/>
          <p:nvPr/>
        </p:nvSpPr>
        <p:spPr>
          <a:xfrm rot="2782411">
            <a:off x="16358768" y="7529280"/>
            <a:ext cx="1016348" cy="1499908"/>
          </a:xfrm>
          <a:custGeom>
            <a:avLst/>
            <a:gdLst/>
            <a:ahLst/>
            <a:cxnLst/>
            <a:rect l="l" t="t" r="r" b="b"/>
            <a:pathLst>
              <a:path w="1697580" h="1986530">
                <a:moveTo>
                  <a:pt x="0" y="0"/>
                </a:moveTo>
                <a:lnTo>
                  <a:pt x="1697580" y="0"/>
                </a:lnTo>
                <a:lnTo>
                  <a:pt x="1697580" y="1986530"/>
                </a:lnTo>
                <a:lnTo>
                  <a:pt x="0" y="19865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068800" y="16329"/>
            <a:ext cx="1030656" cy="1183005"/>
          </a:xfrm>
          <a:custGeom>
            <a:avLst/>
            <a:gdLst/>
            <a:ahLst/>
            <a:cxnLst/>
            <a:rect l="l" t="t" r="r" b="b"/>
            <a:pathLst>
              <a:path w="2370406" h="2370406">
                <a:moveTo>
                  <a:pt x="0" y="0"/>
                </a:moveTo>
                <a:lnTo>
                  <a:pt x="2370407" y="0"/>
                </a:lnTo>
                <a:lnTo>
                  <a:pt x="2370407" y="2370406"/>
                </a:lnTo>
                <a:lnTo>
                  <a:pt x="0" y="2370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9258300"/>
            <a:ext cx="838200" cy="1012240"/>
          </a:xfrm>
          <a:custGeom>
            <a:avLst/>
            <a:gdLst/>
            <a:ahLst/>
            <a:cxnLst/>
            <a:rect l="l" t="t" r="r" b="b"/>
            <a:pathLst>
              <a:path w="1935550" h="2274685">
                <a:moveTo>
                  <a:pt x="0" y="0"/>
                </a:moveTo>
                <a:lnTo>
                  <a:pt x="1935550" y="0"/>
                </a:lnTo>
                <a:lnTo>
                  <a:pt x="1935550" y="2274685"/>
                </a:lnTo>
                <a:lnTo>
                  <a:pt x="0" y="2274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37">
            <a:extLst>
              <a:ext uri="{FF2B5EF4-FFF2-40B4-BE49-F238E27FC236}">
                <a16:creationId xmlns:a16="http://schemas.microsoft.com/office/drawing/2014/main" id="{CD44D9B3-7E95-8F4D-5178-3242FB24DCCA}"/>
              </a:ext>
            </a:extLst>
          </p:cNvPr>
          <p:cNvSpPr/>
          <p:nvPr/>
        </p:nvSpPr>
        <p:spPr>
          <a:xfrm>
            <a:off x="15316295" y="9603388"/>
            <a:ext cx="2791698" cy="516464"/>
          </a:xfrm>
          <a:custGeom>
            <a:avLst/>
            <a:gdLst/>
            <a:ahLst/>
            <a:cxnLst/>
            <a:rect l="l" t="t" r="r" b="b"/>
            <a:pathLst>
              <a:path w="2791698" h="516464">
                <a:moveTo>
                  <a:pt x="0" y="0"/>
                </a:moveTo>
                <a:lnTo>
                  <a:pt x="2791698" y="0"/>
                </a:lnTo>
                <a:lnTo>
                  <a:pt x="2791698" y="516464"/>
                </a:lnTo>
                <a:lnTo>
                  <a:pt x="0" y="5164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Rounded Rectangle 14">
            <a:extLst>
              <a:ext uri="{FF2B5EF4-FFF2-40B4-BE49-F238E27FC236}">
                <a16:creationId xmlns:a16="http://schemas.microsoft.com/office/drawing/2014/main" id="{3D6838E7-5C7E-4778-224D-21A87718D65F}"/>
              </a:ext>
            </a:extLst>
          </p:cNvPr>
          <p:cNvSpPr/>
          <p:nvPr/>
        </p:nvSpPr>
        <p:spPr>
          <a:xfrm>
            <a:off x="7755357" y="3744649"/>
            <a:ext cx="9812442" cy="5858739"/>
          </a:xfrm>
          <a:prstGeom prst="roundRect">
            <a:avLst/>
          </a:prstGeom>
          <a:solidFill>
            <a:srgbClr val="FFF4D1"/>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20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Địa điểm gia đình em đã đến; hoạt động gia đình em đã cùng làm;....</a:t>
            </a:r>
          </a:p>
          <a:p>
            <a:pPr marL="571500" indent="-571500" algn="just">
              <a:lnSpc>
                <a:spcPct val="20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Những gì làm được đúng theo kế hoạch?</a:t>
            </a:r>
          </a:p>
          <a:p>
            <a:pPr marL="571500" indent="-571500" algn="just">
              <a:lnSpc>
                <a:spcPct val="20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Những gì khác</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hay</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không giống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theo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như kế hoạch?</a:t>
            </a:r>
          </a:p>
        </p:txBody>
      </p:sp>
      <p:sp>
        <p:nvSpPr>
          <p:cNvPr id="16" name="Rectangle: Diagonal Corners Rounded 15">
            <a:extLst>
              <a:ext uri="{FF2B5EF4-FFF2-40B4-BE49-F238E27FC236}">
                <a16:creationId xmlns:a16="http://schemas.microsoft.com/office/drawing/2014/main" id="{CFBEB411-A9EA-1E13-A083-49951F722801}"/>
              </a:ext>
            </a:extLst>
          </p:cNvPr>
          <p:cNvSpPr/>
          <p:nvPr/>
        </p:nvSpPr>
        <p:spPr>
          <a:xfrm>
            <a:off x="2029793" y="3744649"/>
            <a:ext cx="4467471" cy="1191600"/>
          </a:xfrm>
          <a:prstGeom prst="round2Diag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latin typeface="Arial" panose="020B0604020202020204" pitchFamily="34" charset="0"/>
                <a:cs typeface="Arial" panose="020B0604020202020204" pitchFamily="34" charset="0"/>
              </a:rPr>
              <a:t>GỢI Ý</a:t>
            </a:r>
            <a:endParaRPr lang="en-US" sz="4400" b="1" dirty="0">
              <a:solidFill>
                <a:srgbClr val="FF000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C3EBA08C-50E1-3B45-9992-6C2393C29804}"/>
              </a:ext>
            </a:extLst>
          </p:cNvPr>
          <p:cNvGrpSpPr/>
          <p:nvPr/>
        </p:nvGrpSpPr>
        <p:grpSpPr>
          <a:xfrm>
            <a:off x="757322" y="1030634"/>
            <a:ext cx="16599685" cy="2019064"/>
            <a:chOff x="164315" y="927310"/>
            <a:chExt cx="16599685" cy="2019064"/>
          </a:xfrm>
        </p:grpSpPr>
        <p:sp>
          <p:nvSpPr>
            <p:cNvPr id="19" name="TextBox 18">
              <a:extLst>
                <a:ext uri="{FF2B5EF4-FFF2-40B4-BE49-F238E27FC236}">
                  <a16:creationId xmlns:a16="http://schemas.microsoft.com/office/drawing/2014/main" id="{326B8FD9-1661-F98A-0F95-00281D6B9F19}"/>
                </a:ext>
              </a:extLst>
            </p:cNvPr>
            <p:cNvSpPr txBox="1"/>
            <p:nvPr/>
          </p:nvSpPr>
          <p:spPr>
            <a:xfrm>
              <a:off x="2136789" y="927310"/>
              <a:ext cx="14627211" cy="2019064"/>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Hoạt động theo nhóm: </a:t>
              </a:r>
              <a:r>
                <a:rPr lang="en-US" sz="4000">
                  <a:solidFill>
                    <a:schemeClr val="tx1"/>
                  </a:solidFill>
                  <a:latin typeface="Arial" panose="020B0604020202020204" pitchFamily="34" charset="0"/>
                  <a:cs typeface="Arial" panose="020B0604020202020204" pitchFamily="34" charset="0"/>
                </a:rPr>
                <a:t>Các em </a:t>
              </a:r>
              <a:r>
                <a:rPr lang="vi-VN" sz="4000">
                  <a:solidFill>
                    <a:schemeClr val="tx1"/>
                  </a:solidFill>
                  <a:latin typeface="Arial" panose="020B0604020202020204" pitchFamily="34" charset="0"/>
                  <a:cs typeface="Arial" panose="020B0604020202020204" pitchFamily="34" charset="0"/>
                </a:rPr>
                <a:t>chia sẻ </a:t>
              </a:r>
              <a:r>
                <a:rPr lang="en-US" sz="4000">
                  <a:solidFill>
                    <a:schemeClr val="tx1"/>
                  </a:solidFill>
                  <a:latin typeface="Arial" panose="020B0604020202020204" pitchFamily="34" charset="0"/>
                  <a:cs typeface="Arial" panose="020B0604020202020204" pitchFamily="34" charset="0"/>
                </a:rPr>
                <a:t>với bạn trong nhóm </a:t>
              </a:r>
              <a:r>
                <a:rPr lang="vi-VN" sz="4000">
                  <a:solidFill>
                    <a:schemeClr val="tx1"/>
                  </a:solidFill>
                  <a:latin typeface="Arial" panose="020B0604020202020204" pitchFamily="34" charset="0"/>
                  <a:cs typeface="Arial" panose="020B0604020202020204" pitchFamily="34" charset="0"/>
                </a:rPr>
                <a:t>về “</a:t>
              </a:r>
              <a:r>
                <a:rPr lang="vi-VN" sz="4000" b="1" i="1">
                  <a:solidFill>
                    <a:schemeClr val="tx1"/>
                  </a:solidFill>
                  <a:latin typeface="Arial" panose="020B0604020202020204" pitchFamily="34" charset="0"/>
                  <a:cs typeface="Arial" panose="020B0604020202020204" pitchFamily="34" charset="0"/>
                </a:rPr>
                <a:t>Ngày cuối tuần yêu thương</a:t>
              </a:r>
              <a:r>
                <a:rPr lang="vi-VN" sz="4000">
                  <a:solidFill>
                    <a:schemeClr val="tx1"/>
                  </a:solidFill>
                  <a:latin typeface="Arial" panose="020B0604020202020204" pitchFamily="34" charset="0"/>
                  <a:cs typeface="Arial" panose="020B0604020202020204" pitchFamily="34" charset="0"/>
                </a:rPr>
                <a:t>” của gia đình tuần vừa rồi: </a:t>
              </a:r>
              <a:r>
                <a:rPr lang="en-US" sz="400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p:pic>
          <p:nvPicPr>
            <p:cNvPr id="20" name="Picture 19" descr="A group of people using laptops&#10;&#10;Description automatically generated with medium confidence">
              <a:extLst>
                <a:ext uri="{FF2B5EF4-FFF2-40B4-BE49-F238E27FC236}">
                  <a16:creationId xmlns:a16="http://schemas.microsoft.com/office/drawing/2014/main" id="{E2630845-D26C-B8FA-C375-E5C0EB35D9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421" b="14627"/>
            <a:stretch/>
          </p:blipFill>
          <p:spPr>
            <a:xfrm>
              <a:off x="164315" y="1348176"/>
              <a:ext cx="1898230" cy="1365800"/>
            </a:xfrm>
            <a:prstGeom prst="rect">
              <a:avLst/>
            </a:prstGeom>
          </p:spPr>
        </p:pic>
      </p:grpSp>
      <p:pic>
        <p:nvPicPr>
          <p:cNvPr id="22" name="Picture 21" descr="Cartoon girls talking to each other&#10;&#10;Description automatically generated">
            <a:extLst>
              <a:ext uri="{FF2B5EF4-FFF2-40B4-BE49-F238E27FC236}">
                <a16:creationId xmlns:a16="http://schemas.microsoft.com/office/drawing/2014/main" id="{089100F2-3693-78A4-0591-0507221369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76488" y="5631200"/>
            <a:ext cx="4520776" cy="39721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500"/>
                                        <p:tgtEl>
                                          <p:spTgt spid="14">
                                            <p:txEl>
                                              <p:pRg st="1" end="1"/>
                                            </p:txEl>
                                          </p:spTgt>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Effect transition="in" filter="fade">
                                      <p:cBhvr>
                                        <p:cTn id="31"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C20B3FCF-E603-187C-B8A3-B271A417B01F}"/>
              </a:ext>
            </a:extLst>
          </p:cNvPr>
          <p:cNvSpPr/>
          <p:nvPr/>
        </p:nvSpPr>
        <p:spPr>
          <a:xfrm>
            <a:off x="790938" y="2758480"/>
            <a:ext cx="16791214" cy="6781800"/>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endParaRPr lang="en-US"/>
          </a:p>
        </p:txBody>
      </p:sp>
      <p:sp>
        <p:nvSpPr>
          <p:cNvPr id="9" name="TextBox 8">
            <a:extLst>
              <a:ext uri="{FF2B5EF4-FFF2-40B4-BE49-F238E27FC236}">
                <a16:creationId xmlns:a16="http://schemas.microsoft.com/office/drawing/2014/main" id="{82A69630-7D6A-FB4D-6D95-464ED1BAFC4C}"/>
              </a:ext>
            </a:extLst>
          </p:cNvPr>
          <p:cNvSpPr txBox="1"/>
          <p:nvPr/>
        </p:nvSpPr>
        <p:spPr>
          <a:xfrm>
            <a:off x="6364379" y="3691505"/>
            <a:ext cx="10507393" cy="4820037"/>
          </a:xfrm>
          <a:prstGeom prst="rect">
            <a:avLst/>
          </a:prstGeom>
          <a:noFill/>
        </p:spPr>
        <p:txBody>
          <a:bodyPr wrap="square">
            <a:spAutoFit/>
          </a:bodyPr>
          <a:lstStyle/>
          <a:p>
            <a:pPr algn="just">
              <a:lnSpc>
                <a:spcPct val="150000"/>
              </a:lnSpc>
            </a:pPr>
            <a:r>
              <a:rPr lang="vi-VN" sz="4200">
                <a:solidFill>
                  <a:srgbClr val="000000"/>
                </a:solidFill>
                <a:ea typeface="Calibri" panose="020F0502020204030204" pitchFamily="34" charset="0"/>
                <a:cs typeface="Arial" panose="020B0604020202020204" pitchFamily="34" charset="0"/>
              </a:rPr>
              <a:t>Tuần vừa rồi, gia đình em đã đi chụp ảnh để lưu giữ kỉ niệm cùng nhau.</a:t>
            </a:r>
            <a:r>
              <a:rPr lang="en-US" sz="4200">
                <a:solidFill>
                  <a:srgbClr val="000000"/>
                </a:solidFill>
                <a:ea typeface="Calibri" panose="020F0502020204030204" pitchFamily="34" charset="0"/>
                <a:cs typeface="Arial" panose="020B0604020202020204" pitchFamily="34" charset="0"/>
              </a:rPr>
              <a:t> </a:t>
            </a:r>
            <a:r>
              <a:rPr lang="vi-VN" sz="4200">
                <a:solidFill>
                  <a:srgbClr val="000000"/>
                </a:solidFill>
                <a:ea typeface="Calibri" panose="020F0502020204030204" pitchFamily="34" charset="0"/>
                <a:cs typeface="Arial" panose="020B0604020202020204" pitchFamily="34" charset="0"/>
              </a:rPr>
              <a:t>Cả nhà đã chụp được những tấm ảnh ưng ý nhưng vì không có nhiều thời gian nên buổi chụp hình kết thúc sớm hơn dự kiến.</a:t>
            </a:r>
          </a:p>
        </p:txBody>
      </p:sp>
      <p:grpSp>
        <p:nvGrpSpPr>
          <p:cNvPr id="10" name="Group 9">
            <a:extLst>
              <a:ext uri="{FF2B5EF4-FFF2-40B4-BE49-F238E27FC236}">
                <a16:creationId xmlns:a16="http://schemas.microsoft.com/office/drawing/2014/main" id="{8D878336-028E-D505-93DA-C4C32C7B115D}"/>
              </a:ext>
            </a:extLst>
          </p:cNvPr>
          <p:cNvGrpSpPr/>
          <p:nvPr/>
        </p:nvGrpSpPr>
        <p:grpSpPr>
          <a:xfrm>
            <a:off x="-2667000" y="637257"/>
            <a:ext cx="13483294" cy="1492648"/>
            <a:chOff x="3467284" y="286730"/>
            <a:chExt cx="13483294" cy="1492648"/>
          </a:xfrm>
        </p:grpSpPr>
        <p:grpSp>
          <p:nvGrpSpPr>
            <p:cNvPr id="11" name="Group 18">
              <a:extLst>
                <a:ext uri="{FF2B5EF4-FFF2-40B4-BE49-F238E27FC236}">
                  <a16:creationId xmlns:a16="http://schemas.microsoft.com/office/drawing/2014/main" id="{183E23AC-22A2-3753-DF7E-A2E5664F2E9D}"/>
                </a:ext>
              </a:extLst>
            </p:cNvPr>
            <p:cNvGrpSpPr/>
            <p:nvPr/>
          </p:nvGrpSpPr>
          <p:grpSpPr>
            <a:xfrm>
              <a:off x="3467284" y="286730"/>
              <a:ext cx="13483294" cy="1492648"/>
              <a:chOff x="0" y="-38100"/>
              <a:chExt cx="3679683" cy="444825"/>
            </a:xfrm>
          </p:grpSpPr>
          <p:sp>
            <p:nvSpPr>
              <p:cNvPr id="13" name="Freeform 19">
                <a:extLst>
                  <a:ext uri="{FF2B5EF4-FFF2-40B4-BE49-F238E27FC236}">
                    <a16:creationId xmlns:a16="http://schemas.microsoft.com/office/drawing/2014/main" id="{50855745-CD50-9B4B-F307-06FDF386376D}"/>
                  </a:ext>
                </a:extLst>
              </p:cNvPr>
              <p:cNvSpPr/>
              <p:nvPr/>
            </p:nvSpPr>
            <p:spPr>
              <a:xfrm>
                <a:off x="203200" y="-326"/>
                <a:ext cx="347648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p>
            </p:txBody>
          </p:sp>
          <p:sp>
            <p:nvSpPr>
              <p:cNvPr id="14" name="TextBox 20">
                <a:extLst>
                  <a:ext uri="{FF2B5EF4-FFF2-40B4-BE49-F238E27FC236}">
                    <a16:creationId xmlns:a16="http://schemas.microsoft.com/office/drawing/2014/main" id="{891AA50E-DF6B-00DF-FE34-0D6FE5E1F4B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1">
              <a:extLst>
                <a:ext uri="{FF2B5EF4-FFF2-40B4-BE49-F238E27FC236}">
                  <a16:creationId xmlns:a16="http://schemas.microsoft.com/office/drawing/2014/main" id="{EBE7EC0B-6FDA-E690-AAEF-1603590C6938}"/>
                </a:ext>
              </a:extLst>
            </p:cNvPr>
            <p:cNvSpPr txBox="1"/>
            <p:nvPr/>
          </p:nvSpPr>
          <p:spPr>
            <a:xfrm>
              <a:off x="5540888" y="599471"/>
              <a:ext cx="10073339"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VÍ DỤ THAM KHẢO</a:t>
              </a:r>
              <a:endParaRPr lang="en-US" sz="5000" b="1" dirty="0">
                <a:solidFill>
                  <a:schemeClr val="bg1"/>
                </a:solidFill>
                <a:latin typeface="Arial" panose="020B0604020202020204" pitchFamily="34" charset="0"/>
                <a:cs typeface="Arial" panose="020B0604020202020204" pitchFamily="34" charset="0"/>
              </a:endParaRPr>
            </a:p>
          </p:txBody>
        </p:sp>
      </p:grpSp>
      <p:pic>
        <p:nvPicPr>
          <p:cNvPr id="15" name="Picture 14" descr="Icon&#10;&#10;Description automatically generated">
            <a:extLst>
              <a:ext uri="{FF2B5EF4-FFF2-40B4-BE49-F238E27FC236}">
                <a16:creationId xmlns:a16="http://schemas.microsoft.com/office/drawing/2014/main" id="{856936CC-0E43-C329-455E-AA9E230AD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09881" y="1752971"/>
            <a:ext cx="1535912" cy="1535912"/>
          </a:xfrm>
          <a:prstGeom prst="rect">
            <a:avLst/>
          </a:prstGeom>
        </p:spPr>
      </p:pic>
      <p:sp>
        <p:nvSpPr>
          <p:cNvPr id="5" name="Freeform 5"/>
          <p:cNvSpPr/>
          <p:nvPr/>
        </p:nvSpPr>
        <p:spPr>
          <a:xfrm rot="1671817">
            <a:off x="189037" y="8870700"/>
            <a:ext cx="1399854" cy="1156199"/>
          </a:xfrm>
          <a:custGeom>
            <a:avLst/>
            <a:gdLst/>
            <a:ahLst/>
            <a:cxnLst/>
            <a:rect l="l" t="t" r="r" b="b"/>
            <a:pathLst>
              <a:path w="2587248" h="3073404">
                <a:moveTo>
                  <a:pt x="0" y="0"/>
                </a:moveTo>
                <a:lnTo>
                  <a:pt x="2587247" y="0"/>
                </a:lnTo>
                <a:lnTo>
                  <a:pt x="2587247" y="3073404"/>
                </a:lnTo>
                <a:lnTo>
                  <a:pt x="0" y="30734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6483599">
            <a:off x="16891403" y="8804383"/>
            <a:ext cx="940774" cy="1086332"/>
          </a:xfrm>
          <a:custGeom>
            <a:avLst/>
            <a:gdLst/>
            <a:ahLst/>
            <a:cxnLst/>
            <a:rect l="l" t="t" r="r" b="b"/>
            <a:pathLst>
              <a:path w="2485058" h="2914248">
                <a:moveTo>
                  <a:pt x="0" y="0"/>
                </a:moveTo>
                <a:lnTo>
                  <a:pt x="2485059" y="0"/>
                </a:lnTo>
                <a:lnTo>
                  <a:pt x="2485059" y="2914248"/>
                </a:lnTo>
                <a:lnTo>
                  <a:pt x="0" y="2914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7" name="Group 26">
            <a:extLst>
              <a:ext uri="{FF2B5EF4-FFF2-40B4-BE49-F238E27FC236}">
                <a16:creationId xmlns:a16="http://schemas.microsoft.com/office/drawing/2014/main" id="{D3CF343B-C9F2-A935-E1E4-9294EABA5C55}"/>
              </a:ext>
            </a:extLst>
          </p:cNvPr>
          <p:cNvGrpSpPr/>
          <p:nvPr/>
        </p:nvGrpSpPr>
        <p:grpSpPr>
          <a:xfrm>
            <a:off x="1372506" y="4432575"/>
            <a:ext cx="4179071" cy="3837751"/>
            <a:chOff x="1372506" y="4432575"/>
            <a:chExt cx="4179071" cy="3837751"/>
          </a:xfrm>
        </p:grpSpPr>
        <p:grpSp>
          <p:nvGrpSpPr>
            <p:cNvPr id="17" name="Group 8">
              <a:extLst>
                <a:ext uri="{FF2B5EF4-FFF2-40B4-BE49-F238E27FC236}">
                  <a16:creationId xmlns:a16="http://schemas.microsoft.com/office/drawing/2014/main" id="{8EB11ED2-8A8F-3951-C64A-E9A50582CD9C}"/>
                </a:ext>
              </a:extLst>
            </p:cNvPr>
            <p:cNvGrpSpPr/>
            <p:nvPr/>
          </p:nvGrpSpPr>
          <p:grpSpPr>
            <a:xfrm>
              <a:off x="1372506" y="4432575"/>
              <a:ext cx="4179071" cy="3671134"/>
              <a:chOff x="0" y="0"/>
              <a:chExt cx="1100661" cy="893945"/>
            </a:xfrm>
          </p:grpSpPr>
          <p:sp>
            <p:nvSpPr>
              <p:cNvPr id="19" name="Freeform 9">
                <a:extLst>
                  <a:ext uri="{FF2B5EF4-FFF2-40B4-BE49-F238E27FC236}">
                    <a16:creationId xmlns:a16="http://schemas.microsoft.com/office/drawing/2014/main" id="{086FE672-AD45-BF16-EF4D-F58D2602E14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20" name="TextBox 10">
                <a:extLst>
                  <a:ext uri="{FF2B5EF4-FFF2-40B4-BE49-F238E27FC236}">
                    <a16:creationId xmlns:a16="http://schemas.microsoft.com/office/drawing/2014/main" id="{BD453739-B943-6BDA-B5CE-0E0802C22A00}"/>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26" name="Picture 25" descr="A group of cartoon characters&#10;&#10;Description automatically generated">
              <a:extLst>
                <a:ext uri="{FF2B5EF4-FFF2-40B4-BE49-F238E27FC236}">
                  <a16:creationId xmlns:a16="http://schemas.microsoft.com/office/drawing/2014/main" id="{4E14BEA0-5D7B-E6C5-9AAF-59398B91E004}"/>
                </a:ext>
              </a:extLst>
            </p:cNvPr>
            <p:cNvPicPr>
              <a:picLocks noChangeAspect="1"/>
            </p:cNvPicPr>
            <p:nvPr/>
          </p:nvPicPr>
          <p:blipFill rotWithShape="1">
            <a:blip r:embed="rId7">
              <a:extLst>
                <a:ext uri="{28A0092B-C50C-407E-A947-70E740481C1C}">
                  <a14:useLocalDpi xmlns:a14="http://schemas.microsoft.com/office/drawing/2010/main" val="0"/>
                </a:ext>
              </a:extLst>
            </a:blip>
            <a:srcRect l="21710" t="34768" r="23281" b="2653"/>
            <a:stretch/>
          </p:blipFill>
          <p:spPr>
            <a:xfrm>
              <a:off x="1811439" y="4655063"/>
              <a:ext cx="3301203" cy="3615263"/>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7">
            <a:extLst>
              <a:ext uri="{FF2B5EF4-FFF2-40B4-BE49-F238E27FC236}">
                <a16:creationId xmlns:a16="http://schemas.microsoft.com/office/drawing/2014/main" id="{E8DF2E6E-616F-1263-B215-46ADF0341CDF}"/>
              </a:ext>
            </a:extLst>
          </p:cNvPr>
          <p:cNvSpPr/>
          <p:nvPr/>
        </p:nvSpPr>
        <p:spPr>
          <a:xfrm rot="-1358851">
            <a:off x="16318784" y="-170936"/>
            <a:ext cx="2090583" cy="2311376"/>
          </a:xfrm>
          <a:custGeom>
            <a:avLst/>
            <a:gdLst/>
            <a:ahLst/>
            <a:cxnLst/>
            <a:rect l="l" t="t" r="r" b="b"/>
            <a:pathLst>
              <a:path w="2939054" h="4461563">
                <a:moveTo>
                  <a:pt x="0" y="0"/>
                </a:moveTo>
                <a:lnTo>
                  <a:pt x="2939054" y="0"/>
                </a:lnTo>
                <a:lnTo>
                  <a:pt x="2939054" y="4461562"/>
                </a:lnTo>
                <a:lnTo>
                  <a:pt x="0" y="44615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C1AF4521-69C5-F62D-8580-D9147347EAE0}"/>
              </a:ext>
            </a:extLst>
          </p:cNvPr>
          <p:cNvSpPr/>
          <p:nvPr/>
        </p:nvSpPr>
        <p:spPr>
          <a:xfrm>
            <a:off x="193453" y="9232858"/>
            <a:ext cx="861955" cy="1028699"/>
          </a:xfrm>
          <a:custGeom>
            <a:avLst/>
            <a:gdLst/>
            <a:ahLst/>
            <a:cxnLst/>
            <a:rect l="l" t="t" r="r" b="b"/>
            <a:pathLst>
              <a:path w="1500511" h="1491133">
                <a:moveTo>
                  <a:pt x="0" y="0"/>
                </a:moveTo>
                <a:lnTo>
                  <a:pt x="1500511" y="0"/>
                </a:lnTo>
                <a:lnTo>
                  <a:pt x="1500511" y="1491133"/>
                </a:lnTo>
                <a:lnTo>
                  <a:pt x="0" y="14911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A9BAA81-036A-ED1B-78B8-D8E4D539942E}"/>
              </a:ext>
            </a:extLst>
          </p:cNvPr>
          <p:cNvGrpSpPr/>
          <p:nvPr/>
        </p:nvGrpSpPr>
        <p:grpSpPr>
          <a:xfrm>
            <a:off x="-2133600" y="495878"/>
            <a:ext cx="15847155" cy="1728807"/>
            <a:chOff x="3467284" y="49480"/>
            <a:chExt cx="12804469" cy="1728807"/>
          </a:xfrm>
        </p:grpSpPr>
        <p:grpSp>
          <p:nvGrpSpPr>
            <p:cNvPr id="9" name="Group 18">
              <a:extLst>
                <a:ext uri="{FF2B5EF4-FFF2-40B4-BE49-F238E27FC236}">
                  <a16:creationId xmlns:a16="http://schemas.microsoft.com/office/drawing/2014/main" id="{2D825D45-EAC3-D686-CA42-B5169A7C3DEE}"/>
                </a:ext>
              </a:extLst>
            </p:cNvPr>
            <p:cNvGrpSpPr/>
            <p:nvPr/>
          </p:nvGrpSpPr>
          <p:grpSpPr>
            <a:xfrm>
              <a:off x="3467284" y="49480"/>
              <a:ext cx="12804469" cy="1728807"/>
              <a:chOff x="0" y="-108803"/>
              <a:chExt cx="3494427" cy="515203"/>
            </a:xfrm>
          </p:grpSpPr>
          <p:sp>
            <p:nvSpPr>
              <p:cNvPr id="11" name="Freeform 19">
                <a:extLst>
                  <a:ext uri="{FF2B5EF4-FFF2-40B4-BE49-F238E27FC236}">
                    <a16:creationId xmlns:a16="http://schemas.microsoft.com/office/drawing/2014/main" id="{49E40DDB-7AF2-AAE9-3493-2818E51E3004}"/>
                  </a:ext>
                </a:extLst>
              </p:cNvPr>
              <p:cNvSpPr/>
              <p:nvPr/>
            </p:nvSpPr>
            <p:spPr>
              <a:xfrm>
                <a:off x="190882" y="-108803"/>
                <a:ext cx="3303545" cy="4444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p>
            </p:txBody>
          </p:sp>
          <p:sp>
            <p:nvSpPr>
              <p:cNvPr id="12" name="TextBox 20">
                <a:extLst>
                  <a:ext uri="{FF2B5EF4-FFF2-40B4-BE49-F238E27FC236}">
                    <a16:creationId xmlns:a16="http://schemas.microsoft.com/office/drawing/2014/main" id="{46A646FE-723E-6AB2-9ADD-04CA2B73DECC}"/>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9">
              <a:extLst>
                <a:ext uri="{FF2B5EF4-FFF2-40B4-BE49-F238E27FC236}">
                  <a16:creationId xmlns:a16="http://schemas.microsoft.com/office/drawing/2014/main" id="{1B261E70-0D5A-9901-6981-2B8109C25C2A}"/>
                </a:ext>
              </a:extLst>
            </p:cNvPr>
            <p:cNvSpPr txBox="1"/>
            <p:nvPr/>
          </p:nvSpPr>
          <p:spPr>
            <a:xfrm>
              <a:off x="5536888" y="410440"/>
              <a:ext cx="9364699" cy="738664"/>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Các em thực hiện những hoạt động sau:</a:t>
              </a:r>
              <a:endParaRPr lang="en-US" sz="4200" b="1" dirty="0">
                <a:solidFill>
                  <a:schemeClr val="bg1"/>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20530972-A7B3-68E4-B094-645D723F8730}"/>
              </a:ext>
            </a:extLst>
          </p:cNvPr>
          <p:cNvGrpSpPr/>
          <p:nvPr/>
        </p:nvGrpSpPr>
        <p:grpSpPr>
          <a:xfrm>
            <a:off x="1082621" y="2797730"/>
            <a:ext cx="7751579" cy="5819553"/>
            <a:chOff x="1082621" y="2797730"/>
            <a:chExt cx="7751579" cy="5819553"/>
          </a:xfrm>
        </p:grpSpPr>
        <p:grpSp>
          <p:nvGrpSpPr>
            <p:cNvPr id="14" name="Group 13">
              <a:extLst>
                <a:ext uri="{FF2B5EF4-FFF2-40B4-BE49-F238E27FC236}">
                  <a16:creationId xmlns:a16="http://schemas.microsoft.com/office/drawing/2014/main" id="{C3255EF3-389C-6240-8C84-520D885437A6}"/>
                </a:ext>
              </a:extLst>
            </p:cNvPr>
            <p:cNvGrpSpPr/>
            <p:nvPr/>
          </p:nvGrpSpPr>
          <p:grpSpPr>
            <a:xfrm>
              <a:off x="1082621" y="2797730"/>
              <a:ext cx="7751579" cy="5819553"/>
              <a:chOff x="9609643" y="2961653"/>
              <a:chExt cx="7751579" cy="5576397"/>
            </a:xfrm>
          </p:grpSpPr>
          <p:sp>
            <p:nvSpPr>
              <p:cNvPr id="16" name="Rectangle: Rounded Corners 15">
                <a:extLst>
                  <a:ext uri="{FF2B5EF4-FFF2-40B4-BE49-F238E27FC236}">
                    <a16:creationId xmlns:a16="http://schemas.microsoft.com/office/drawing/2014/main" id="{5B367681-E6AB-16B3-9A6F-F6484A297B2A}"/>
                  </a:ext>
                </a:extLst>
              </p:cNvPr>
              <p:cNvSpPr/>
              <p:nvPr/>
            </p:nvSpPr>
            <p:spPr>
              <a:xfrm>
                <a:off x="9778523" y="3485496"/>
                <a:ext cx="7582699" cy="5052554"/>
              </a:xfrm>
              <a:prstGeom prst="roundRect">
                <a:avLst/>
              </a:prstGeom>
              <a:solidFill>
                <a:srgbClr val="EEB7B0"/>
              </a:solidFill>
              <a:ln w="16876" cap="flat">
                <a:solidFill>
                  <a:srgbClr val="000000"/>
                </a:solidFill>
                <a:prstDash val="solid"/>
                <a:miter/>
              </a:ln>
            </p:spPr>
            <p:txBody>
              <a:bodyPr rtlCol="0" anchor="ctr"/>
              <a:lstStyle/>
              <a:p>
                <a:endParaRPr lang="en-US"/>
              </a:p>
            </p:txBody>
          </p:sp>
          <p:sp>
            <p:nvSpPr>
              <p:cNvPr id="17" name="Rectangle: Rounded Corners 16">
                <a:extLst>
                  <a:ext uri="{FF2B5EF4-FFF2-40B4-BE49-F238E27FC236}">
                    <a16:creationId xmlns:a16="http://schemas.microsoft.com/office/drawing/2014/main" id="{C7022D79-326F-A96B-D59B-68F03EBED224}"/>
                  </a:ext>
                </a:extLst>
              </p:cNvPr>
              <p:cNvSpPr/>
              <p:nvPr/>
            </p:nvSpPr>
            <p:spPr>
              <a:xfrm>
                <a:off x="9609643" y="3333412"/>
                <a:ext cx="7582699" cy="5052554"/>
              </a:xfrm>
              <a:prstGeom prst="roundRect">
                <a:avLst/>
              </a:prstGeom>
              <a:solidFill>
                <a:srgbClr val="FFFFFF"/>
              </a:solidFill>
              <a:ln w="16876" cap="flat">
                <a:solidFill>
                  <a:srgbClr val="000000"/>
                </a:solidFill>
                <a:prstDash val="solid"/>
                <a:miter/>
              </a:ln>
            </p:spPr>
            <p:txBody>
              <a:bodyPr rtlCol="0" anchor="ctr"/>
              <a:lstStyle/>
              <a:p>
                <a:endParaRPr lang="en-US"/>
              </a:p>
            </p:txBody>
          </p:sp>
          <p:sp>
            <p:nvSpPr>
              <p:cNvPr id="18" name="Rectangle: Rounded Corners 17">
                <a:extLst>
                  <a:ext uri="{FF2B5EF4-FFF2-40B4-BE49-F238E27FC236}">
                    <a16:creationId xmlns:a16="http://schemas.microsoft.com/office/drawing/2014/main" id="{7B690010-0BCC-69D1-96AD-A2BA31A35389}"/>
                  </a:ext>
                </a:extLst>
              </p:cNvPr>
              <p:cNvSpPr/>
              <p:nvPr/>
            </p:nvSpPr>
            <p:spPr>
              <a:xfrm>
                <a:off x="11720640" y="2961653"/>
                <a:ext cx="3360706" cy="743519"/>
              </a:xfrm>
              <a:prstGeom prst="roundRect">
                <a:avLst/>
              </a:prstGeom>
              <a:solidFill>
                <a:srgbClr val="EEB7B0"/>
              </a:solidFill>
              <a:ln w="16876" cap="flat">
                <a:solidFill>
                  <a:srgbClr val="000000"/>
                </a:solidFill>
                <a:prstDash val="solid"/>
                <a:miter/>
              </a:ln>
            </p:spPr>
            <p:txBody>
              <a:bodyPr rtlCol="0" anchor="ctr"/>
              <a:lstStyle/>
              <a:p>
                <a:endParaRPr lang="en-US"/>
              </a:p>
            </p:txBody>
          </p:sp>
        </p:grpSp>
        <p:sp>
          <p:nvSpPr>
            <p:cNvPr id="15" name="TextBox 14">
              <a:extLst>
                <a:ext uri="{FF2B5EF4-FFF2-40B4-BE49-F238E27FC236}">
                  <a16:creationId xmlns:a16="http://schemas.microsoft.com/office/drawing/2014/main" id="{769C9E65-1ABE-A2B3-0505-AA0806109653}"/>
                </a:ext>
              </a:extLst>
            </p:cNvPr>
            <p:cNvSpPr txBox="1"/>
            <p:nvPr/>
          </p:nvSpPr>
          <p:spPr>
            <a:xfrm>
              <a:off x="1375711" y="3908518"/>
              <a:ext cx="7044389" cy="4144661"/>
            </a:xfrm>
            <a:prstGeom prst="rect">
              <a:avLst/>
            </a:prstGeom>
            <a:noFill/>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Sau khi nghe các bạn chia sẻ, em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nêu những hoạt động thú vị của các bạn mà em học hỏi được để thực hiện cùng người thân của mình vào các ngày cuối tuần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13DDFDF7-C6BF-5D7D-215A-1433127F88D1}"/>
              </a:ext>
            </a:extLst>
          </p:cNvPr>
          <p:cNvGrpSpPr/>
          <p:nvPr/>
        </p:nvGrpSpPr>
        <p:grpSpPr>
          <a:xfrm>
            <a:off x="9453801" y="2797730"/>
            <a:ext cx="7751579" cy="5819553"/>
            <a:chOff x="9453801" y="2797730"/>
            <a:chExt cx="7751579" cy="5819553"/>
          </a:xfrm>
        </p:grpSpPr>
        <p:grpSp>
          <p:nvGrpSpPr>
            <p:cNvPr id="20" name="Group 19">
              <a:extLst>
                <a:ext uri="{FF2B5EF4-FFF2-40B4-BE49-F238E27FC236}">
                  <a16:creationId xmlns:a16="http://schemas.microsoft.com/office/drawing/2014/main" id="{F593D1C7-DD16-B80F-FC33-C683F93D9A6C}"/>
                </a:ext>
              </a:extLst>
            </p:cNvPr>
            <p:cNvGrpSpPr/>
            <p:nvPr/>
          </p:nvGrpSpPr>
          <p:grpSpPr>
            <a:xfrm>
              <a:off x="9453801" y="2797730"/>
              <a:ext cx="7751579" cy="5819553"/>
              <a:chOff x="9609643" y="2961653"/>
              <a:chExt cx="7751579" cy="5576397"/>
            </a:xfrm>
          </p:grpSpPr>
          <p:sp>
            <p:nvSpPr>
              <p:cNvPr id="22" name="Rectangle: Rounded Corners 21">
                <a:extLst>
                  <a:ext uri="{FF2B5EF4-FFF2-40B4-BE49-F238E27FC236}">
                    <a16:creationId xmlns:a16="http://schemas.microsoft.com/office/drawing/2014/main" id="{5C53B6C5-6853-E36F-9B13-AB394D06F187}"/>
                  </a:ext>
                </a:extLst>
              </p:cNvPr>
              <p:cNvSpPr/>
              <p:nvPr/>
            </p:nvSpPr>
            <p:spPr>
              <a:xfrm>
                <a:off x="9778523" y="3485496"/>
                <a:ext cx="7582699" cy="5052554"/>
              </a:xfrm>
              <a:prstGeom prst="roundRect">
                <a:avLst/>
              </a:prstGeom>
              <a:solidFill>
                <a:srgbClr val="EEB7B0"/>
              </a:solidFill>
              <a:ln w="16876" cap="flat">
                <a:solidFill>
                  <a:srgbClr val="000000"/>
                </a:solidFill>
                <a:prstDash val="solid"/>
                <a:miter/>
              </a:ln>
            </p:spPr>
            <p:txBody>
              <a:bodyPr rtlCol="0" anchor="ctr"/>
              <a:lstStyle/>
              <a:p>
                <a:endParaRPr lang="en-US"/>
              </a:p>
            </p:txBody>
          </p:sp>
          <p:sp>
            <p:nvSpPr>
              <p:cNvPr id="23" name="Rectangle: Rounded Corners 22">
                <a:extLst>
                  <a:ext uri="{FF2B5EF4-FFF2-40B4-BE49-F238E27FC236}">
                    <a16:creationId xmlns:a16="http://schemas.microsoft.com/office/drawing/2014/main" id="{6F32B670-AC2E-FFF2-94EE-ED2B003754B6}"/>
                  </a:ext>
                </a:extLst>
              </p:cNvPr>
              <p:cNvSpPr/>
              <p:nvPr/>
            </p:nvSpPr>
            <p:spPr>
              <a:xfrm>
                <a:off x="9609643" y="3333412"/>
                <a:ext cx="7582699" cy="5052554"/>
              </a:xfrm>
              <a:prstGeom prst="roundRect">
                <a:avLst/>
              </a:prstGeom>
              <a:solidFill>
                <a:srgbClr val="FFFFFF"/>
              </a:solidFill>
              <a:ln w="16876" cap="flat">
                <a:solidFill>
                  <a:srgbClr val="000000"/>
                </a:solidFill>
                <a:prstDash val="solid"/>
                <a:miter/>
              </a:ln>
            </p:spPr>
            <p:txBody>
              <a:bodyPr rtlCol="0" anchor="ctr"/>
              <a:lstStyle/>
              <a:p>
                <a:endParaRPr lang="en-US"/>
              </a:p>
            </p:txBody>
          </p:sp>
          <p:sp>
            <p:nvSpPr>
              <p:cNvPr id="24" name="Rectangle: Rounded Corners 23">
                <a:extLst>
                  <a:ext uri="{FF2B5EF4-FFF2-40B4-BE49-F238E27FC236}">
                    <a16:creationId xmlns:a16="http://schemas.microsoft.com/office/drawing/2014/main" id="{744D493E-6F40-AFD7-CFAD-90DAC42B5884}"/>
                  </a:ext>
                </a:extLst>
              </p:cNvPr>
              <p:cNvSpPr/>
              <p:nvPr/>
            </p:nvSpPr>
            <p:spPr>
              <a:xfrm>
                <a:off x="11720640" y="2961653"/>
                <a:ext cx="3360706" cy="743519"/>
              </a:xfrm>
              <a:prstGeom prst="roundRect">
                <a:avLst/>
              </a:prstGeom>
              <a:solidFill>
                <a:srgbClr val="EEB7B0"/>
              </a:solidFill>
              <a:ln w="16876" cap="flat">
                <a:solidFill>
                  <a:srgbClr val="000000"/>
                </a:solid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19DD5637-2E53-6B46-0638-99332FC8099B}"/>
                </a:ext>
              </a:extLst>
            </p:cNvPr>
            <p:cNvSpPr txBox="1"/>
            <p:nvPr/>
          </p:nvSpPr>
          <p:spPr>
            <a:xfrm>
              <a:off x="9906000" y="3908518"/>
              <a:ext cx="6672783" cy="4144661"/>
            </a:xfrm>
            <a:prstGeom prst="rect">
              <a:avLst/>
            </a:prstGeom>
            <a:noFill/>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Cả lớp cùng</a:t>
              </a:r>
              <a:r>
                <a:rPr lang="en-US" sz="3600">
                  <a:latin typeface="Arial" panose="020B0604020202020204" pitchFamily="34" charset="0"/>
                  <a:cs typeface="Arial" panose="020B0604020202020204" pitchFamily="34" charset="0"/>
                </a:rPr>
                <a:t> nhau</a:t>
              </a:r>
              <a:r>
                <a:rPr lang="vi-VN" sz="3600">
                  <a:latin typeface="Arial" panose="020B0604020202020204" pitchFamily="34" charset="0"/>
                  <a:cs typeface="Arial" panose="020B0604020202020204" pitchFamily="34" charset="0"/>
                </a:rPr>
                <a:t> lập danh mục các điểm đến mà gia đình có thể tham khảo cho các </a:t>
              </a:r>
              <a:r>
                <a:rPr lang="vi-VN" sz="3600" b="1" i="1">
                  <a:latin typeface="Arial" panose="020B0604020202020204" pitchFamily="34" charset="0"/>
                  <a:cs typeface="Arial" panose="020B0604020202020204" pitchFamily="34" charset="0"/>
                </a:rPr>
                <a:t>“</a:t>
              </a:r>
              <a:r>
                <a:rPr lang="en-US" sz="3600" b="1" i="1">
                  <a:latin typeface="Arial" panose="020B0604020202020204" pitchFamily="34" charset="0"/>
                  <a:cs typeface="Arial" panose="020B0604020202020204" pitchFamily="34" charset="0"/>
                </a:rPr>
                <a:t>N</a:t>
              </a:r>
              <a:r>
                <a:rPr lang="vi-VN" sz="3600" b="1" i="1">
                  <a:latin typeface="Arial" panose="020B0604020202020204" pitchFamily="34" charset="0"/>
                  <a:cs typeface="Arial" panose="020B0604020202020204" pitchFamily="34" charset="0"/>
                </a:rPr>
                <a:t>gày cuối tuần yêu thương”</a:t>
              </a:r>
              <a:r>
                <a:rPr lang="vi-VN" sz="3600">
                  <a:latin typeface="Arial" panose="020B0604020202020204" pitchFamily="34" charset="0"/>
                  <a:cs typeface="Arial" panose="020B0604020202020204" pitchFamily="34" charset="0"/>
                </a:rPr>
                <a:t> trong tương lai.</a:t>
              </a:r>
              <a:endParaRPr lang="en-US" sz="3600" dirty="0">
                <a:latin typeface="Arial" panose="020B0604020202020204" pitchFamily="34" charset="0"/>
                <a:cs typeface="Arial" panose="020B0604020202020204" pitchFamily="34" charset="0"/>
              </a:endParaRPr>
            </a:p>
          </p:txBody>
        </p:sp>
      </p:grpSp>
      <p:pic>
        <p:nvPicPr>
          <p:cNvPr id="25" name="Picture 2">
            <a:extLst>
              <a:ext uri="{FF2B5EF4-FFF2-40B4-BE49-F238E27FC236}">
                <a16:creationId xmlns:a16="http://schemas.microsoft.com/office/drawing/2014/main" id="{6E636EAF-CCCB-80EC-2E6B-FC0F1DBE79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48337" y="7861593"/>
            <a:ext cx="3191325" cy="242540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1190</Words>
  <Application>Microsoft Office PowerPoint</Application>
  <PresentationFormat>Custom</PresentationFormat>
  <Paragraphs>92</Paragraphs>
  <Slides>21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Wingdings</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dc:creator>FPT SHOP</dc:creator>
  <cp:lastModifiedBy>FPT SHOP</cp:lastModifiedBy>
  <cp:revision>3</cp:revision>
  <dcterms:created xsi:type="dcterms:W3CDTF">2006-08-16T00:00:00Z</dcterms:created>
  <dcterms:modified xsi:type="dcterms:W3CDTF">2026-01-03T09:12:44Z</dcterms:modified>
  <dc:identifier>DAFtwKg8QPQ</dc:identifier>
</cp:coreProperties>
</file>