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4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1" r:id="rId1"/>
    <p:sldMasterId id="2147483682" r:id="rId2"/>
  </p:sldMasterIdLst>
  <p:notesMasterIdLst>
    <p:notesMasterId r:id="rId33"/>
  </p:notesMasterIdLst>
  <p:handoutMasterIdLst>
    <p:handoutMasterId r:id="rId34"/>
  </p:handoutMasterIdLst>
  <p:sldIdLst>
    <p:sldId id="256" r:id="rId3"/>
    <p:sldId id="259" r:id="rId4"/>
    <p:sldId id="296" r:id="rId5"/>
    <p:sldId id="261" r:id="rId6"/>
    <p:sldId id="265" r:id="rId7"/>
    <p:sldId id="260" r:id="rId8"/>
    <p:sldId id="258" r:id="rId9"/>
    <p:sldId id="294" r:id="rId10"/>
    <p:sldId id="297" r:id="rId11"/>
    <p:sldId id="298" r:id="rId12"/>
    <p:sldId id="299" r:id="rId13"/>
    <p:sldId id="304" r:id="rId14"/>
    <p:sldId id="305" r:id="rId15"/>
    <p:sldId id="269" r:id="rId16"/>
    <p:sldId id="306" r:id="rId17"/>
    <p:sldId id="307" r:id="rId18"/>
    <p:sldId id="300" r:id="rId19"/>
    <p:sldId id="301" r:id="rId20"/>
    <p:sldId id="302" r:id="rId21"/>
    <p:sldId id="277" r:id="rId22"/>
    <p:sldId id="303" r:id="rId23"/>
    <p:sldId id="315" r:id="rId24"/>
    <p:sldId id="319" r:id="rId25"/>
    <p:sldId id="322" r:id="rId26"/>
    <p:sldId id="321" r:id="rId27"/>
    <p:sldId id="317" r:id="rId28"/>
    <p:sldId id="320" r:id="rId29"/>
    <p:sldId id="287" r:id="rId30"/>
    <p:sldId id="286" r:id="rId31"/>
    <p:sldId id="279" r:id="rId32"/>
  </p:sldIdLst>
  <p:sldSz cx="18288000" cy="10287000"/>
  <p:notesSz cx="6858000" cy="9144000"/>
  <p:embeddedFontLst>
    <p:embeddedFont>
      <p:font typeface="Pompiere" panose="020B0604020202020204" charset="0"/>
      <p:regular r:id="rId35"/>
    </p:embeddedFont>
    <p:embeddedFont>
      <p:font typeface="Sulphur Point" panose="020B0604020202020204" charset="0"/>
      <p:regular r:id="rId36"/>
      <p:bold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240">
          <p15:clr>
            <a:srgbClr val="A4A3A4"/>
          </p15:clr>
        </p15:guide>
        <p15:guide id="2" pos="576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F5BEE72-0E80-4E6C-BB2B-D956C702CE79}">
  <a:tblStyle styleId="{7F5BEE72-0E80-4E6C-BB2B-D956C702CE7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1698" autoAdjust="0"/>
  </p:normalViewPr>
  <p:slideViewPr>
    <p:cSldViewPr>
      <p:cViewPr varScale="1">
        <p:scale>
          <a:sx n="58" d="100"/>
          <a:sy n="58" d="100"/>
        </p:scale>
        <p:origin x="96" y="222"/>
      </p:cViewPr>
      <p:guideLst>
        <p:guide orient="horz" pos="3240"/>
        <p:guide pos="576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65" d="100"/>
          <a:sy n="65" d="100"/>
        </p:scale>
        <p:origin x="-874" y="-77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viewProps" Target="viewProps.xml"/><Relationship Id="rId21" Type="http://schemas.openxmlformats.org/officeDocument/2006/relationships/slide" Target="slides/slide19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3.fntdata"/><Relationship Id="rId40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2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font" Target="fonts/font1.fntdata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38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5797D3D-FEB3-4F17-B87B-C1DADF3DB09F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89B2EAA-7550-4600-BF83-2397664B7F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11251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7913020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8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" name="Google Shape;960;gd362d286f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1" name="Google Shape;961;gd362d286f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5" name="Google Shape;2865;gecc7082a34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6" name="Google Shape;2866;gecc7082a34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d362d286f3_1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d362d286f3_1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" name="Google Shape;4208;gecc7082a34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9" name="Google Shape;4209;gecc7082a34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8415" marR="4699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62560" algn="l"/>
              </a:tabLst>
            </a:pPr>
            <a:r>
              <a:rPr lang="en-US" dirty="0"/>
              <a:t>- </a:t>
            </a:r>
            <a:r>
              <a:rPr lang="en-US" dirty="0" err="1"/>
              <a:t>Nhấn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chữ</a:t>
            </a:r>
            <a:r>
              <a:rPr lang="en-US" dirty="0"/>
              <a:t> </a:t>
            </a:r>
            <a:r>
              <a:rPr lang="en-US" dirty="0" err="1"/>
              <a:t>Bắt</a:t>
            </a:r>
            <a:r>
              <a:rPr lang="en-US" dirty="0"/>
              <a:t> </a:t>
            </a:r>
            <a:r>
              <a:rPr lang="en-US" dirty="0" err="1"/>
              <a:t>đầu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chuyển</a:t>
            </a:r>
            <a:r>
              <a:rPr lang="en-US" dirty="0"/>
              <a:t> Slide.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fld id="{0ED40AF1-241F-463A-8508-92C4EB2DF3E4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22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729603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9" name="Google Shape;5369;gd362d286f3_1_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0" name="Google Shape;5370;gd362d286f3_1_1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8" name="Google Shape;5188;gd362d286f3_1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89" name="Google Shape;5189;gd362d286f3_1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8" name="Google Shape;4658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9" name="Google Shape;4659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d362d286f3_1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d362d286f3_1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" name="Google Shape;1775;g10d865317d2_1_4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6" name="Google Shape;1776;g10d865317d2_1_4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gd362d286f3_1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3" name="Google Shape;2303;gd362d286f3_1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263550" y="1807300"/>
            <a:ext cx="15751800" cy="55548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5875153" y="7999419"/>
            <a:ext cx="706" cy="282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5875153" y="8209835"/>
            <a:ext cx="706" cy="282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16579374" y="5615713"/>
            <a:ext cx="971972" cy="425790"/>
            <a:chOff x="3659575" y="587325"/>
            <a:chExt cx="181250" cy="79400"/>
          </a:xfrm>
        </p:grpSpPr>
        <p:sp>
          <p:nvSpPr>
            <p:cNvPr id="13" name="Google Shape;13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2"/>
          <p:cNvGrpSpPr/>
          <p:nvPr/>
        </p:nvGrpSpPr>
        <p:grpSpPr>
          <a:xfrm flipH="1">
            <a:off x="2744066" y="7105786"/>
            <a:ext cx="971704" cy="425656"/>
            <a:chOff x="3620875" y="897275"/>
            <a:chExt cx="181200" cy="79375"/>
          </a:xfrm>
        </p:grpSpPr>
        <p:sp>
          <p:nvSpPr>
            <p:cNvPr id="19" name="Google Shape;19;p2"/>
            <p:cNvSpPr/>
            <p:nvPr/>
          </p:nvSpPr>
          <p:spPr>
            <a:xfrm>
              <a:off x="3631000" y="90432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6" y="1728"/>
                    <a:pt x="4894" y="1734"/>
                    <a:pt x="4884" y="1744"/>
                  </a:cubicBezTo>
                  <a:cubicBezTo>
                    <a:pt x="4883" y="1745"/>
                    <a:pt x="4882" y="1746"/>
                    <a:pt x="4879" y="1747"/>
                  </a:cubicBezTo>
                  <a:cubicBezTo>
                    <a:pt x="4820" y="1755"/>
                    <a:pt x="4761" y="1763"/>
                    <a:pt x="4700" y="1771"/>
                  </a:cubicBezTo>
                  <a:cubicBezTo>
                    <a:pt x="4723" y="1764"/>
                    <a:pt x="4747" y="1758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4" y="1"/>
                    <a:pt x="4037" y="10"/>
                    <a:pt x="3984" y="21"/>
                  </a:cubicBezTo>
                  <a:cubicBezTo>
                    <a:pt x="3922" y="36"/>
                    <a:pt x="3862" y="50"/>
                    <a:pt x="3802" y="71"/>
                  </a:cubicBezTo>
                  <a:cubicBezTo>
                    <a:pt x="3674" y="118"/>
                    <a:pt x="3550" y="171"/>
                    <a:pt x="3431" y="234"/>
                  </a:cubicBezTo>
                  <a:cubicBezTo>
                    <a:pt x="3304" y="302"/>
                    <a:pt x="3176" y="369"/>
                    <a:pt x="3056" y="447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6" y="714"/>
                    <a:pt x="2742" y="764"/>
                    <a:pt x="2741" y="825"/>
                  </a:cubicBezTo>
                  <a:cubicBezTo>
                    <a:pt x="2741" y="859"/>
                    <a:pt x="2745" y="894"/>
                    <a:pt x="2755" y="927"/>
                  </a:cubicBezTo>
                  <a:cubicBezTo>
                    <a:pt x="2749" y="949"/>
                    <a:pt x="2743" y="972"/>
                    <a:pt x="2741" y="995"/>
                  </a:cubicBezTo>
                  <a:cubicBezTo>
                    <a:pt x="2722" y="1006"/>
                    <a:pt x="2702" y="1016"/>
                    <a:pt x="2683" y="1028"/>
                  </a:cubicBezTo>
                  <a:cubicBezTo>
                    <a:pt x="2690" y="1024"/>
                    <a:pt x="2697" y="1020"/>
                    <a:pt x="2705" y="1016"/>
                  </a:cubicBezTo>
                  <a:lnTo>
                    <a:pt x="2705" y="1016"/>
                  </a:lnTo>
                  <a:cubicBezTo>
                    <a:pt x="2635" y="1054"/>
                    <a:pt x="2566" y="1091"/>
                    <a:pt x="2520" y="1158"/>
                  </a:cubicBezTo>
                  <a:cubicBezTo>
                    <a:pt x="2495" y="1195"/>
                    <a:pt x="2486" y="1237"/>
                    <a:pt x="2480" y="1279"/>
                  </a:cubicBezTo>
                  <a:cubicBezTo>
                    <a:pt x="2366" y="1318"/>
                    <a:pt x="2251" y="1355"/>
                    <a:pt x="2136" y="1395"/>
                  </a:cubicBezTo>
                  <a:cubicBezTo>
                    <a:pt x="2109" y="1404"/>
                    <a:pt x="2083" y="1414"/>
                    <a:pt x="2055" y="1423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5" y="1170"/>
                    <a:pt x="1625" y="1143"/>
                    <a:pt x="1527" y="1136"/>
                  </a:cubicBezTo>
                  <a:cubicBezTo>
                    <a:pt x="1511" y="1135"/>
                    <a:pt x="1496" y="1135"/>
                    <a:pt x="1480" y="1135"/>
                  </a:cubicBezTo>
                  <a:cubicBezTo>
                    <a:pt x="1390" y="1135"/>
                    <a:pt x="1296" y="1151"/>
                    <a:pt x="1210" y="1176"/>
                  </a:cubicBezTo>
                  <a:cubicBezTo>
                    <a:pt x="1093" y="1211"/>
                    <a:pt x="978" y="1260"/>
                    <a:pt x="870" y="1317"/>
                  </a:cubicBezTo>
                  <a:cubicBezTo>
                    <a:pt x="773" y="1370"/>
                    <a:pt x="678" y="1427"/>
                    <a:pt x="588" y="1491"/>
                  </a:cubicBezTo>
                  <a:cubicBezTo>
                    <a:pt x="537" y="1527"/>
                    <a:pt x="495" y="1571"/>
                    <a:pt x="461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7" y="1954"/>
                    <a:pt x="152" y="1983"/>
                    <a:pt x="109" y="2013"/>
                  </a:cubicBezTo>
                  <a:cubicBezTo>
                    <a:pt x="48" y="2056"/>
                    <a:pt x="16" y="2128"/>
                    <a:pt x="25" y="2196"/>
                  </a:cubicBezTo>
                  <a:cubicBezTo>
                    <a:pt x="9" y="2243"/>
                    <a:pt x="12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1"/>
                    <a:pt x="16" y="2519"/>
                    <a:pt x="47" y="2555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10" y="2659"/>
                    <a:pt x="232" y="2663"/>
                    <a:pt x="256" y="2664"/>
                  </a:cubicBezTo>
                  <a:cubicBezTo>
                    <a:pt x="263" y="2664"/>
                    <a:pt x="270" y="2664"/>
                    <a:pt x="277" y="2664"/>
                  </a:cubicBezTo>
                  <a:cubicBezTo>
                    <a:pt x="298" y="2664"/>
                    <a:pt x="319" y="2663"/>
                    <a:pt x="340" y="2661"/>
                  </a:cubicBezTo>
                  <a:cubicBezTo>
                    <a:pt x="469" y="2645"/>
                    <a:pt x="596" y="2622"/>
                    <a:pt x="721" y="2584"/>
                  </a:cubicBezTo>
                  <a:cubicBezTo>
                    <a:pt x="786" y="2563"/>
                    <a:pt x="868" y="2539"/>
                    <a:pt x="945" y="2505"/>
                  </a:cubicBezTo>
                  <a:cubicBezTo>
                    <a:pt x="973" y="2535"/>
                    <a:pt x="1007" y="2559"/>
                    <a:pt x="1051" y="2575"/>
                  </a:cubicBezTo>
                  <a:cubicBezTo>
                    <a:pt x="1116" y="2597"/>
                    <a:pt x="1184" y="2599"/>
                    <a:pt x="1252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4"/>
                    <a:pt x="1565" y="2606"/>
                    <a:pt x="1704" y="2606"/>
                  </a:cubicBezTo>
                  <a:cubicBezTo>
                    <a:pt x="1977" y="2606"/>
                    <a:pt x="2251" y="2598"/>
                    <a:pt x="2524" y="2590"/>
                  </a:cubicBezTo>
                  <a:cubicBezTo>
                    <a:pt x="2612" y="2587"/>
                    <a:pt x="2701" y="2583"/>
                    <a:pt x="2789" y="2578"/>
                  </a:cubicBezTo>
                  <a:cubicBezTo>
                    <a:pt x="2840" y="2576"/>
                    <a:pt x="2890" y="2574"/>
                    <a:pt x="2940" y="2570"/>
                  </a:cubicBezTo>
                  <a:cubicBezTo>
                    <a:pt x="3009" y="2567"/>
                    <a:pt x="3079" y="2560"/>
                    <a:pt x="3148" y="2557"/>
                  </a:cubicBezTo>
                  <a:cubicBezTo>
                    <a:pt x="3170" y="2555"/>
                    <a:pt x="3193" y="2554"/>
                    <a:pt x="3215" y="2553"/>
                  </a:cubicBezTo>
                  <a:cubicBezTo>
                    <a:pt x="3223" y="2557"/>
                    <a:pt x="3232" y="2559"/>
                    <a:pt x="3241" y="2561"/>
                  </a:cubicBezTo>
                  <a:cubicBezTo>
                    <a:pt x="3304" y="2575"/>
                    <a:pt x="3368" y="2591"/>
                    <a:pt x="3433" y="2595"/>
                  </a:cubicBezTo>
                  <a:cubicBezTo>
                    <a:pt x="3487" y="2599"/>
                    <a:pt x="3540" y="2601"/>
                    <a:pt x="3595" y="2601"/>
                  </a:cubicBezTo>
                  <a:cubicBezTo>
                    <a:pt x="3646" y="2601"/>
                    <a:pt x="3696" y="2601"/>
                    <a:pt x="3747" y="2599"/>
                  </a:cubicBezTo>
                  <a:cubicBezTo>
                    <a:pt x="3851" y="2595"/>
                    <a:pt x="3956" y="2592"/>
                    <a:pt x="4060" y="2589"/>
                  </a:cubicBezTo>
                  <a:cubicBezTo>
                    <a:pt x="4135" y="2586"/>
                    <a:pt x="4211" y="2576"/>
                    <a:pt x="4285" y="2569"/>
                  </a:cubicBezTo>
                  <a:cubicBezTo>
                    <a:pt x="4366" y="2563"/>
                    <a:pt x="4447" y="2559"/>
                    <a:pt x="4528" y="2549"/>
                  </a:cubicBezTo>
                  <a:cubicBezTo>
                    <a:pt x="4605" y="2539"/>
                    <a:pt x="4682" y="2530"/>
                    <a:pt x="4758" y="2521"/>
                  </a:cubicBezTo>
                  <a:cubicBezTo>
                    <a:pt x="4884" y="2515"/>
                    <a:pt x="5009" y="2510"/>
                    <a:pt x="5134" y="2501"/>
                  </a:cubicBezTo>
                  <a:cubicBezTo>
                    <a:pt x="5174" y="2510"/>
                    <a:pt x="5217" y="2510"/>
                    <a:pt x="5259" y="2510"/>
                  </a:cubicBezTo>
                  <a:cubicBezTo>
                    <a:pt x="5314" y="2511"/>
                    <a:pt x="5369" y="2512"/>
                    <a:pt x="5425" y="2512"/>
                  </a:cubicBezTo>
                  <a:cubicBezTo>
                    <a:pt x="5582" y="2512"/>
                    <a:pt x="5739" y="2504"/>
                    <a:pt x="5893" y="2480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7"/>
                    <a:pt x="6114" y="2464"/>
                    <a:pt x="6157" y="2461"/>
                  </a:cubicBezTo>
                  <a:cubicBezTo>
                    <a:pt x="6186" y="2458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7"/>
                    <a:pt x="6423" y="2361"/>
                  </a:cubicBezTo>
                  <a:lnTo>
                    <a:pt x="6449" y="2356"/>
                  </a:lnTo>
                  <a:cubicBezTo>
                    <a:pt x="6523" y="2343"/>
                    <a:pt x="6582" y="2287"/>
                    <a:pt x="6597" y="2214"/>
                  </a:cubicBezTo>
                  <a:cubicBezTo>
                    <a:pt x="6606" y="2170"/>
                    <a:pt x="6604" y="2132"/>
                    <a:pt x="6592" y="2090"/>
                  </a:cubicBezTo>
                  <a:cubicBezTo>
                    <a:pt x="6572" y="2021"/>
                    <a:pt x="6510" y="1971"/>
                    <a:pt x="6441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3"/>
                    <a:pt x="6393" y="1773"/>
                    <a:pt x="6414" y="1732"/>
                  </a:cubicBezTo>
                  <a:cubicBezTo>
                    <a:pt x="6443" y="1674"/>
                    <a:pt x="6445" y="1606"/>
                    <a:pt x="6427" y="1546"/>
                  </a:cubicBezTo>
                  <a:cubicBezTo>
                    <a:pt x="6404" y="1474"/>
                    <a:pt x="6344" y="1405"/>
                    <a:pt x="6284" y="1363"/>
                  </a:cubicBezTo>
                  <a:cubicBezTo>
                    <a:pt x="6272" y="1355"/>
                    <a:pt x="6262" y="1348"/>
                    <a:pt x="6250" y="1340"/>
                  </a:cubicBezTo>
                  <a:cubicBezTo>
                    <a:pt x="6246" y="1293"/>
                    <a:pt x="6232" y="1245"/>
                    <a:pt x="6209" y="1199"/>
                  </a:cubicBezTo>
                  <a:cubicBezTo>
                    <a:pt x="6166" y="1114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3" y="903"/>
                    <a:pt x="5957" y="883"/>
                  </a:cubicBezTo>
                  <a:cubicBezTo>
                    <a:pt x="5926" y="783"/>
                    <a:pt x="5831" y="721"/>
                    <a:pt x="5734" y="695"/>
                  </a:cubicBezTo>
                  <a:cubicBezTo>
                    <a:pt x="5729" y="694"/>
                    <a:pt x="5724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4"/>
                    <a:pt x="5634" y="465"/>
                    <a:pt x="5550" y="462"/>
                  </a:cubicBezTo>
                  <a:cubicBezTo>
                    <a:pt x="5537" y="409"/>
                    <a:pt x="5504" y="362"/>
                    <a:pt x="5464" y="325"/>
                  </a:cubicBezTo>
                  <a:cubicBezTo>
                    <a:pt x="5404" y="267"/>
                    <a:pt x="5312" y="255"/>
                    <a:pt x="5233" y="254"/>
                  </a:cubicBezTo>
                  <a:cubicBezTo>
                    <a:pt x="5205" y="254"/>
                    <a:pt x="5179" y="254"/>
                    <a:pt x="5152" y="256"/>
                  </a:cubicBezTo>
                  <a:cubicBezTo>
                    <a:pt x="5147" y="252"/>
                    <a:pt x="5141" y="249"/>
                    <a:pt x="5137" y="247"/>
                  </a:cubicBezTo>
                  <a:cubicBezTo>
                    <a:pt x="5098" y="225"/>
                    <a:pt x="5061" y="200"/>
                    <a:pt x="5019" y="185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0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9" y="158"/>
                  </a:cubicBezTo>
                  <a:cubicBezTo>
                    <a:pt x="4540" y="160"/>
                    <a:pt x="4522" y="162"/>
                    <a:pt x="4502" y="164"/>
                  </a:cubicBezTo>
                  <a:cubicBezTo>
                    <a:pt x="4488" y="140"/>
                    <a:pt x="4471" y="119"/>
                    <a:pt x="4451" y="100"/>
                  </a:cubicBezTo>
                  <a:cubicBezTo>
                    <a:pt x="4379" y="34"/>
                    <a:pt x="4277" y="11"/>
                    <a:pt x="4183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626875" y="953150"/>
              <a:ext cx="172750" cy="17125"/>
            </a:xfrm>
            <a:custGeom>
              <a:avLst/>
              <a:gdLst/>
              <a:ahLst/>
              <a:cxnLst/>
              <a:rect l="l" t="t" r="r" b="b"/>
              <a:pathLst>
                <a:path w="6910" h="685" extrusionOk="0">
                  <a:moveTo>
                    <a:pt x="5379" y="625"/>
                  </a:moveTo>
                  <a:lnTo>
                    <a:pt x="5379" y="625"/>
                  </a:lnTo>
                  <a:cubicBezTo>
                    <a:pt x="5387" y="626"/>
                    <a:pt x="5395" y="626"/>
                    <a:pt x="5401" y="626"/>
                  </a:cubicBezTo>
                  <a:cubicBezTo>
                    <a:pt x="5394" y="626"/>
                    <a:pt x="5386" y="626"/>
                    <a:pt x="5379" y="625"/>
                  </a:cubicBezTo>
                  <a:close/>
                  <a:moveTo>
                    <a:pt x="6530" y="1"/>
                  </a:moveTo>
                  <a:cubicBezTo>
                    <a:pt x="6396" y="1"/>
                    <a:pt x="6262" y="16"/>
                    <a:pt x="6128" y="28"/>
                  </a:cubicBezTo>
                  <a:cubicBezTo>
                    <a:pt x="6006" y="39"/>
                    <a:pt x="5885" y="41"/>
                    <a:pt x="5764" y="43"/>
                  </a:cubicBezTo>
                  <a:cubicBezTo>
                    <a:pt x="5677" y="43"/>
                    <a:pt x="5591" y="47"/>
                    <a:pt x="5505" y="47"/>
                  </a:cubicBezTo>
                  <a:cubicBezTo>
                    <a:pt x="5472" y="47"/>
                    <a:pt x="5438" y="46"/>
                    <a:pt x="5405" y="45"/>
                  </a:cubicBezTo>
                  <a:lnTo>
                    <a:pt x="5405" y="45"/>
                  </a:lnTo>
                  <a:cubicBezTo>
                    <a:pt x="5184" y="34"/>
                    <a:pt x="4962" y="33"/>
                    <a:pt x="4740" y="26"/>
                  </a:cubicBezTo>
                  <a:cubicBezTo>
                    <a:pt x="4722" y="26"/>
                    <a:pt x="4703" y="26"/>
                    <a:pt x="4685" y="26"/>
                  </a:cubicBezTo>
                  <a:cubicBezTo>
                    <a:pt x="4585" y="26"/>
                    <a:pt x="4484" y="30"/>
                    <a:pt x="4382" y="35"/>
                  </a:cubicBezTo>
                  <a:cubicBezTo>
                    <a:pt x="4330" y="38"/>
                    <a:pt x="4278" y="38"/>
                    <a:pt x="4226" y="38"/>
                  </a:cubicBezTo>
                  <a:cubicBezTo>
                    <a:pt x="4209" y="38"/>
                    <a:pt x="4191" y="38"/>
                    <a:pt x="4174" y="38"/>
                  </a:cubicBezTo>
                  <a:cubicBezTo>
                    <a:pt x="4139" y="38"/>
                    <a:pt x="4104" y="38"/>
                    <a:pt x="4069" y="39"/>
                  </a:cubicBezTo>
                  <a:cubicBezTo>
                    <a:pt x="3966" y="40"/>
                    <a:pt x="3864" y="46"/>
                    <a:pt x="3761" y="50"/>
                  </a:cubicBezTo>
                  <a:cubicBezTo>
                    <a:pt x="3718" y="52"/>
                    <a:pt x="3675" y="53"/>
                    <a:pt x="3631" y="53"/>
                  </a:cubicBezTo>
                  <a:cubicBezTo>
                    <a:pt x="3579" y="53"/>
                    <a:pt x="3526" y="52"/>
                    <a:pt x="3473" y="51"/>
                  </a:cubicBezTo>
                  <a:cubicBezTo>
                    <a:pt x="3435" y="51"/>
                    <a:pt x="3396" y="50"/>
                    <a:pt x="3358" y="50"/>
                  </a:cubicBezTo>
                  <a:cubicBezTo>
                    <a:pt x="3319" y="50"/>
                    <a:pt x="3281" y="51"/>
                    <a:pt x="3242" y="51"/>
                  </a:cubicBezTo>
                  <a:cubicBezTo>
                    <a:pt x="3165" y="48"/>
                    <a:pt x="3089" y="46"/>
                    <a:pt x="3013" y="46"/>
                  </a:cubicBezTo>
                  <a:cubicBezTo>
                    <a:pt x="2996" y="46"/>
                    <a:pt x="2980" y="47"/>
                    <a:pt x="2963" y="47"/>
                  </a:cubicBezTo>
                  <a:cubicBezTo>
                    <a:pt x="2919" y="47"/>
                    <a:pt x="2875" y="47"/>
                    <a:pt x="2831" y="47"/>
                  </a:cubicBezTo>
                  <a:cubicBezTo>
                    <a:pt x="2686" y="47"/>
                    <a:pt x="2541" y="45"/>
                    <a:pt x="2395" y="43"/>
                  </a:cubicBezTo>
                  <a:cubicBezTo>
                    <a:pt x="2204" y="40"/>
                    <a:pt x="2013" y="32"/>
                    <a:pt x="1822" y="30"/>
                  </a:cubicBezTo>
                  <a:cubicBezTo>
                    <a:pt x="1803" y="29"/>
                    <a:pt x="1785" y="29"/>
                    <a:pt x="1766" y="29"/>
                  </a:cubicBezTo>
                  <a:cubicBezTo>
                    <a:pt x="1478" y="29"/>
                    <a:pt x="1189" y="48"/>
                    <a:pt x="901" y="48"/>
                  </a:cubicBezTo>
                  <a:cubicBezTo>
                    <a:pt x="818" y="48"/>
                    <a:pt x="735" y="46"/>
                    <a:pt x="652" y="42"/>
                  </a:cubicBezTo>
                  <a:cubicBezTo>
                    <a:pt x="587" y="38"/>
                    <a:pt x="520" y="30"/>
                    <a:pt x="454" y="30"/>
                  </a:cubicBezTo>
                  <a:cubicBezTo>
                    <a:pt x="429" y="30"/>
                    <a:pt x="404" y="31"/>
                    <a:pt x="379" y="34"/>
                  </a:cubicBezTo>
                  <a:cubicBezTo>
                    <a:pt x="298" y="43"/>
                    <a:pt x="237" y="111"/>
                    <a:pt x="224" y="187"/>
                  </a:cubicBezTo>
                  <a:cubicBezTo>
                    <a:pt x="221" y="188"/>
                    <a:pt x="218" y="190"/>
                    <a:pt x="214" y="191"/>
                  </a:cubicBezTo>
                  <a:cubicBezTo>
                    <a:pt x="117" y="225"/>
                    <a:pt x="22" y="289"/>
                    <a:pt x="10" y="401"/>
                  </a:cubicBezTo>
                  <a:cubicBezTo>
                    <a:pt x="1" y="479"/>
                    <a:pt x="45" y="561"/>
                    <a:pt x="117" y="597"/>
                  </a:cubicBezTo>
                  <a:cubicBezTo>
                    <a:pt x="186" y="631"/>
                    <a:pt x="262" y="650"/>
                    <a:pt x="337" y="668"/>
                  </a:cubicBezTo>
                  <a:cubicBezTo>
                    <a:pt x="376" y="677"/>
                    <a:pt x="413" y="681"/>
                    <a:pt x="451" y="684"/>
                  </a:cubicBezTo>
                  <a:cubicBezTo>
                    <a:pt x="474" y="685"/>
                    <a:pt x="497" y="685"/>
                    <a:pt x="519" y="685"/>
                  </a:cubicBezTo>
                  <a:cubicBezTo>
                    <a:pt x="551" y="685"/>
                    <a:pt x="582" y="684"/>
                    <a:pt x="614" y="684"/>
                  </a:cubicBezTo>
                  <a:cubicBezTo>
                    <a:pt x="708" y="681"/>
                    <a:pt x="802" y="682"/>
                    <a:pt x="896" y="676"/>
                  </a:cubicBezTo>
                  <a:cubicBezTo>
                    <a:pt x="1085" y="662"/>
                    <a:pt x="1269" y="633"/>
                    <a:pt x="1456" y="615"/>
                  </a:cubicBezTo>
                  <a:cubicBezTo>
                    <a:pt x="1674" y="608"/>
                    <a:pt x="1891" y="612"/>
                    <a:pt x="2108" y="608"/>
                  </a:cubicBezTo>
                  <a:cubicBezTo>
                    <a:pt x="2123" y="608"/>
                    <a:pt x="2137" y="608"/>
                    <a:pt x="2152" y="608"/>
                  </a:cubicBezTo>
                  <a:cubicBezTo>
                    <a:pt x="2243" y="608"/>
                    <a:pt x="2335" y="611"/>
                    <a:pt x="2426" y="613"/>
                  </a:cubicBezTo>
                  <a:cubicBezTo>
                    <a:pt x="2441" y="613"/>
                    <a:pt x="2456" y="613"/>
                    <a:pt x="2470" y="613"/>
                  </a:cubicBezTo>
                  <a:cubicBezTo>
                    <a:pt x="2564" y="613"/>
                    <a:pt x="2657" y="608"/>
                    <a:pt x="2751" y="604"/>
                  </a:cubicBezTo>
                  <a:cubicBezTo>
                    <a:pt x="2942" y="596"/>
                    <a:pt x="3134" y="589"/>
                    <a:pt x="3326" y="589"/>
                  </a:cubicBezTo>
                  <a:cubicBezTo>
                    <a:pt x="3344" y="589"/>
                    <a:pt x="3362" y="589"/>
                    <a:pt x="3380" y="589"/>
                  </a:cubicBezTo>
                  <a:cubicBezTo>
                    <a:pt x="3564" y="589"/>
                    <a:pt x="3749" y="594"/>
                    <a:pt x="3934" y="597"/>
                  </a:cubicBezTo>
                  <a:cubicBezTo>
                    <a:pt x="4331" y="604"/>
                    <a:pt x="4730" y="601"/>
                    <a:pt x="5127" y="612"/>
                  </a:cubicBezTo>
                  <a:lnTo>
                    <a:pt x="5127" y="612"/>
                  </a:lnTo>
                  <a:cubicBezTo>
                    <a:pt x="5211" y="617"/>
                    <a:pt x="5295" y="621"/>
                    <a:pt x="5379" y="625"/>
                  </a:cubicBezTo>
                  <a:lnTo>
                    <a:pt x="5379" y="625"/>
                  </a:lnTo>
                  <a:cubicBezTo>
                    <a:pt x="5379" y="625"/>
                    <a:pt x="5379" y="625"/>
                    <a:pt x="5378" y="625"/>
                  </a:cubicBezTo>
                  <a:lnTo>
                    <a:pt x="5378" y="625"/>
                  </a:lnTo>
                  <a:cubicBezTo>
                    <a:pt x="5585" y="635"/>
                    <a:pt x="5791" y="644"/>
                    <a:pt x="5997" y="644"/>
                  </a:cubicBezTo>
                  <a:cubicBezTo>
                    <a:pt x="6029" y="644"/>
                    <a:pt x="6060" y="644"/>
                    <a:pt x="6092" y="644"/>
                  </a:cubicBezTo>
                  <a:cubicBezTo>
                    <a:pt x="6201" y="642"/>
                    <a:pt x="6309" y="633"/>
                    <a:pt x="6418" y="621"/>
                  </a:cubicBezTo>
                  <a:cubicBezTo>
                    <a:pt x="6475" y="615"/>
                    <a:pt x="6531" y="607"/>
                    <a:pt x="6588" y="598"/>
                  </a:cubicBezTo>
                  <a:cubicBezTo>
                    <a:pt x="6672" y="585"/>
                    <a:pt x="6768" y="569"/>
                    <a:pt x="6831" y="511"/>
                  </a:cubicBezTo>
                  <a:cubicBezTo>
                    <a:pt x="6880" y="466"/>
                    <a:pt x="6909" y="407"/>
                    <a:pt x="6899" y="339"/>
                  </a:cubicBezTo>
                  <a:cubicBezTo>
                    <a:pt x="6891" y="280"/>
                    <a:pt x="6855" y="233"/>
                    <a:pt x="6805" y="202"/>
                  </a:cubicBezTo>
                  <a:cubicBezTo>
                    <a:pt x="6791" y="193"/>
                    <a:pt x="6775" y="187"/>
                    <a:pt x="6759" y="183"/>
                  </a:cubicBezTo>
                  <a:cubicBezTo>
                    <a:pt x="6756" y="79"/>
                    <a:pt x="6670" y="3"/>
                    <a:pt x="6569" y="1"/>
                  </a:cubicBezTo>
                  <a:cubicBezTo>
                    <a:pt x="6556" y="1"/>
                    <a:pt x="6543" y="1"/>
                    <a:pt x="6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731475" y="93440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5"/>
                    <a:pt x="11" y="166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6"/>
                    <a:pt x="379" y="206"/>
                  </a:cubicBezTo>
                  <a:cubicBezTo>
                    <a:pt x="389" y="109"/>
                    <a:pt x="316" y="7"/>
                    <a:pt x="216" y="1"/>
                  </a:cubicBezTo>
                  <a:cubicBezTo>
                    <a:pt x="211" y="1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745425" y="93475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4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8" y="369"/>
                    <a:pt x="183" y="369"/>
                    <a:pt x="187" y="369"/>
                  </a:cubicBezTo>
                  <a:cubicBezTo>
                    <a:pt x="282" y="369"/>
                    <a:pt x="368" y="305"/>
                    <a:pt x="379" y="205"/>
                  </a:cubicBezTo>
                  <a:cubicBezTo>
                    <a:pt x="389" y="109"/>
                    <a:pt x="317" y="6"/>
                    <a:pt x="216" y="1"/>
                  </a:cubicBezTo>
                  <a:cubicBezTo>
                    <a:pt x="211" y="0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620875" y="897275"/>
              <a:ext cx="181200" cy="79375"/>
            </a:xfrm>
            <a:custGeom>
              <a:avLst/>
              <a:gdLst/>
              <a:ahLst/>
              <a:cxnLst/>
              <a:rect l="l" t="t" r="r" b="b"/>
              <a:pathLst>
                <a:path w="7248" h="3175" extrusionOk="0">
                  <a:moveTo>
                    <a:pt x="4471" y="382"/>
                  </a:moveTo>
                  <a:lnTo>
                    <a:pt x="4471" y="382"/>
                  </a:lnTo>
                  <a:cubicBezTo>
                    <a:pt x="4471" y="382"/>
                    <a:pt x="4470" y="382"/>
                    <a:pt x="4470" y="382"/>
                  </a:cubicBezTo>
                  <a:cubicBezTo>
                    <a:pt x="4470" y="382"/>
                    <a:pt x="4471" y="382"/>
                    <a:pt x="4471" y="382"/>
                  </a:cubicBezTo>
                  <a:close/>
                  <a:moveTo>
                    <a:pt x="5818" y="760"/>
                  </a:moveTo>
                  <a:cubicBezTo>
                    <a:pt x="5818" y="760"/>
                    <a:pt x="5819" y="761"/>
                    <a:pt x="5820" y="761"/>
                  </a:cubicBezTo>
                  <a:cubicBezTo>
                    <a:pt x="5820" y="761"/>
                    <a:pt x="5819" y="760"/>
                    <a:pt x="5818" y="760"/>
                  </a:cubicBezTo>
                  <a:close/>
                  <a:moveTo>
                    <a:pt x="4660" y="371"/>
                  </a:moveTo>
                  <a:cubicBezTo>
                    <a:pt x="4728" y="373"/>
                    <a:pt x="4793" y="378"/>
                    <a:pt x="4859" y="385"/>
                  </a:cubicBezTo>
                  <a:cubicBezTo>
                    <a:pt x="5000" y="405"/>
                    <a:pt x="5136" y="432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2"/>
                    <a:pt x="5512" y="554"/>
                  </a:cubicBezTo>
                  <a:cubicBezTo>
                    <a:pt x="5616" y="616"/>
                    <a:pt x="5714" y="685"/>
                    <a:pt x="5812" y="756"/>
                  </a:cubicBezTo>
                  <a:cubicBezTo>
                    <a:pt x="5814" y="757"/>
                    <a:pt x="5815" y="759"/>
                    <a:pt x="5816" y="759"/>
                  </a:cubicBezTo>
                  <a:cubicBezTo>
                    <a:pt x="5817" y="759"/>
                    <a:pt x="5817" y="759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8" y="793"/>
                    <a:pt x="5899" y="825"/>
                    <a:pt x="5939" y="860"/>
                  </a:cubicBezTo>
                  <a:cubicBezTo>
                    <a:pt x="5940" y="862"/>
                    <a:pt x="5941" y="863"/>
                    <a:pt x="5943" y="864"/>
                  </a:cubicBezTo>
                  <a:cubicBezTo>
                    <a:pt x="5943" y="865"/>
                    <a:pt x="5944" y="865"/>
                    <a:pt x="5944" y="866"/>
                  </a:cubicBezTo>
                  <a:cubicBezTo>
                    <a:pt x="5951" y="874"/>
                    <a:pt x="5958" y="881"/>
                    <a:pt x="5965" y="887"/>
                  </a:cubicBezTo>
                  <a:cubicBezTo>
                    <a:pt x="5968" y="889"/>
                    <a:pt x="5972" y="892"/>
                    <a:pt x="5974" y="896"/>
                  </a:cubicBezTo>
                  <a:cubicBezTo>
                    <a:pt x="5976" y="898"/>
                    <a:pt x="5979" y="899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3"/>
                    <a:pt x="6149" y="1073"/>
                    <a:pt x="6231" y="1153"/>
                  </a:cubicBezTo>
                  <a:cubicBezTo>
                    <a:pt x="6260" y="1183"/>
                    <a:pt x="6287" y="1214"/>
                    <a:pt x="6314" y="1246"/>
                  </a:cubicBezTo>
                  <a:cubicBezTo>
                    <a:pt x="6332" y="1272"/>
                    <a:pt x="6349" y="1298"/>
                    <a:pt x="6366" y="1325"/>
                  </a:cubicBezTo>
                  <a:cubicBezTo>
                    <a:pt x="6401" y="1386"/>
                    <a:pt x="6435" y="1449"/>
                    <a:pt x="6470" y="1510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2"/>
                    <a:pt x="6741" y="2035"/>
                    <a:pt x="6749" y="2060"/>
                  </a:cubicBezTo>
                  <a:cubicBezTo>
                    <a:pt x="6758" y="2100"/>
                    <a:pt x="6765" y="2140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4"/>
                    <a:pt x="6794" y="2469"/>
                    <a:pt x="6810" y="2614"/>
                  </a:cubicBezTo>
                  <a:cubicBezTo>
                    <a:pt x="6812" y="2636"/>
                    <a:pt x="6817" y="2658"/>
                    <a:pt x="6820" y="2680"/>
                  </a:cubicBezTo>
                  <a:cubicBezTo>
                    <a:pt x="6736" y="2686"/>
                    <a:pt x="6651" y="2694"/>
                    <a:pt x="6565" y="2700"/>
                  </a:cubicBezTo>
                  <a:cubicBezTo>
                    <a:pt x="6487" y="2707"/>
                    <a:pt x="6409" y="2707"/>
                    <a:pt x="6331" y="2716"/>
                  </a:cubicBezTo>
                  <a:cubicBezTo>
                    <a:pt x="6300" y="2720"/>
                    <a:pt x="6272" y="2732"/>
                    <a:pt x="6247" y="2747"/>
                  </a:cubicBezTo>
                  <a:cubicBezTo>
                    <a:pt x="6210" y="2751"/>
                    <a:pt x="6172" y="2755"/>
                    <a:pt x="6134" y="2757"/>
                  </a:cubicBezTo>
                  <a:cubicBezTo>
                    <a:pt x="5980" y="2769"/>
                    <a:pt x="5826" y="2781"/>
                    <a:pt x="5670" y="2786"/>
                  </a:cubicBezTo>
                  <a:cubicBezTo>
                    <a:pt x="5650" y="2786"/>
                    <a:pt x="5630" y="2786"/>
                    <a:pt x="5610" y="2786"/>
                  </a:cubicBezTo>
                  <a:cubicBezTo>
                    <a:pt x="5561" y="2786"/>
                    <a:pt x="5513" y="2786"/>
                    <a:pt x="5464" y="2785"/>
                  </a:cubicBezTo>
                  <a:cubicBezTo>
                    <a:pt x="5278" y="2781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3" y="2769"/>
                    <a:pt x="4492" y="2779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800"/>
                    <a:pt x="3283" y="2804"/>
                    <a:pt x="3091" y="2805"/>
                  </a:cubicBezTo>
                  <a:cubicBezTo>
                    <a:pt x="2907" y="2804"/>
                    <a:pt x="2723" y="2803"/>
                    <a:pt x="2539" y="2797"/>
                  </a:cubicBezTo>
                  <a:cubicBezTo>
                    <a:pt x="2125" y="2785"/>
                    <a:pt x="1711" y="2757"/>
                    <a:pt x="1297" y="2747"/>
                  </a:cubicBezTo>
                  <a:cubicBezTo>
                    <a:pt x="1113" y="2741"/>
                    <a:pt x="928" y="2741"/>
                    <a:pt x="743" y="2731"/>
                  </a:cubicBezTo>
                  <a:cubicBezTo>
                    <a:pt x="651" y="2725"/>
                    <a:pt x="559" y="2721"/>
                    <a:pt x="466" y="2716"/>
                  </a:cubicBezTo>
                  <a:cubicBezTo>
                    <a:pt x="482" y="2666"/>
                    <a:pt x="498" y="2616"/>
                    <a:pt x="515" y="2566"/>
                  </a:cubicBezTo>
                  <a:cubicBezTo>
                    <a:pt x="586" y="2399"/>
                    <a:pt x="660" y="2236"/>
                    <a:pt x="747" y="2079"/>
                  </a:cubicBezTo>
                  <a:cubicBezTo>
                    <a:pt x="773" y="2038"/>
                    <a:pt x="799" y="1998"/>
                    <a:pt x="826" y="1959"/>
                  </a:cubicBezTo>
                  <a:cubicBezTo>
                    <a:pt x="857" y="1919"/>
                    <a:pt x="890" y="1881"/>
                    <a:pt x="924" y="1845"/>
                  </a:cubicBezTo>
                  <a:cubicBezTo>
                    <a:pt x="964" y="1806"/>
                    <a:pt x="1006" y="1768"/>
                    <a:pt x="1050" y="1733"/>
                  </a:cubicBezTo>
                  <a:cubicBezTo>
                    <a:pt x="1106" y="1694"/>
                    <a:pt x="1161" y="1657"/>
                    <a:pt x="1218" y="1621"/>
                  </a:cubicBezTo>
                  <a:cubicBezTo>
                    <a:pt x="1271" y="1594"/>
                    <a:pt x="1321" y="1569"/>
                    <a:pt x="1374" y="1546"/>
                  </a:cubicBezTo>
                  <a:cubicBezTo>
                    <a:pt x="1416" y="1530"/>
                    <a:pt x="1458" y="1516"/>
                    <a:pt x="1502" y="1504"/>
                  </a:cubicBezTo>
                  <a:cubicBezTo>
                    <a:pt x="1533" y="1496"/>
                    <a:pt x="1564" y="1490"/>
                    <a:pt x="1596" y="1485"/>
                  </a:cubicBezTo>
                  <a:cubicBezTo>
                    <a:pt x="1629" y="1481"/>
                    <a:pt x="1662" y="1479"/>
                    <a:pt x="1695" y="1478"/>
                  </a:cubicBezTo>
                  <a:cubicBezTo>
                    <a:pt x="1753" y="1479"/>
                    <a:pt x="1811" y="1484"/>
                    <a:pt x="1868" y="1489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8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1" y="1615"/>
                    <a:pt x="2382" y="1632"/>
                  </a:cubicBezTo>
                  <a:cubicBezTo>
                    <a:pt x="2395" y="1638"/>
                    <a:pt x="2407" y="1645"/>
                    <a:pt x="2420" y="1652"/>
                  </a:cubicBezTo>
                  <a:cubicBezTo>
                    <a:pt x="2420" y="1652"/>
                    <a:pt x="2420" y="1652"/>
                    <a:pt x="2420" y="1653"/>
                  </a:cubicBezTo>
                  <a:cubicBezTo>
                    <a:pt x="2427" y="1656"/>
                    <a:pt x="2434" y="1661"/>
                    <a:pt x="2441" y="1663"/>
                  </a:cubicBezTo>
                  <a:cubicBezTo>
                    <a:pt x="2467" y="1677"/>
                    <a:pt x="2492" y="1692"/>
                    <a:pt x="2518" y="1705"/>
                  </a:cubicBezTo>
                  <a:cubicBezTo>
                    <a:pt x="2540" y="1716"/>
                    <a:pt x="2561" y="1726"/>
                    <a:pt x="2582" y="1736"/>
                  </a:cubicBezTo>
                  <a:cubicBezTo>
                    <a:pt x="2595" y="1743"/>
                    <a:pt x="2608" y="1749"/>
                    <a:pt x="2620" y="1755"/>
                  </a:cubicBezTo>
                  <a:cubicBezTo>
                    <a:pt x="2656" y="1775"/>
                    <a:pt x="2691" y="1795"/>
                    <a:pt x="2728" y="1815"/>
                  </a:cubicBezTo>
                  <a:cubicBezTo>
                    <a:pt x="2736" y="1797"/>
                    <a:pt x="2744" y="1780"/>
                    <a:pt x="2752" y="1764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1"/>
                    <a:pt x="2866" y="1556"/>
                  </a:cubicBezTo>
                  <a:cubicBezTo>
                    <a:pt x="2884" y="1527"/>
                    <a:pt x="2905" y="1500"/>
                    <a:pt x="2925" y="1472"/>
                  </a:cubicBezTo>
                  <a:cubicBezTo>
                    <a:pt x="2990" y="1366"/>
                    <a:pt x="3056" y="1265"/>
                    <a:pt x="3130" y="1165"/>
                  </a:cubicBezTo>
                  <a:lnTo>
                    <a:pt x="3130" y="1166"/>
                  </a:lnTo>
                  <a:cubicBezTo>
                    <a:pt x="3207" y="1066"/>
                    <a:pt x="3283" y="967"/>
                    <a:pt x="3368" y="874"/>
                  </a:cubicBezTo>
                  <a:cubicBezTo>
                    <a:pt x="3399" y="844"/>
                    <a:pt x="3430" y="817"/>
                    <a:pt x="3463" y="792"/>
                  </a:cubicBezTo>
                  <a:cubicBezTo>
                    <a:pt x="3541" y="733"/>
                    <a:pt x="3624" y="684"/>
                    <a:pt x="3709" y="636"/>
                  </a:cubicBezTo>
                  <a:cubicBezTo>
                    <a:pt x="3799" y="587"/>
                    <a:pt x="3889" y="542"/>
                    <a:pt x="3983" y="504"/>
                  </a:cubicBezTo>
                  <a:cubicBezTo>
                    <a:pt x="4038" y="482"/>
                    <a:pt x="4094" y="462"/>
                    <a:pt x="4151" y="444"/>
                  </a:cubicBezTo>
                  <a:cubicBezTo>
                    <a:pt x="4204" y="430"/>
                    <a:pt x="4256" y="418"/>
                    <a:pt x="4310" y="408"/>
                  </a:cubicBezTo>
                  <a:cubicBezTo>
                    <a:pt x="4364" y="396"/>
                    <a:pt x="4417" y="388"/>
                    <a:pt x="4472" y="381"/>
                  </a:cubicBezTo>
                  <a:lnTo>
                    <a:pt x="4472" y="381"/>
                  </a:lnTo>
                  <a:cubicBezTo>
                    <a:pt x="4472" y="381"/>
                    <a:pt x="4471" y="382"/>
                    <a:pt x="4471" y="382"/>
                  </a:cubicBezTo>
                  <a:lnTo>
                    <a:pt x="4471" y="382"/>
                  </a:lnTo>
                  <a:cubicBezTo>
                    <a:pt x="4535" y="377"/>
                    <a:pt x="4597" y="372"/>
                    <a:pt x="4660" y="371"/>
                  </a:cubicBezTo>
                  <a:close/>
                  <a:moveTo>
                    <a:pt x="4637" y="1"/>
                  </a:moveTo>
                  <a:cubicBezTo>
                    <a:pt x="4562" y="1"/>
                    <a:pt x="4487" y="6"/>
                    <a:pt x="4413" y="16"/>
                  </a:cubicBezTo>
                  <a:cubicBezTo>
                    <a:pt x="4214" y="44"/>
                    <a:pt x="4015" y="86"/>
                    <a:pt x="3829" y="165"/>
                  </a:cubicBezTo>
                  <a:cubicBezTo>
                    <a:pt x="3647" y="244"/>
                    <a:pt x="3474" y="340"/>
                    <a:pt x="3307" y="446"/>
                  </a:cubicBezTo>
                  <a:cubicBezTo>
                    <a:pt x="3166" y="538"/>
                    <a:pt x="3056" y="664"/>
                    <a:pt x="2951" y="795"/>
                  </a:cubicBezTo>
                  <a:cubicBezTo>
                    <a:pt x="2883" y="880"/>
                    <a:pt x="2817" y="966"/>
                    <a:pt x="2753" y="1052"/>
                  </a:cubicBezTo>
                  <a:cubicBezTo>
                    <a:pt x="2698" y="1128"/>
                    <a:pt x="2648" y="1210"/>
                    <a:pt x="2601" y="1291"/>
                  </a:cubicBezTo>
                  <a:cubicBezTo>
                    <a:pt x="2595" y="1301"/>
                    <a:pt x="2590" y="1311"/>
                    <a:pt x="2585" y="1320"/>
                  </a:cubicBezTo>
                  <a:cubicBezTo>
                    <a:pt x="2555" y="1305"/>
                    <a:pt x="2526" y="1290"/>
                    <a:pt x="2497" y="1278"/>
                  </a:cubicBezTo>
                  <a:cubicBezTo>
                    <a:pt x="2419" y="1242"/>
                    <a:pt x="2341" y="1210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3"/>
                    <a:pt x="1867" y="1114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6"/>
                    <a:pt x="935" y="1361"/>
                    <a:pt x="848" y="1423"/>
                  </a:cubicBezTo>
                  <a:cubicBezTo>
                    <a:pt x="684" y="1538"/>
                    <a:pt x="554" y="1693"/>
                    <a:pt x="448" y="1861"/>
                  </a:cubicBezTo>
                  <a:cubicBezTo>
                    <a:pt x="342" y="2028"/>
                    <a:pt x="263" y="2214"/>
                    <a:pt x="187" y="2396"/>
                  </a:cubicBezTo>
                  <a:cubicBezTo>
                    <a:pt x="153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4"/>
                  </a:cubicBezTo>
                  <a:cubicBezTo>
                    <a:pt x="63" y="2820"/>
                    <a:pt x="60" y="2835"/>
                    <a:pt x="57" y="2850"/>
                  </a:cubicBezTo>
                  <a:cubicBezTo>
                    <a:pt x="50" y="2882"/>
                    <a:pt x="42" y="2913"/>
                    <a:pt x="34" y="2945"/>
                  </a:cubicBezTo>
                  <a:cubicBezTo>
                    <a:pt x="27" y="2972"/>
                    <a:pt x="20" y="2999"/>
                    <a:pt x="13" y="3027"/>
                  </a:cubicBezTo>
                  <a:cubicBezTo>
                    <a:pt x="8" y="3041"/>
                    <a:pt x="5" y="3056"/>
                    <a:pt x="0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1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8"/>
                    <a:pt x="517" y="3089"/>
                  </a:cubicBezTo>
                  <a:cubicBezTo>
                    <a:pt x="588" y="3092"/>
                    <a:pt x="659" y="3097"/>
                    <a:pt x="730" y="3100"/>
                  </a:cubicBezTo>
                  <a:cubicBezTo>
                    <a:pt x="910" y="3106"/>
                    <a:pt x="1090" y="3111"/>
                    <a:pt x="1270" y="3115"/>
                  </a:cubicBezTo>
                  <a:cubicBezTo>
                    <a:pt x="1641" y="3126"/>
                    <a:pt x="2012" y="3151"/>
                    <a:pt x="2383" y="3162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1"/>
                    <a:pt x="4020" y="3162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0" y="3140"/>
                    <a:pt x="5326" y="3156"/>
                    <a:pt x="5581" y="3156"/>
                  </a:cubicBezTo>
                  <a:cubicBezTo>
                    <a:pt x="5628" y="3156"/>
                    <a:pt x="5675" y="3155"/>
                    <a:pt x="5721" y="3154"/>
                  </a:cubicBezTo>
                  <a:cubicBezTo>
                    <a:pt x="5953" y="3148"/>
                    <a:pt x="6183" y="3123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7"/>
                  </a:cubicBezTo>
                  <a:cubicBezTo>
                    <a:pt x="6633" y="3100"/>
                    <a:pt x="6732" y="3096"/>
                    <a:pt x="6832" y="3091"/>
                  </a:cubicBezTo>
                  <a:cubicBezTo>
                    <a:pt x="6971" y="3084"/>
                    <a:pt x="7109" y="3078"/>
                    <a:pt x="7248" y="3074"/>
                  </a:cubicBezTo>
                  <a:cubicBezTo>
                    <a:pt x="7244" y="3043"/>
                    <a:pt x="7242" y="3012"/>
                    <a:pt x="7239" y="2982"/>
                  </a:cubicBezTo>
                  <a:cubicBezTo>
                    <a:pt x="7239" y="2980"/>
                    <a:pt x="7239" y="2979"/>
                    <a:pt x="7239" y="2977"/>
                  </a:cubicBezTo>
                  <a:cubicBezTo>
                    <a:pt x="7232" y="2940"/>
                    <a:pt x="7225" y="2904"/>
                    <a:pt x="7219" y="2867"/>
                  </a:cubicBezTo>
                  <a:cubicBezTo>
                    <a:pt x="7214" y="2840"/>
                    <a:pt x="7210" y="2812"/>
                    <a:pt x="7206" y="2784"/>
                  </a:cubicBezTo>
                  <a:cubicBezTo>
                    <a:pt x="7195" y="2723"/>
                    <a:pt x="7185" y="2662"/>
                    <a:pt x="7177" y="2603"/>
                  </a:cubicBezTo>
                  <a:cubicBezTo>
                    <a:pt x="7164" y="2508"/>
                    <a:pt x="7153" y="2412"/>
                    <a:pt x="7152" y="2316"/>
                  </a:cubicBezTo>
                  <a:cubicBezTo>
                    <a:pt x="7151" y="2307"/>
                    <a:pt x="7152" y="2298"/>
                    <a:pt x="7155" y="2287"/>
                  </a:cubicBezTo>
                  <a:cubicBezTo>
                    <a:pt x="7143" y="2141"/>
                    <a:pt x="7123" y="1996"/>
                    <a:pt x="7071" y="1857"/>
                  </a:cubicBezTo>
                  <a:cubicBezTo>
                    <a:pt x="7031" y="1755"/>
                    <a:pt x="6984" y="1651"/>
                    <a:pt x="6931" y="1553"/>
                  </a:cubicBezTo>
                  <a:cubicBezTo>
                    <a:pt x="6882" y="1464"/>
                    <a:pt x="6826" y="1380"/>
                    <a:pt x="6772" y="1293"/>
                  </a:cubicBezTo>
                  <a:cubicBezTo>
                    <a:pt x="6713" y="1186"/>
                    <a:pt x="6658" y="1076"/>
                    <a:pt x="6579" y="984"/>
                  </a:cubicBezTo>
                  <a:cubicBezTo>
                    <a:pt x="6506" y="897"/>
                    <a:pt x="6421" y="820"/>
                    <a:pt x="6340" y="740"/>
                  </a:cubicBezTo>
                  <a:cubicBezTo>
                    <a:pt x="6309" y="709"/>
                    <a:pt x="6278" y="671"/>
                    <a:pt x="6242" y="641"/>
                  </a:cubicBezTo>
                  <a:cubicBezTo>
                    <a:pt x="6240" y="640"/>
                    <a:pt x="6239" y="637"/>
                    <a:pt x="6237" y="635"/>
                  </a:cubicBezTo>
                  <a:cubicBezTo>
                    <a:pt x="6235" y="633"/>
                    <a:pt x="6232" y="632"/>
                    <a:pt x="6230" y="629"/>
                  </a:cubicBezTo>
                  <a:cubicBezTo>
                    <a:pt x="6229" y="628"/>
                    <a:pt x="6227" y="626"/>
                    <a:pt x="6226" y="624"/>
                  </a:cubicBezTo>
                  <a:cubicBezTo>
                    <a:pt x="6214" y="609"/>
                    <a:pt x="6200" y="597"/>
                    <a:pt x="6187" y="585"/>
                  </a:cubicBezTo>
                  <a:cubicBezTo>
                    <a:pt x="6108" y="516"/>
                    <a:pt x="6025" y="453"/>
                    <a:pt x="5941" y="393"/>
                  </a:cubicBezTo>
                  <a:cubicBezTo>
                    <a:pt x="5839" y="318"/>
                    <a:pt x="5730" y="242"/>
                    <a:pt x="5615" y="193"/>
                  </a:cubicBezTo>
                  <a:cubicBezTo>
                    <a:pt x="5430" y="111"/>
                    <a:pt x="5226" y="62"/>
                    <a:pt x="5026" y="35"/>
                  </a:cubicBezTo>
                  <a:cubicBezTo>
                    <a:pt x="4924" y="20"/>
                    <a:pt x="4823" y="5"/>
                    <a:pt x="4720" y="3"/>
                  </a:cubicBezTo>
                  <a:cubicBezTo>
                    <a:pt x="4692" y="2"/>
                    <a:pt x="4665" y="1"/>
                    <a:pt x="46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2"/>
          <p:cNvGrpSpPr/>
          <p:nvPr/>
        </p:nvGrpSpPr>
        <p:grpSpPr>
          <a:xfrm flipH="1">
            <a:off x="1797762" y="1051634"/>
            <a:ext cx="873552" cy="386536"/>
            <a:chOff x="3659575" y="587325"/>
            <a:chExt cx="181250" cy="79400"/>
          </a:xfrm>
        </p:grpSpPr>
        <p:sp>
          <p:nvSpPr>
            <p:cNvPr id="25" name="Google Shape;25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2"/>
          <p:cNvGrpSpPr/>
          <p:nvPr/>
        </p:nvGrpSpPr>
        <p:grpSpPr>
          <a:xfrm>
            <a:off x="460056" y="1709009"/>
            <a:ext cx="1959912" cy="681898"/>
            <a:chOff x="1579263" y="684775"/>
            <a:chExt cx="290650" cy="101925"/>
          </a:xfrm>
        </p:grpSpPr>
        <p:sp>
          <p:nvSpPr>
            <p:cNvPr id="31" name="Google Shape;31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" name="Google Shape;39;p2"/>
          <p:cNvGrpSpPr/>
          <p:nvPr/>
        </p:nvGrpSpPr>
        <p:grpSpPr>
          <a:xfrm>
            <a:off x="13583431" y="7016867"/>
            <a:ext cx="1741750" cy="603498"/>
            <a:chOff x="1579263" y="684775"/>
            <a:chExt cx="290650" cy="101925"/>
          </a:xfrm>
        </p:grpSpPr>
        <p:sp>
          <p:nvSpPr>
            <p:cNvPr id="40" name="Google Shape;40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8;p2"/>
          <p:cNvGrpSpPr/>
          <p:nvPr/>
        </p:nvGrpSpPr>
        <p:grpSpPr>
          <a:xfrm>
            <a:off x="11290721" y="805493"/>
            <a:ext cx="1758026" cy="603498"/>
            <a:chOff x="1579263" y="684775"/>
            <a:chExt cx="290650" cy="101925"/>
          </a:xfrm>
        </p:grpSpPr>
        <p:sp>
          <p:nvSpPr>
            <p:cNvPr id="49" name="Google Shape;49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57;p2"/>
          <p:cNvSpPr txBox="1">
            <a:spLocks noGrp="1"/>
          </p:cNvSpPr>
          <p:nvPr>
            <p:ph type="ctrTitle"/>
          </p:nvPr>
        </p:nvSpPr>
        <p:spPr>
          <a:xfrm>
            <a:off x="2389800" y="2557050"/>
            <a:ext cx="13508400" cy="326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4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4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4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4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4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4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4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4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2"/>
          <p:cNvSpPr txBox="1">
            <a:spLocks noGrp="1"/>
          </p:cNvSpPr>
          <p:nvPr>
            <p:ph type="subTitle" idx="1"/>
          </p:nvPr>
        </p:nvSpPr>
        <p:spPr>
          <a:xfrm>
            <a:off x="4785026" y="5823450"/>
            <a:ext cx="8718000" cy="7314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  <p:transition>
    <p:split orient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8"/>
          <p:cNvSpPr txBox="1">
            <a:spLocks noGrp="1"/>
          </p:cNvSpPr>
          <p:nvPr>
            <p:ph type="title"/>
          </p:nvPr>
        </p:nvSpPr>
        <p:spPr>
          <a:xfrm>
            <a:off x="11965150" y="7273800"/>
            <a:ext cx="3945600" cy="1063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9pPr>
          </a:lstStyle>
          <a:p>
            <a:endParaRPr/>
          </a:p>
        </p:txBody>
      </p:sp>
      <p:sp>
        <p:nvSpPr>
          <p:cNvPr id="461" name="Google Shape;461;p18"/>
          <p:cNvSpPr txBox="1">
            <a:spLocks noGrp="1"/>
          </p:cNvSpPr>
          <p:nvPr>
            <p:ph type="subTitle" idx="1"/>
          </p:nvPr>
        </p:nvSpPr>
        <p:spPr>
          <a:xfrm>
            <a:off x="2377500" y="3063674"/>
            <a:ext cx="13533000" cy="29262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9pPr>
          </a:lstStyle>
          <a:p>
            <a:endParaRPr/>
          </a:p>
        </p:txBody>
      </p:sp>
    </p:spTree>
  </p:cSld>
  <p:clrMapOvr>
    <a:masterClrMapping/>
  </p:clrMapOvr>
  <p:transition>
    <p:split orient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Google Shape;645;p24"/>
          <p:cNvSpPr/>
          <p:nvPr/>
        </p:nvSpPr>
        <p:spPr>
          <a:xfrm>
            <a:off x="828600" y="687300"/>
            <a:ext cx="16630800" cy="89124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6" name="Google Shape;646;p24"/>
          <p:cNvGrpSpPr/>
          <p:nvPr/>
        </p:nvGrpSpPr>
        <p:grpSpPr>
          <a:xfrm flipH="1">
            <a:off x="304791" y="335915"/>
            <a:ext cx="1508762" cy="914386"/>
            <a:chOff x="7812569" y="213867"/>
            <a:chExt cx="1005171" cy="608455"/>
          </a:xfrm>
        </p:grpSpPr>
        <p:grpSp>
          <p:nvGrpSpPr>
            <p:cNvPr id="647" name="Google Shape;647;p24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648" name="Google Shape;648;p24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9" name="Google Shape;649;p24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650" name="Google Shape;650;p24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651;p24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24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24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24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24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24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24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24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24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24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24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24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3" name="Google Shape;663;p24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664" name="Google Shape;664;p24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4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4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4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4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9" name="Google Shape;669;p24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670" name="Google Shape;670;p24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4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4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4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4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4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4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4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78" name="Google Shape;678;p24"/>
          <p:cNvSpPr txBox="1">
            <a:spLocks noGrp="1"/>
          </p:cNvSpPr>
          <p:nvPr>
            <p:ph type="title"/>
          </p:nvPr>
        </p:nvSpPr>
        <p:spPr>
          <a:xfrm>
            <a:off x="1440000" y="5143476"/>
            <a:ext cx="4672800" cy="91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9pPr>
          </a:lstStyle>
          <a:p>
            <a:endParaRPr/>
          </a:p>
        </p:txBody>
      </p:sp>
      <p:sp>
        <p:nvSpPr>
          <p:cNvPr id="679" name="Google Shape;679;p24"/>
          <p:cNvSpPr txBox="1">
            <a:spLocks noGrp="1"/>
          </p:cNvSpPr>
          <p:nvPr>
            <p:ph type="subTitle" idx="1"/>
          </p:nvPr>
        </p:nvSpPr>
        <p:spPr>
          <a:xfrm>
            <a:off x="1440000" y="6057876"/>
            <a:ext cx="4672800" cy="1462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24"/>
          <p:cNvSpPr txBox="1">
            <a:spLocks noGrp="1"/>
          </p:cNvSpPr>
          <p:nvPr>
            <p:ph type="title" idx="2"/>
          </p:nvPr>
        </p:nvSpPr>
        <p:spPr>
          <a:xfrm>
            <a:off x="6807600" y="5143476"/>
            <a:ext cx="4672800" cy="91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9pPr>
          </a:lstStyle>
          <a:p>
            <a:endParaRPr/>
          </a:p>
        </p:txBody>
      </p:sp>
      <p:sp>
        <p:nvSpPr>
          <p:cNvPr id="681" name="Google Shape;681;p24"/>
          <p:cNvSpPr txBox="1">
            <a:spLocks noGrp="1"/>
          </p:cNvSpPr>
          <p:nvPr>
            <p:ph type="subTitle" idx="3"/>
          </p:nvPr>
        </p:nvSpPr>
        <p:spPr>
          <a:xfrm>
            <a:off x="6807600" y="6057876"/>
            <a:ext cx="4672800" cy="1462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" name="Google Shape;682;p24"/>
          <p:cNvSpPr txBox="1">
            <a:spLocks noGrp="1"/>
          </p:cNvSpPr>
          <p:nvPr>
            <p:ph type="title" idx="4"/>
          </p:nvPr>
        </p:nvSpPr>
        <p:spPr>
          <a:xfrm>
            <a:off x="12175200" y="5143476"/>
            <a:ext cx="4672800" cy="91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9pPr>
          </a:lstStyle>
          <a:p>
            <a:endParaRPr/>
          </a:p>
        </p:txBody>
      </p:sp>
      <p:sp>
        <p:nvSpPr>
          <p:cNvPr id="683" name="Google Shape;683;p24"/>
          <p:cNvSpPr txBox="1">
            <a:spLocks noGrp="1"/>
          </p:cNvSpPr>
          <p:nvPr>
            <p:ph type="subTitle" idx="5"/>
          </p:nvPr>
        </p:nvSpPr>
        <p:spPr>
          <a:xfrm>
            <a:off x="12175200" y="6057876"/>
            <a:ext cx="4672800" cy="1462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24"/>
          <p:cNvSpPr txBox="1">
            <a:spLocks noGrp="1"/>
          </p:cNvSpPr>
          <p:nvPr>
            <p:ph type="title" idx="6"/>
          </p:nvPr>
        </p:nvSpPr>
        <p:spPr>
          <a:xfrm>
            <a:off x="1440000" y="950976"/>
            <a:ext cx="15408000" cy="91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split orient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32"/>
          <p:cNvSpPr/>
          <p:nvPr/>
        </p:nvSpPr>
        <p:spPr>
          <a:xfrm>
            <a:off x="828600" y="687300"/>
            <a:ext cx="16630800" cy="89124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" name="Google Shape;921;p32"/>
          <p:cNvGrpSpPr/>
          <p:nvPr/>
        </p:nvGrpSpPr>
        <p:grpSpPr>
          <a:xfrm flipH="1">
            <a:off x="304791" y="335915"/>
            <a:ext cx="1508762" cy="914386"/>
            <a:chOff x="7812569" y="213867"/>
            <a:chExt cx="1005171" cy="608455"/>
          </a:xfrm>
        </p:grpSpPr>
        <p:grpSp>
          <p:nvGrpSpPr>
            <p:cNvPr id="922" name="Google Shape;922;p32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923" name="Google Shape;923;p32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4" name="Google Shape;924;p32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925" name="Google Shape;925;p32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2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2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2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2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2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2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2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2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2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2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2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2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8" name="Google Shape;938;p32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939" name="Google Shape;939;p32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2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2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2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2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" name="Google Shape;944;p32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945" name="Google Shape;945;p32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2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2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2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2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2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2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2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>
    <p:split orient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1292880"/>
      </p:ext>
    </p:extLst>
  </p:cSld>
  <p:clrMapOvr>
    <a:masterClrMapping/>
  </p:clrMapOvr>
  <p:transition>
    <p:split orient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1271281"/>
      </p:ext>
    </p:extLst>
  </p:cSld>
  <p:clrMapOvr>
    <a:masterClrMapping/>
  </p:clrMapOvr>
  <p:transition>
    <p:split orient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0667344"/>
      </p:ext>
    </p:extLst>
  </p:cSld>
  <p:clrMapOvr>
    <a:masterClrMapping/>
  </p:clrMapOvr>
  <p:transition>
    <p:split orient="vert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280970"/>
      </p:ext>
    </p:extLst>
  </p:cSld>
  <p:clrMapOvr>
    <a:masterClrMapping/>
  </p:clrMapOvr>
  <p:transition>
    <p:split orient="vert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652101"/>
      </p:ext>
    </p:extLst>
  </p:cSld>
  <p:clrMapOvr>
    <a:masterClrMapping/>
  </p:clrMapOvr>
  <p:transition>
    <p:split orient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3"/>
          <p:cNvSpPr/>
          <p:nvPr/>
        </p:nvSpPr>
        <p:spPr>
          <a:xfrm>
            <a:off x="2031900" y="2579800"/>
            <a:ext cx="14224200" cy="4822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3"/>
          <p:cNvGrpSpPr/>
          <p:nvPr/>
        </p:nvGrpSpPr>
        <p:grpSpPr>
          <a:xfrm>
            <a:off x="15012727" y="5594253"/>
            <a:ext cx="2675482" cy="2791030"/>
            <a:chOff x="7761775" y="1444175"/>
            <a:chExt cx="528000" cy="557025"/>
          </a:xfrm>
        </p:grpSpPr>
        <p:sp>
          <p:nvSpPr>
            <p:cNvPr id="62" name="Google Shape;62;p3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" name="Google Shape;99;p3"/>
          <p:cNvSpPr/>
          <p:nvPr/>
        </p:nvSpPr>
        <p:spPr>
          <a:xfrm>
            <a:off x="9354173" y="9906545"/>
            <a:ext cx="154" cy="15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3"/>
          <p:cNvSpPr/>
          <p:nvPr/>
        </p:nvSpPr>
        <p:spPr>
          <a:xfrm>
            <a:off x="9354172" y="9906545"/>
            <a:ext cx="768" cy="154"/>
          </a:xfrm>
          <a:custGeom>
            <a:avLst/>
            <a:gdLst/>
            <a:ahLst/>
            <a:cxnLst/>
            <a:rect l="l" t="t" r="r" b="b"/>
            <a:pathLst>
              <a:path w="5" h="1" extrusionOk="0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4" y="1"/>
                  <a:pt x="5" y="1"/>
                </a:cubicBezTo>
                <a:cubicBezTo>
                  <a:pt x="4" y="1"/>
                  <a:pt x="2" y="1"/>
                  <a:pt x="1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/>
          <p:nvPr/>
        </p:nvSpPr>
        <p:spPr>
          <a:xfrm>
            <a:off x="9354018" y="9906545"/>
            <a:ext cx="308" cy="154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3"/>
          <p:cNvSpPr/>
          <p:nvPr/>
        </p:nvSpPr>
        <p:spPr>
          <a:xfrm>
            <a:off x="9353250" y="9906545"/>
            <a:ext cx="1076" cy="154"/>
          </a:xfrm>
          <a:custGeom>
            <a:avLst/>
            <a:gdLst/>
            <a:ahLst/>
            <a:cxnLst/>
            <a:rect l="l" t="t" r="r" b="b"/>
            <a:pathLst>
              <a:path w="7" h="1" extrusionOk="0">
                <a:moveTo>
                  <a:pt x="5" y="1"/>
                </a:moveTo>
                <a:lnTo>
                  <a:pt x="6" y="1"/>
                </a:lnTo>
                <a:cubicBezTo>
                  <a:pt x="4" y="1"/>
                  <a:pt x="3" y="1"/>
                  <a:pt x="2" y="1"/>
                </a:cubicBezTo>
                <a:lnTo>
                  <a:pt x="0" y="1"/>
                </a:ln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3"/>
          <p:cNvSpPr/>
          <p:nvPr/>
        </p:nvSpPr>
        <p:spPr>
          <a:xfrm>
            <a:off x="7585374" y="9912080"/>
            <a:ext cx="3844" cy="0"/>
          </a:xfrm>
          <a:custGeom>
            <a:avLst/>
            <a:gdLst/>
            <a:ahLst/>
            <a:cxnLst/>
            <a:rect l="l" t="t" r="r" b="b"/>
            <a:pathLst>
              <a:path w="25" extrusionOk="0">
                <a:moveTo>
                  <a:pt x="25" y="0"/>
                </a:moveTo>
                <a:lnTo>
                  <a:pt x="19" y="0"/>
                </a:lnTo>
                <a:cubicBezTo>
                  <a:pt x="13" y="0"/>
                  <a:pt x="8" y="0"/>
                  <a:pt x="1" y="0"/>
                </a:cubicBezTo>
                <a:cubicBezTo>
                  <a:pt x="9" y="0"/>
                  <a:pt x="17" y="0"/>
                  <a:pt x="25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11629496" y="7970419"/>
            <a:ext cx="6793264" cy="2560594"/>
            <a:chOff x="1891133" y="3836703"/>
            <a:chExt cx="3037046" cy="1144860"/>
          </a:xfrm>
        </p:grpSpPr>
        <p:sp>
          <p:nvSpPr>
            <p:cNvPr id="105" name="Google Shape;105;p3"/>
            <p:cNvSpPr/>
            <p:nvPr/>
          </p:nvSpPr>
          <p:spPr>
            <a:xfrm>
              <a:off x="1914504" y="3856153"/>
              <a:ext cx="2988767" cy="1107959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913889" y="4831344"/>
              <a:ext cx="2996839" cy="127232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918194" y="3855923"/>
              <a:ext cx="2984461" cy="1118414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1891133" y="3836703"/>
              <a:ext cx="3037046" cy="114486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09;p3"/>
          <p:cNvGrpSpPr/>
          <p:nvPr/>
        </p:nvGrpSpPr>
        <p:grpSpPr>
          <a:xfrm>
            <a:off x="13781310" y="8732222"/>
            <a:ext cx="199344" cy="79140"/>
            <a:chOff x="1781080" y="4867099"/>
            <a:chExt cx="99672" cy="39570"/>
          </a:xfrm>
        </p:grpSpPr>
        <p:sp>
          <p:nvSpPr>
            <p:cNvPr id="110" name="Google Shape;110;p3"/>
            <p:cNvSpPr/>
            <p:nvPr/>
          </p:nvSpPr>
          <p:spPr>
            <a:xfrm>
              <a:off x="1781080" y="4869690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1839687" y="4867099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" name="Google Shape;112;p3"/>
          <p:cNvSpPr/>
          <p:nvPr/>
        </p:nvSpPr>
        <p:spPr>
          <a:xfrm>
            <a:off x="16939067" y="9744139"/>
            <a:ext cx="76350" cy="73758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" name="Google Shape;113;p3"/>
          <p:cNvGrpSpPr/>
          <p:nvPr/>
        </p:nvGrpSpPr>
        <p:grpSpPr>
          <a:xfrm>
            <a:off x="15433400" y="8682592"/>
            <a:ext cx="188580" cy="178412"/>
            <a:chOff x="3282925" y="4822546"/>
            <a:chExt cx="94290" cy="89206"/>
          </a:xfrm>
        </p:grpSpPr>
        <p:sp>
          <p:nvSpPr>
            <p:cNvPr id="114" name="Google Shape;114;p3"/>
            <p:cNvSpPr/>
            <p:nvPr/>
          </p:nvSpPr>
          <p:spPr>
            <a:xfrm>
              <a:off x="328292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340137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313425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17;p3"/>
          <p:cNvSpPr/>
          <p:nvPr/>
        </p:nvSpPr>
        <p:spPr>
          <a:xfrm flipH="1">
            <a:off x="14536469" y="9805056"/>
            <a:ext cx="76150" cy="73956"/>
          </a:xfrm>
          <a:custGeom>
            <a:avLst/>
            <a:gdLst/>
            <a:ahLst/>
            <a:cxnLst/>
            <a:rect l="l" t="t" r="r" b="b"/>
            <a:pathLst>
              <a:path w="382" h="371" extrusionOk="0">
                <a:moveTo>
                  <a:pt x="181" y="1"/>
                </a:moveTo>
                <a:cubicBezTo>
                  <a:pt x="181" y="1"/>
                  <a:pt x="180" y="1"/>
                  <a:pt x="179" y="1"/>
                </a:cubicBezTo>
                <a:cubicBezTo>
                  <a:pt x="78" y="2"/>
                  <a:pt x="1" y="101"/>
                  <a:pt x="6" y="197"/>
                </a:cubicBezTo>
                <a:cubicBezTo>
                  <a:pt x="13" y="301"/>
                  <a:pt x="101" y="370"/>
                  <a:pt x="200" y="370"/>
                </a:cubicBezTo>
                <a:cubicBezTo>
                  <a:pt x="201" y="370"/>
                  <a:pt x="202" y="370"/>
                  <a:pt x="203" y="370"/>
                </a:cubicBezTo>
                <a:cubicBezTo>
                  <a:pt x="304" y="369"/>
                  <a:pt x="381" y="269"/>
                  <a:pt x="376" y="173"/>
                </a:cubicBezTo>
                <a:cubicBezTo>
                  <a:pt x="369" y="70"/>
                  <a:pt x="281" y="1"/>
                  <a:pt x="18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3"/>
          <p:cNvSpPr/>
          <p:nvPr/>
        </p:nvSpPr>
        <p:spPr>
          <a:xfrm flipH="1">
            <a:off x="14413275" y="9799873"/>
            <a:ext cx="82130" cy="76150"/>
          </a:xfrm>
          <a:custGeom>
            <a:avLst/>
            <a:gdLst/>
            <a:ahLst/>
            <a:cxnLst/>
            <a:rect l="l" t="t" r="r" b="b"/>
            <a:pathLst>
              <a:path w="412" h="382" extrusionOk="0">
                <a:moveTo>
                  <a:pt x="202" y="0"/>
                </a:moveTo>
                <a:cubicBezTo>
                  <a:pt x="159" y="0"/>
                  <a:pt x="117" y="15"/>
                  <a:pt x="81" y="45"/>
                </a:cubicBezTo>
                <a:cubicBezTo>
                  <a:pt x="38" y="79"/>
                  <a:pt x="19" y="131"/>
                  <a:pt x="13" y="183"/>
                </a:cubicBezTo>
                <a:cubicBezTo>
                  <a:pt x="0" y="284"/>
                  <a:pt x="89" y="374"/>
                  <a:pt x="185" y="380"/>
                </a:cubicBezTo>
                <a:cubicBezTo>
                  <a:pt x="190" y="381"/>
                  <a:pt x="194" y="381"/>
                  <a:pt x="198" y="381"/>
                </a:cubicBezTo>
                <a:cubicBezTo>
                  <a:pt x="260" y="380"/>
                  <a:pt x="311" y="350"/>
                  <a:pt x="344" y="305"/>
                </a:cubicBezTo>
                <a:cubicBezTo>
                  <a:pt x="354" y="293"/>
                  <a:pt x="362" y="282"/>
                  <a:pt x="368" y="267"/>
                </a:cubicBezTo>
                <a:cubicBezTo>
                  <a:pt x="412" y="180"/>
                  <a:pt x="378" y="60"/>
                  <a:pt x="286" y="19"/>
                </a:cubicBezTo>
                <a:cubicBezTo>
                  <a:pt x="259" y="7"/>
                  <a:pt x="230" y="0"/>
                  <a:pt x="20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3"/>
          <p:cNvSpPr/>
          <p:nvPr/>
        </p:nvSpPr>
        <p:spPr>
          <a:xfrm flipH="1">
            <a:off x="13324063" y="9772763"/>
            <a:ext cx="76350" cy="73758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" name="Google Shape;120;p3"/>
          <p:cNvGrpSpPr/>
          <p:nvPr/>
        </p:nvGrpSpPr>
        <p:grpSpPr>
          <a:xfrm>
            <a:off x="12232405" y="8910569"/>
            <a:ext cx="1672094" cy="1097314"/>
            <a:chOff x="3633232" y="4237569"/>
            <a:chExt cx="881720" cy="576866"/>
          </a:xfrm>
        </p:grpSpPr>
        <p:grpSp>
          <p:nvGrpSpPr>
            <p:cNvPr id="121" name="Google Shape;121;p3"/>
            <p:cNvGrpSpPr/>
            <p:nvPr/>
          </p:nvGrpSpPr>
          <p:grpSpPr>
            <a:xfrm flipH="1">
              <a:off x="3838576" y="4237569"/>
              <a:ext cx="676375" cy="432430"/>
              <a:chOff x="8009588" y="2163100"/>
              <a:chExt cx="270550" cy="17212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 flipH="1">
              <a:off x="3633232" y="4553759"/>
              <a:ext cx="375198" cy="260677"/>
              <a:chOff x="7864000" y="2195900"/>
              <a:chExt cx="142775" cy="98700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6" name="Google Shape;156;p3"/>
          <p:cNvSpPr txBox="1">
            <a:spLocks noGrp="1"/>
          </p:cNvSpPr>
          <p:nvPr>
            <p:ph type="title"/>
          </p:nvPr>
        </p:nvSpPr>
        <p:spPr>
          <a:xfrm>
            <a:off x="5600300" y="3894000"/>
            <a:ext cx="9350400" cy="1462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157" name="Google Shape;157;p3"/>
          <p:cNvSpPr txBox="1">
            <a:spLocks noGrp="1"/>
          </p:cNvSpPr>
          <p:nvPr>
            <p:ph type="title" idx="2" hasCustomPrompt="1"/>
          </p:nvPr>
        </p:nvSpPr>
        <p:spPr>
          <a:xfrm>
            <a:off x="2339400" y="3619500"/>
            <a:ext cx="2941200" cy="274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58" name="Google Shape;158;p3"/>
          <p:cNvSpPr txBox="1">
            <a:spLocks noGrp="1"/>
          </p:cNvSpPr>
          <p:nvPr>
            <p:ph type="subTitle" idx="1"/>
          </p:nvPr>
        </p:nvSpPr>
        <p:spPr>
          <a:xfrm>
            <a:off x="5280600" y="5356800"/>
            <a:ext cx="8412600" cy="7314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split orient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" name="Google Shape;236;p6"/>
          <p:cNvGrpSpPr/>
          <p:nvPr/>
        </p:nvGrpSpPr>
        <p:grpSpPr>
          <a:xfrm flipH="1">
            <a:off x="304791" y="335915"/>
            <a:ext cx="1508762" cy="914386"/>
            <a:chOff x="7812569" y="213867"/>
            <a:chExt cx="1005171" cy="608455"/>
          </a:xfrm>
        </p:grpSpPr>
        <p:grpSp>
          <p:nvGrpSpPr>
            <p:cNvPr id="237" name="Google Shape;237;p6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238" name="Google Shape;238;p6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9" name="Google Shape;239;p6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40" name="Google Shape;240;p6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6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6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6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6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6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246;p6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6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6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6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6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6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6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53" name="Google Shape;253;p6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54" name="Google Shape;254;p6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6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6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6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6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9" name="Google Shape;259;p6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60" name="Google Shape;260;p6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6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6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6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6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6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6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6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68" name="Google Shape;268;p6"/>
          <p:cNvSpPr txBox="1">
            <a:spLocks noGrp="1"/>
          </p:cNvSpPr>
          <p:nvPr>
            <p:ph type="title"/>
          </p:nvPr>
        </p:nvSpPr>
        <p:spPr>
          <a:xfrm>
            <a:off x="1440000" y="950976"/>
            <a:ext cx="15408000" cy="91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split orient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p9"/>
          <p:cNvSpPr txBox="1">
            <a:spLocks noGrp="1"/>
          </p:cNvSpPr>
          <p:nvPr>
            <p:ph type="title"/>
          </p:nvPr>
        </p:nvSpPr>
        <p:spPr>
          <a:xfrm>
            <a:off x="3129500" y="2937100"/>
            <a:ext cx="12028800" cy="3424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309" name="Google Shape;309;p9"/>
          <p:cNvSpPr txBox="1">
            <a:spLocks noGrp="1"/>
          </p:cNvSpPr>
          <p:nvPr>
            <p:ph type="subTitle" idx="1"/>
          </p:nvPr>
        </p:nvSpPr>
        <p:spPr>
          <a:xfrm>
            <a:off x="4356200" y="6513700"/>
            <a:ext cx="9575400" cy="14628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split orient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11"/>
          <p:cNvSpPr/>
          <p:nvPr/>
        </p:nvSpPr>
        <p:spPr>
          <a:xfrm>
            <a:off x="2006750" y="2857500"/>
            <a:ext cx="14274600" cy="4572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1"/>
          <p:cNvSpPr txBox="1">
            <a:spLocks noGrp="1"/>
          </p:cNvSpPr>
          <p:nvPr>
            <p:ph type="title" hasCustomPrompt="1"/>
          </p:nvPr>
        </p:nvSpPr>
        <p:spPr>
          <a:xfrm>
            <a:off x="3200400" y="3497700"/>
            <a:ext cx="11887200" cy="2560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2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2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2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2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2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2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2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2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315" name="Google Shape;315;p11"/>
          <p:cNvSpPr txBox="1">
            <a:spLocks noGrp="1"/>
          </p:cNvSpPr>
          <p:nvPr>
            <p:ph type="subTitle" idx="1"/>
          </p:nvPr>
        </p:nvSpPr>
        <p:spPr>
          <a:xfrm>
            <a:off x="3200400" y="6057900"/>
            <a:ext cx="11887200" cy="7314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  <p:transition>
    <p:split orient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split orient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5"/>
          <p:cNvSpPr/>
          <p:nvPr/>
        </p:nvSpPr>
        <p:spPr>
          <a:xfrm>
            <a:off x="2031900" y="2428350"/>
            <a:ext cx="14224200" cy="5125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5"/>
          <p:cNvSpPr txBox="1">
            <a:spLocks noGrp="1"/>
          </p:cNvSpPr>
          <p:nvPr>
            <p:ph type="title"/>
          </p:nvPr>
        </p:nvSpPr>
        <p:spPr>
          <a:xfrm>
            <a:off x="3467100" y="3894000"/>
            <a:ext cx="8412600" cy="1462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394" name="Google Shape;394;p15"/>
          <p:cNvSpPr txBox="1">
            <a:spLocks noGrp="1"/>
          </p:cNvSpPr>
          <p:nvPr>
            <p:ph type="title" idx="2" hasCustomPrompt="1"/>
          </p:nvPr>
        </p:nvSpPr>
        <p:spPr>
          <a:xfrm>
            <a:off x="11879700" y="3619500"/>
            <a:ext cx="2941200" cy="274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95" name="Google Shape;395;p15"/>
          <p:cNvSpPr txBox="1">
            <a:spLocks noGrp="1"/>
          </p:cNvSpPr>
          <p:nvPr>
            <p:ph type="subTitle" idx="1"/>
          </p:nvPr>
        </p:nvSpPr>
        <p:spPr>
          <a:xfrm>
            <a:off x="3467100" y="5356800"/>
            <a:ext cx="8412600" cy="7314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split orient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16"/>
          <p:cNvSpPr txBox="1">
            <a:spLocks noGrp="1"/>
          </p:cNvSpPr>
          <p:nvPr>
            <p:ph type="title"/>
          </p:nvPr>
        </p:nvSpPr>
        <p:spPr>
          <a:xfrm>
            <a:off x="4937700" y="4985168"/>
            <a:ext cx="8412600" cy="1462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398" name="Google Shape;398;p16"/>
          <p:cNvSpPr txBox="1">
            <a:spLocks noGrp="1"/>
          </p:cNvSpPr>
          <p:nvPr>
            <p:ph type="title" idx="2" hasCustomPrompt="1"/>
          </p:nvPr>
        </p:nvSpPr>
        <p:spPr>
          <a:xfrm>
            <a:off x="7673400" y="2790368"/>
            <a:ext cx="2743200" cy="219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99" name="Google Shape;399;p16"/>
          <p:cNvSpPr txBox="1">
            <a:spLocks noGrp="1"/>
          </p:cNvSpPr>
          <p:nvPr>
            <p:ph type="subTitle" idx="1"/>
          </p:nvPr>
        </p:nvSpPr>
        <p:spPr>
          <a:xfrm>
            <a:off x="4937700" y="6447968"/>
            <a:ext cx="8412600" cy="7314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split orient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BLANK_1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17"/>
          <p:cNvGrpSpPr/>
          <p:nvPr/>
        </p:nvGrpSpPr>
        <p:grpSpPr>
          <a:xfrm flipH="1">
            <a:off x="304791" y="335915"/>
            <a:ext cx="1508762" cy="914386"/>
            <a:chOff x="7812569" y="213867"/>
            <a:chExt cx="1005171" cy="608455"/>
          </a:xfrm>
        </p:grpSpPr>
        <p:grpSp>
          <p:nvGrpSpPr>
            <p:cNvPr id="409" name="Google Shape;409;p1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410" name="Google Shape;410;p1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1" name="Google Shape;411;p1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412" name="Google Shape;412;p1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13;p1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414;p1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15;p1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416;p1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17;p1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418;p1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419;p1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0;p1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21;p1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422;p1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3;p1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1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5" name="Google Shape;425;p1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426" name="Google Shape;426;p1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1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" name="Google Shape;431;p1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432" name="Google Shape;432;p1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1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1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1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1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1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1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>
    <p:split orient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15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9" Type="http://schemas.openxmlformats.org/officeDocument/2006/relationships/tags" Target="../tags/tag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440000" y="950976"/>
            <a:ext cx="154080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440000" y="2374200"/>
            <a:ext cx="15408000" cy="683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5" r:id="rId4"/>
    <p:sldLayoutId id="2147483657" r:id="rId5"/>
    <p:sldLayoutId id="2147483658" r:id="rId6"/>
    <p:sldLayoutId id="2147483661" r:id="rId7"/>
    <p:sldLayoutId id="2147483662" r:id="rId8"/>
    <p:sldLayoutId id="2147483663" r:id="rId9"/>
    <p:sldLayoutId id="2147483664" r:id="rId10"/>
    <p:sldLayoutId id="2147483670" r:id="rId11"/>
    <p:sldLayoutId id="2147483678" r:id="rId12"/>
  </p:sldLayoutIdLst>
  <p:transition>
    <p:split orient="vert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id="{DF8E821B-E229-4A79-B5FF-248E1AD71543}"/>
              </a:ext>
            </a:extLst>
          </p:cNvPr>
          <p:cNvSpPr txBox="1"/>
          <p:nvPr userDrawn="1"/>
        </p:nvSpPr>
        <p:spPr>
          <a:xfrm>
            <a:off x="7681965" y="-2268498"/>
            <a:ext cx="2924070" cy="553998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 defTabSz="1371600">
              <a:buClrTx/>
              <a:buFontTx/>
              <a:buNone/>
            </a:pPr>
            <a:r>
              <a:rPr lang="en-US" sz="3600" kern="1200">
                <a:solidFill>
                  <a:srgbClr val="CFCFCF"/>
                </a:solidFill>
                <a:latin typeface="#9Slide02 Noi dung dai"/>
                <a:ea typeface="+mn-ea"/>
                <a:cs typeface="+mn-cs"/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 vert="horz" lIns="137160" tIns="68580" rIns="137160" bIns="6858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137160" tIns="68580" rIns="137160" bIns="6858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 vert="horz" lIns="137160" tIns="68580" rIns="137160" bIns="6858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371600">
              <a:buClrTx/>
              <a:buFontTx/>
              <a:buNone/>
            </a:pPr>
            <a:fld id="{E69B9EE9-F3BF-4B40-83E7-C9BC68FDDB0E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#9Slide02 Noi dung dai"/>
                <a:ea typeface="+mn-ea"/>
                <a:cs typeface="+mn-cs"/>
              </a:rPr>
              <a:pPr defTabSz="1371600">
                <a:buClrTx/>
                <a:buFontTx/>
                <a:buNone/>
              </a:pPr>
              <a:t>1/3/2026</a:t>
            </a:fld>
            <a:endParaRPr lang="en-US" kern="1200">
              <a:solidFill>
                <a:prstClr val="black">
                  <a:tint val="75000"/>
                </a:prstClr>
              </a:solidFill>
              <a:latin typeface="#9Slide02 Noi dung da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 vert="horz" lIns="137160" tIns="68580" rIns="137160" bIns="6858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371600">
              <a:buClrTx/>
              <a:buFontTx/>
              <a:buNone/>
            </a:pPr>
            <a:endParaRPr lang="en-US" kern="1200">
              <a:solidFill>
                <a:prstClr val="black">
                  <a:tint val="75000"/>
                </a:prstClr>
              </a:solidFill>
              <a:latin typeface="#9Slide02 Noi dung da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 vert="horz" lIns="137160" tIns="68580" rIns="137160" bIns="6858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371600">
              <a:buClrTx/>
              <a:buFontTx/>
              <a:buNone/>
            </a:pPr>
            <a:fld id="{17F55963-6440-4C45-BA09-4E6A99D1BBE0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#9Slide02 Noi dung dai"/>
                <a:ea typeface="+mn-ea"/>
                <a:cs typeface="+mn-cs"/>
              </a:rPr>
              <a:pPr defTabSz="1371600">
                <a:buClrTx/>
                <a:buFontTx/>
                <a:buNone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3303150" y="-3336334"/>
            <a:ext cx="24894300" cy="16926485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>
                <a:buClrTx/>
                <a:buFontTx/>
                <a:buNone/>
              </a:pPr>
              <a:endParaRPr lang="en-US" sz="2700" kern="1200">
                <a:solidFill>
                  <a:prstClr val="black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1371600">
                <a:buClrTx/>
                <a:buFontTx/>
                <a:buNone/>
              </a:pPr>
              <a:endParaRPr lang="en-US" sz="4100" kern="1200">
                <a:solidFill>
                  <a:prstClr val="white">
                    <a:lumMod val="75000"/>
                  </a:prst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>
                <a:buClrTx/>
                <a:buFontTx/>
                <a:buNone/>
              </a:pPr>
              <a:endParaRPr lang="en-US" sz="2700" kern="1200">
                <a:solidFill>
                  <a:prstClr val="white"/>
                </a:solidFill>
              </a:endParaRPr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9137142" y="-13373100"/>
            <a:ext cx="13716" cy="1371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" tIns="68580" rIns="137160" bIns="68580" rtlCol="0" anchor="ctr"/>
          <a:lstStyle/>
          <a:p>
            <a:pPr algn="ctr" defTabSz="1371600">
              <a:buClrTx/>
              <a:buFontTx/>
              <a:buNone/>
            </a:pPr>
            <a:endParaRPr lang="en-US" sz="2700" kern="1200">
              <a:solidFill>
                <a:prstClr val="white"/>
              </a:solidFill>
            </a:endParaRPr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9137142" y="23646384"/>
            <a:ext cx="13716" cy="1371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" tIns="68580" rIns="137160" bIns="68580" rtlCol="0" anchor="ctr"/>
          <a:lstStyle/>
          <a:p>
            <a:pPr algn="ctr" defTabSz="1371600">
              <a:buClrTx/>
              <a:buFontTx/>
              <a:buNone/>
            </a:pPr>
            <a:endParaRPr lang="en-US" sz="27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37801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</p:sldLayoutIdLst>
  <p:transition>
    <p:split orient="vert"/>
  </p:transition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3.jpg"/><Relationship Id="rId5" Type="http://schemas.openxmlformats.org/officeDocument/2006/relationships/image" Target="../media/image12.jpg"/><Relationship Id="rId10" Type="http://schemas.openxmlformats.org/officeDocument/2006/relationships/image" Target="../media/image17.jpg"/><Relationship Id="rId4" Type="http://schemas.openxmlformats.org/officeDocument/2006/relationships/image" Target="../media/image11.jpg"/><Relationship Id="rId9" Type="http://schemas.openxmlformats.org/officeDocument/2006/relationships/image" Target="../media/image16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7" Type="http://schemas.openxmlformats.org/officeDocument/2006/relationships/image" Target="../media/image1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jpg"/><Relationship Id="rId5" Type="http://schemas.openxmlformats.org/officeDocument/2006/relationships/image" Target="../media/image14.png"/><Relationship Id="rId4" Type="http://schemas.openxmlformats.org/officeDocument/2006/relationships/image" Target="../media/image17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2.jpg"/><Relationship Id="rId5" Type="http://schemas.openxmlformats.org/officeDocument/2006/relationships/image" Target="../media/image21.jpg"/><Relationship Id="rId4" Type="http://schemas.openxmlformats.org/officeDocument/2006/relationships/image" Target="../media/image20.jp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3.png"/><Relationship Id="rId4" Type="http://schemas.openxmlformats.org/officeDocument/2006/relationships/image" Target="../media/image7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27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6.jpg"/><Relationship Id="rId5" Type="http://schemas.openxmlformats.org/officeDocument/2006/relationships/image" Target="../media/image25.jpg"/><Relationship Id="rId4" Type="http://schemas.openxmlformats.org/officeDocument/2006/relationships/image" Target="../media/image2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9.svg"/><Relationship Id="rId5" Type="http://schemas.openxmlformats.org/officeDocument/2006/relationships/image" Target="../media/image28.png"/><Relationship Id="rId4" Type="http://schemas.openxmlformats.org/officeDocument/2006/relationships/image" Target="../media/image7.sv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1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.jpg"/><Relationship Id="rId5" Type="http://schemas.openxmlformats.org/officeDocument/2006/relationships/image" Target="../media/image3.jpg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3.sv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audio" Target="../media/media1.mp3"/><Relationship Id="rId7" Type="http://schemas.openxmlformats.org/officeDocument/2006/relationships/image" Target="../media/image35.png"/><Relationship Id="rId12" Type="http://schemas.openxmlformats.org/officeDocument/2006/relationships/image" Target="../media/image40.png"/><Relationship Id="rId2" Type="http://schemas.microsoft.com/office/2007/relationships/media" Target="../media/media1.mp3"/><Relationship Id="rId1" Type="http://schemas.openxmlformats.org/officeDocument/2006/relationships/tags" Target="../tags/tag4.xml"/><Relationship Id="rId6" Type="http://schemas.openxmlformats.org/officeDocument/2006/relationships/image" Target="../media/image34.png"/><Relationship Id="rId11" Type="http://schemas.openxmlformats.org/officeDocument/2006/relationships/image" Target="../media/image39.png"/><Relationship Id="rId5" Type="http://schemas.openxmlformats.org/officeDocument/2006/relationships/notesSlide" Target="../notesSlides/notesSlide22.xml"/><Relationship Id="rId10" Type="http://schemas.openxmlformats.org/officeDocument/2006/relationships/image" Target="../media/image38.png"/><Relationship Id="rId4" Type="http://schemas.openxmlformats.org/officeDocument/2006/relationships/slideLayout" Target="../slideLayouts/slideLayout13.xml"/><Relationship Id="rId9" Type="http://schemas.openxmlformats.org/officeDocument/2006/relationships/image" Target="../media/image37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6.png"/><Relationship Id="rId18" Type="http://schemas.openxmlformats.org/officeDocument/2006/relationships/image" Target="../media/image50.png"/><Relationship Id="rId3" Type="http://schemas.openxmlformats.org/officeDocument/2006/relationships/slideLayout" Target="../slideLayouts/slideLayout13.xml"/><Relationship Id="rId21" Type="http://schemas.openxmlformats.org/officeDocument/2006/relationships/audio" Target="NULL"/><Relationship Id="rId7" Type="http://schemas.openxmlformats.org/officeDocument/2006/relationships/audio" Target="../media/audio4.wav"/><Relationship Id="rId12" Type="http://schemas.openxmlformats.org/officeDocument/2006/relationships/image" Target="../media/image45.emf"/><Relationship Id="rId17" Type="http://schemas.openxmlformats.org/officeDocument/2006/relationships/image" Target="../media/image49.png"/><Relationship Id="rId2" Type="http://schemas.openxmlformats.org/officeDocument/2006/relationships/audio" Target="../media/media2.mp3"/><Relationship Id="rId16" Type="http://schemas.openxmlformats.org/officeDocument/2006/relationships/image" Target="../media/image48.png"/><Relationship Id="rId20" Type="http://schemas.openxmlformats.org/officeDocument/2006/relationships/audio" Target="NULL"/><Relationship Id="rId1" Type="http://schemas.microsoft.com/office/2007/relationships/media" Target="../media/media2.mp3"/><Relationship Id="rId6" Type="http://schemas.openxmlformats.org/officeDocument/2006/relationships/audio" Target="../media/audio3.wav"/><Relationship Id="rId11" Type="http://schemas.openxmlformats.org/officeDocument/2006/relationships/image" Target="../media/image44.png"/><Relationship Id="rId5" Type="http://schemas.openxmlformats.org/officeDocument/2006/relationships/audio" Target="../media/audio2.wav"/><Relationship Id="rId15" Type="http://schemas.openxmlformats.org/officeDocument/2006/relationships/image" Target="../media/image39.png"/><Relationship Id="rId23" Type="http://schemas.openxmlformats.org/officeDocument/2006/relationships/audio" Target="../media/audio40.wav"/><Relationship Id="rId10" Type="http://schemas.openxmlformats.org/officeDocument/2006/relationships/image" Target="../media/image43.png"/><Relationship Id="rId19" Type="http://schemas.openxmlformats.org/officeDocument/2006/relationships/image" Target="../media/image51.png"/><Relationship Id="rId4" Type="http://schemas.openxmlformats.org/officeDocument/2006/relationships/audio" Target="../media/audio1.wav"/><Relationship Id="rId9" Type="http://schemas.openxmlformats.org/officeDocument/2006/relationships/image" Target="../media/image42.emf"/><Relationship Id="rId14" Type="http://schemas.openxmlformats.org/officeDocument/2006/relationships/image" Target="../media/image47.png"/><Relationship Id="rId22" Type="http://schemas.openxmlformats.org/officeDocument/2006/relationships/audio" Target="NUL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6.png"/><Relationship Id="rId18" Type="http://schemas.openxmlformats.org/officeDocument/2006/relationships/image" Target="../media/image50.png"/><Relationship Id="rId3" Type="http://schemas.openxmlformats.org/officeDocument/2006/relationships/slideLayout" Target="../slideLayouts/slideLayout13.xml"/><Relationship Id="rId21" Type="http://schemas.openxmlformats.org/officeDocument/2006/relationships/audio" Target="NULL"/><Relationship Id="rId7" Type="http://schemas.openxmlformats.org/officeDocument/2006/relationships/audio" Target="../media/audio4.wav"/><Relationship Id="rId12" Type="http://schemas.openxmlformats.org/officeDocument/2006/relationships/image" Target="../media/image45.emf"/><Relationship Id="rId17" Type="http://schemas.openxmlformats.org/officeDocument/2006/relationships/image" Target="../media/image49.png"/><Relationship Id="rId2" Type="http://schemas.openxmlformats.org/officeDocument/2006/relationships/audio" Target="../media/media2.mp3"/><Relationship Id="rId16" Type="http://schemas.openxmlformats.org/officeDocument/2006/relationships/image" Target="../media/image48.png"/><Relationship Id="rId20" Type="http://schemas.openxmlformats.org/officeDocument/2006/relationships/audio" Target="NULL"/><Relationship Id="rId1" Type="http://schemas.microsoft.com/office/2007/relationships/media" Target="../media/media2.mp3"/><Relationship Id="rId6" Type="http://schemas.openxmlformats.org/officeDocument/2006/relationships/audio" Target="../media/audio3.wav"/><Relationship Id="rId11" Type="http://schemas.openxmlformats.org/officeDocument/2006/relationships/image" Target="../media/image44.png"/><Relationship Id="rId5" Type="http://schemas.openxmlformats.org/officeDocument/2006/relationships/audio" Target="../media/audio2.wav"/><Relationship Id="rId15" Type="http://schemas.openxmlformats.org/officeDocument/2006/relationships/image" Target="../media/image39.png"/><Relationship Id="rId23" Type="http://schemas.openxmlformats.org/officeDocument/2006/relationships/audio" Target="../media/audio40.wav"/><Relationship Id="rId10" Type="http://schemas.openxmlformats.org/officeDocument/2006/relationships/image" Target="../media/image43.png"/><Relationship Id="rId19" Type="http://schemas.openxmlformats.org/officeDocument/2006/relationships/image" Target="../media/image51.png"/><Relationship Id="rId4" Type="http://schemas.openxmlformats.org/officeDocument/2006/relationships/audio" Target="../media/audio1.wav"/><Relationship Id="rId9" Type="http://schemas.openxmlformats.org/officeDocument/2006/relationships/image" Target="../media/image42.emf"/><Relationship Id="rId14" Type="http://schemas.openxmlformats.org/officeDocument/2006/relationships/image" Target="../media/image47.png"/><Relationship Id="rId22" Type="http://schemas.openxmlformats.org/officeDocument/2006/relationships/audio" Target="NUL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6.png"/><Relationship Id="rId18" Type="http://schemas.openxmlformats.org/officeDocument/2006/relationships/image" Target="../media/image50.png"/><Relationship Id="rId3" Type="http://schemas.openxmlformats.org/officeDocument/2006/relationships/slideLayout" Target="../slideLayouts/slideLayout13.xml"/><Relationship Id="rId21" Type="http://schemas.openxmlformats.org/officeDocument/2006/relationships/audio" Target="NULL"/><Relationship Id="rId7" Type="http://schemas.openxmlformats.org/officeDocument/2006/relationships/audio" Target="../media/audio4.wav"/><Relationship Id="rId12" Type="http://schemas.openxmlformats.org/officeDocument/2006/relationships/image" Target="../media/image45.emf"/><Relationship Id="rId17" Type="http://schemas.openxmlformats.org/officeDocument/2006/relationships/image" Target="../media/image49.png"/><Relationship Id="rId2" Type="http://schemas.openxmlformats.org/officeDocument/2006/relationships/audio" Target="../media/media2.mp3"/><Relationship Id="rId16" Type="http://schemas.openxmlformats.org/officeDocument/2006/relationships/image" Target="../media/image48.png"/><Relationship Id="rId20" Type="http://schemas.openxmlformats.org/officeDocument/2006/relationships/audio" Target="NULL"/><Relationship Id="rId1" Type="http://schemas.microsoft.com/office/2007/relationships/media" Target="../media/media2.mp3"/><Relationship Id="rId6" Type="http://schemas.openxmlformats.org/officeDocument/2006/relationships/audio" Target="../media/audio3.wav"/><Relationship Id="rId11" Type="http://schemas.openxmlformats.org/officeDocument/2006/relationships/image" Target="../media/image44.png"/><Relationship Id="rId5" Type="http://schemas.openxmlformats.org/officeDocument/2006/relationships/audio" Target="../media/audio2.wav"/><Relationship Id="rId15" Type="http://schemas.openxmlformats.org/officeDocument/2006/relationships/image" Target="../media/image39.png"/><Relationship Id="rId23" Type="http://schemas.openxmlformats.org/officeDocument/2006/relationships/audio" Target="../media/audio40.wav"/><Relationship Id="rId10" Type="http://schemas.openxmlformats.org/officeDocument/2006/relationships/image" Target="../media/image43.png"/><Relationship Id="rId19" Type="http://schemas.openxmlformats.org/officeDocument/2006/relationships/image" Target="../media/image51.png"/><Relationship Id="rId4" Type="http://schemas.openxmlformats.org/officeDocument/2006/relationships/audio" Target="../media/audio1.wav"/><Relationship Id="rId9" Type="http://schemas.openxmlformats.org/officeDocument/2006/relationships/image" Target="../media/image42.emf"/><Relationship Id="rId14" Type="http://schemas.openxmlformats.org/officeDocument/2006/relationships/image" Target="../media/image47.png"/><Relationship Id="rId22" Type="http://schemas.openxmlformats.org/officeDocument/2006/relationships/audio" Target="NUL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6.png"/><Relationship Id="rId18" Type="http://schemas.openxmlformats.org/officeDocument/2006/relationships/image" Target="../media/image50.png"/><Relationship Id="rId3" Type="http://schemas.openxmlformats.org/officeDocument/2006/relationships/slideLayout" Target="../slideLayouts/slideLayout13.xml"/><Relationship Id="rId21" Type="http://schemas.openxmlformats.org/officeDocument/2006/relationships/audio" Target="NULL"/><Relationship Id="rId7" Type="http://schemas.openxmlformats.org/officeDocument/2006/relationships/audio" Target="../media/audio4.wav"/><Relationship Id="rId12" Type="http://schemas.openxmlformats.org/officeDocument/2006/relationships/image" Target="../media/image45.emf"/><Relationship Id="rId17" Type="http://schemas.openxmlformats.org/officeDocument/2006/relationships/image" Target="../media/image49.png"/><Relationship Id="rId2" Type="http://schemas.openxmlformats.org/officeDocument/2006/relationships/audio" Target="../media/media2.mp3"/><Relationship Id="rId16" Type="http://schemas.openxmlformats.org/officeDocument/2006/relationships/image" Target="../media/image48.png"/><Relationship Id="rId20" Type="http://schemas.openxmlformats.org/officeDocument/2006/relationships/audio" Target="NULL"/><Relationship Id="rId1" Type="http://schemas.microsoft.com/office/2007/relationships/media" Target="../media/media2.mp3"/><Relationship Id="rId6" Type="http://schemas.openxmlformats.org/officeDocument/2006/relationships/audio" Target="../media/audio3.wav"/><Relationship Id="rId11" Type="http://schemas.openxmlformats.org/officeDocument/2006/relationships/image" Target="../media/image44.png"/><Relationship Id="rId5" Type="http://schemas.openxmlformats.org/officeDocument/2006/relationships/audio" Target="../media/audio2.wav"/><Relationship Id="rId15" Type="http://schemas.openxmlformats.org/officeDocument/2006/relationships/image" Target="../media/image39.png"/><Relationship Id="rId23" Type="http://schemas.openxmlformats.org/officeDocument/2006/relationships/audio" Target="../media/audio40.wav"/><Relationship Id="rId10" Type="http://schemas.openxmlformats.org/officeDocument/2006/relationships/image" Target="../media/image43.png"/><Relationship Id="rId19" Type="http://schemas.openxmlformats.org/officeDocument/2006/relationships/image" Target="../media/image51.png"/><Relationship Id="rId4" Type="http://schemas.openxmlformats.org/officeDocument/2006/relationships/audio" Target="../media/audio1.wav"/><Relationship Id="rId9" Type="http://schemas.openxmlformats.org/officeDocument/2006/relationships/image" Target="../media/image42.emf"/><Relationship Id="rId14" Type="http://schemas.openxmlformats.org/officeDocument/2006/relationships/image" Target="../media/image47.png"/><Relationship Id="rId22" Type="http://schemas.openxmlformats.org/officeDocument/2006/relationships/audio" Target="NUL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g"/><Relationship Id="rId3" Type="http://schemas.openxmlformats.org/officeDocument/2006/relationships/image" Target="../media/image4.jpg"/><Relationship Id="rId7" Type="http://schemas.openxmlformats.org/officeDocument/2006/relationships/image" Target="../media/image21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5.jpg"/><Relationship Id="rId5" Type="http://schemas.openxmlformats.org/officeDocument/2006/relationships/image" Target="../media/image54.jpg"/><Relationship Id="rId4" Type="http://schemas.openxmlformats.org/officeDocument/2006/relationships/image" Target="../media/image53.jp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8.png"/><Relationship Id="rId4" Type="http://schemas.openxmlformats.org/officeDocument/2006/relationships/image" Target="../media/image7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36"/>
          <p:cNvSpPr/>
          <p:nvPr/>
        </p:nvSpPr>
        <p:spPr>
          <a:xfrm>
            <a:off x="8352458" y="10194881"/>
            <a:ext cx="2192" cy="4186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966" name="Google Shape;966;p36"/>
          <p:cNvSpPr/>
          <p:nvPr/>
        </p:nvSpPr>
        <p:spPr>
          <a:xfrm flipH="1">
            <a:off x="8896826" y="10194881"/>
            <a:ext cx="2192" cy="4186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967" name="Google Shape;967;p36"/>
          <p:cNvSpPr/>
          <p:nvPr/>
        </p:nvSpPr>
        <p:spPr>
          <a:xfrm>
            <a:off x="1667202" y="9315378"/>
            <a:ext cx="996" cy="996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968" name="Google Shape;968;p36"/>
          <p:cNvSpPr/>
          <p:nvPr/>
        </p:nvSpPr>
        <p:spPr>
          <a:xfrm>
            <a:off x="1595438" y="9389732"/>
            <a:ext cx="3388" cy="3588"/>
          </a:xfrm>
          <a:custGeom>
            <a:avLst/>
            <a:gdLst/>
            <a:ahLst/>
            <a:cxnLst/>
            <a:rect l="l" t="t" r="r" b="b"/>
            <a:pathLst>
              <a:path w="17" h="18" extrusionOk="0">
                <a:moveTo>
                  <a:pt x="17" y="1"/>
                </a:moveTo>
                <a:lnTo>
                  <a:pt x="17" y="1"/>
                </a:lnTo>
                <a:cubicBezTo>
                  <a:pt x="15" y="2"/>
                  <a:pt x="13" y="4"/>
                  <a:pt x="12" y="5"/>
                </a:cubicBezTo>
                <a:cubicBezTo>
                  <a:pt x="11" y="6"/>
                  <a:pt x="11" y="7"/>
                  <a:pt x="10" y="8"/>
                </a:cubicBezTo>
                <a:lnTo>
                  <a:pt x="10" y="8"/>
                </a:lnTo>
                <a:cubicBezTo>
                  <a:pt x="9" y="8"/>
                  <a:pt x="9" y="8"/>
                  <a:pt x="9" y="9"/>
                </a:cubicBezTo>
                <a:cubicBezTo>
                  <a:pt x="6" y="12"/>
                  <a:pt x="3" y="16"/>
                  <a:pt x="1" y="18"/>
                </a:cubicBezTo>
                <a:cubicBezTo>
                  <a:pt x="3" y="15"/>
                  <a:pt x="6" y="12"/>
                  <a:pt x="9" y="10"/>
                </a:cubicBezTo>
                <a:lnTo>
                  <a:pt x="9" y="10"/>
                </a:ln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1" y="8"/>
                  <a:pt x="12" y="6"/>
                </a:cubicBezTo>
                <a:lnTo>
                  <a:pt x="12" y="6"/>
                </a:lnTo>
                <a:cubicBezTo>
                  <a:pt x="12" y="7"/>
                  <a:pt x="11" y="7"/>
                  <a:pt x="11" y="7"/>
                </a:cubicBezTo>
                <a:lnTo>
                  <a:pt x="11" y="7"/>
                </a:lnTo>
                <a:cubicBezTo>
                  <a:pt x="13" y="5"/>
                  <a:pt x="15" y="3"/>
                  <a:pt x="17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969" name="Google Shape;969;p36"/>
          <p:cNvSpPr/>
          <p:nvPr/>
        </p:nvSpPr>
        <p:spPr>
          <a:xfrm flipH="1">
            <a:off x="16506578" y="9381052"/>
            <a:ext cx="996" cy="996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grpSp>
        <p:nvGrpSpPr>
          <p:cNvPr id="970" name="Google Shape;970;p36"/>
          <p:cNvGrpSpPr/>
          <p:nvPr/>
        </p:nvGrpSpPr>
        <p:grpSpPr>
          <a:xfrm>
            <a:off x="419763" y="5753497"/>
            <a:ext cx="2675482" cy="2791030"/>
            <a:chOff x="7761775" y="1444175"/>
            <a:chExt cx="528000" cy="557025"/>
          </a:xfrm>
        </p:grpSpPr>
        <p:sp>
          <p:nvSpPr>
            <p:cNvPr id="971" name="Google Shape;971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2" name="Google Shape;972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3" name="Google Shape;973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4" name="Google Shape;974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5" name="Google Shape;975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6" name="Google Shape;976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7" name="Google Shape;977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8" name="Google Shape;978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9" name="Google Shape;979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0" name="Google Shape;980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1" name="Google Shape;981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2" name="Google Shape;982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3" name="Google Shape;983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4" name="Google Shape;984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5" name="Google Shape;985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6" name="Google Shape;986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7" name="Google Shape;987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8" name="Google Shape;988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9" name="Google Shape;989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0" name="Google Shape;990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1" name="Google Shape;991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2" name="Google Shape;992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3" name="Google Shape;993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4" name="Google Shape;994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5" name="Google Shape;995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6" name="Google Shape;996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7" name="Google Shape;997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8" name="Google Shape;998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9" name="Google Shape;999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0" name="Google Shape;1000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1" name="Google Shape;1001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2" name="Google Shape;1002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3" name="Google Shape;1003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4" name="Google Shape;1004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5" name="Google Shape;1005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6" name="Google Shape;1006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7" name="Google Shape;1007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008" name="Google Shape;1008;p36"/>
          <p:cNvGrpSpPr/>
          <p:nvPr/>
        </p:nvGrpSpPr>
        <p:grpSpPr>
          <a:xfrm>
            <a:off x="15764489" y="6764610"/>
            <a:ext cx="2167018" cy="2263304"/>
            <a:chOff x="7761775" y="1444175"/>
            <a:chExt cx="528000" cy="557025"/>
          </a:xfrm>
        </p:grpSpPr>
        <p:sp>
          <p:nvSpPr>
            <p:cNvPr id="1009" name="Google Shape;1009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0" name="Google Shape;1010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1" name="Google Shape;1011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2" name="Google Shape;1012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3" name="Google Shape;1013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4" name="Google Shape;1014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5" name="Google Shape;1015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6" name="Google Shape;1016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7" name="Google Shape;1017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8" name="Google Shape;1018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9" name="Google Shape;1019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0" name="Google Shape;1020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1" name="Google Shape;1021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2" name="Google Shape;1022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3" name="Google Shape;1023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4" name="Google Shape;1024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5" name="Google Shape;1025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6" name="Google Shape;1026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7" name="Google Shape;1027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8" name="Google Shape;1028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9" name="Google Shape;1029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0" name="Google Shape;1030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1" name="Google Shape;1031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2" name="Google Shape;1032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3" name="Google Shape;1033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4" name="Google Shape;1034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5" name="Google Shape;1035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6" name="Google Shape;1036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7" name="Google Shape;1037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8" name="Google Shape;1038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9" name="Google Shape;1039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40" name="Google Shape;1040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41" name="Google Shape;1041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42" name="Google Shape;1042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43" name="Google Shape;1043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44" name="Google Shape;1044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45" name="Google Shape;1045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046" name="Google Shape;1046;p36"/>
          <p:cNvGrpSpPr/>
          <p:nvPr/>
        </p:nvGrpSpPr>
        <p:grpSpPr>
          <a:xfrm>
            <a:off x="15715773" y="495235"/>
            <a:ext cx="2357713" cy="1817737"/>
            <a:chOff x="234249" y="559465"/>
            <a:chExt cx="2175428" cy="1805937"/>
          </a:xfrm>
        </p:grpSpPr>
        <p:grpSp>
          <p:nvGrpSpPr>
            <p:cNvPr id="1047" name="Google Shape;1047;p36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1048" name="Google Shape;1048;p36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49" name="Google Shape;1049;p36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0" name="Google Shape;1050;p36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1" name="Google Shape;1051;p36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2" name="Google Shape;1052;p36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3" name="Google Shape;1053;p36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4" name="Google Shape;1054;p36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5" name="Google Shape;1055;p36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6" name="Google Shape;1056;p36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7" name="Google Shape;1057;p36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8" name="Google Shape;1058;p36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59" name="Google Shape;1059;p36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0" name="Google Shape;1060;p36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1" name="Google Shape;1061;p36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2" name="Google Shape;1062;p36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3" name="Google Shape;1063;p36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4" name="Google Shape;1064;p36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5" name="Google Shape;1065;p36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6" name="Google Shape;1066;p36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7" name="Google Shape;1067;p36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8" name="Google Shape;1068;p36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69" name="Google Shape;1069;p36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0" name="Google Shape;1070;p36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1" name="Google Shape;1071;p36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2" name="Google Shape;1072;p36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3" name="Google Shape;1073;p36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4" name="Google Shape;1074;p36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5" name="Google Shape;1075;p36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6" name="Google Shape;1076;p36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7" name="Google Shape;1077;p36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8" name="Google Shape;1078;p36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79" name="Google Shape;1079;p36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0" name="Google Shape;1080;p36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1" name="Google Shape;1081;p36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2" name="Google Shape;1082;p36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3" name="Google Shape;1083;p36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4" name="Google Shape;1084;p36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5" name="Google Shape;1085;p36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6" name="Google Shape;1086;p36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7" name="Google Shape;1087;p36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8" name="Google Shape;1088;p36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89" name="Google Shape;1089;p36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0" name="Google Shape;1090;p36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1" name="Google Shape;1091;p36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2" name="Google Shape;1092;p36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3" name="Google Shape;1093;p36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4" name="Google Shape;1094;p36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5" name="Google Shape;1095;p36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6" name="Google Shape;1096;p36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7" name="Google Shape;1097;p36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8" name="Google Shape;1098;p36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099" name="Google Shape;1099;p36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0" name="Google Shape;1100;p36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1" name="Google Shape;1101;p36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2" name="Google Shape;1102;p36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3" name="Google Shape;1103;p36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4" name="Google Shape;1104;p36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5" name="Google Shape;1105;p36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6" name="Google Shape;1106;p36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7" name="Google Shape;1107;p36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8" name="Google Shape;1108;p36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09" name="Google Shape;1109;p36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0" name="Google Shape;1110;p36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1" name="Google Shape;1111;p36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2" name="Google Shape;1112;p36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3" name="Google Shape;1113;p36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4" name="Google Shape;1114;p36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5" name="Google Shape;1115;p36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6" name="Google Shape;1116;p36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7" name="Google Shape;1117;p36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8" name="Google Shape;1118;p36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19" name="Google Shape;1119;p36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0" name="Google Shape;1120;p36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1" name="Google Shape;1121;p36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2" name="Google Shape;1122;p36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3" name="Google Shape;1123;p36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4" name="Google Shape;1124;p36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5" name="Google Shape;1125;p36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6" name="Google Shape;1126;p36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7" name="Google Shape;1127;p36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8" name="Google Shape;1128;p36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29" name="Google Shape;1129;p36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30" name="Google Shape;1130;p36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31" name="Google Shape;1131;p36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1132" name="Google Shape;1132;p36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133" name="Google Shape;1133;p36"/>
          <p:cNvGrpSpPr/>
          <p:nvPr/>
        </p:nvGrpSpPr>
        <p:grpSpPr>
          <a:xfrm>
            <a:off x="-166720" y="7970419"/>
            <a:ext cx="18589480" cy="2560594"/>
            <a:chOff x="-83360" y="3985209"/>
            <a:chExt cx="9294740" cy="1280297"/>
          </a:xfrm>
        </p:grpSpPr>
        <p:grpSp>
          <p:nvGrpSpPr>
            <p:cNvPr id="1134" name="Google Shape;1134;p36"/>
            <p:cNvGrpSpPr/>
            <p:nvPr/>
          </p:nvGrpSpPr>
          <p:grpSpPr>
            <a:xfrm>
              <a:off x="-83360" y="3985209"/>
              <a:ext cx="3396632" cy="1280297"/>
              <a:chOff x="1891133" y="3836703"/>
              <a:chExt cx="3037046" cy="1144860"/>
            </a:xfrm>
          </p:grpSpPr>
          <p:sp>
            <p:nvSpPr>
              <p:cNvPr id="1135" name="Google Shape;1135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36" name="Google Shape;1136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37" name="Google Shape;1137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38" name="Google Shape;1138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1139" name="Google Shape;1139;p36"/>
            <p:cNvSpPr/>
            <p:nvPr/>
          </p:nvSpPr>
          <p:spPr>
            <a:xfrm>
              <a:off x="2328044" y="4944047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0" name="Google Shape;1140;p36"/>
            <p:cNvSpPr/>
            <p:nvPr/>
          </p:nvSpPr>
          <p:spPr>
            <a:xfrm>
              <a:off x="4677086" y="4953272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1" name="Google Shape;1141;p36"/>
            <p:cNvSpPr/>
            <p:nvPr/>
          </p:nvSpPr>
          <p:spPr>
            <a:xfrm>
              <a:off x="4677086" y="4953272"/>
              <a:ext cx="384" cy="77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2" name="Google Shape;1142;p36"/>
            <p:cNvSpPr/>
            <p:nvPr/>
          </p:nvSpPr>
          <p:spPr>
            <a:xfrm>
              <a:off x="4677009" y="4953272"/>
              <a:ext cx="154" cy="77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3" name="Google Shape;1143;p36"/>
            <p:cNvSpPr/>
            <p:nvPr/>
          </p:nvSpPr>
          <p:spPr>
            <a:xfrm>
              <a:off x="4676625" y="4953272"/>
              <a:ext cx="538" cy="77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4" name="Google Shape;1144;p36"/>
            <p:cNvSpPr/>
            <p:nvPr/>
          </p:nvSpPr>
          <p:spPr>
            <a:xfrm>
              <a:off x="3792687" y="4956040"/>
              <a:ext cx="1922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1145" name="Google Shape;1145;p36"/>
            <p:cNvGrpSpPr/>
            <p:nvPr/>
          </p:nvGrpSpPr>
          <p:grpSpPr>
            <a:xfrm>
              <a:off x="2848259" y="3985209"/>
              <a:ext cx="3396632" cy="1280297"/>
              <a:chOff x="1891133" y="3836703"/>
              <a:chExt cx="3037046" cy="1144860"/>
            </a:xfrm>
          </p:grpSpPr>
          <p:sp>
            <p:nvSpPr>
              <p:cNvPr id="1146" name="Google Shape;1146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47" name="Google Shape;1147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48" name="Google Shape;1148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49" name="Google Shape;1149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150" name="Google Shape;1150;p36"/>
            <p:cNvGrpSpPr/>
            <p:nvPr/>
          </p:nvGrpSpPr>
          <p:grpSpPr>
            <a:xfrm>
              <a:off x="5814748" y="3985209"/>
              <a:ext cx="3396632" cy="1280297"/>
              <a:chOff x="1891133" y="3836703"/>
              <a:chExt cx="3037046" cy="1144860"/>
            </a:xfrm>
          </p:grpSpPr>
          <p:sp>
            <p:nvSpPr>
              <p:cNvPr id="1151" name="Google Shape;1151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52" name="Google Shape;1152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53" name="Google Shape;1153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154" name="Google Shape;1154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1155" name="Google Shape;1155;p36"/>
            <p:cNvSpPr/>
            <p:nvPr/>
          </p:nvSpPr>
          <p:spPr>
            <a:xfrm>
              <a:off x="2349707" y="4215744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56" name="Google Shape;1156;p36"/>
            <p:cNvSpPr/>
            <p:nvPr/>
          </p:nvSpPr>
          <p:spPr>
            <a:xfrm>
              <a:off x="1040021" y="4884342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57" name="Google Shape;1157;p36"/>
            <p:cNvSpPr/>
            <p:nvPr/>
          </p:nvSpPr>
          <p:spPr>
            <a:xfrm>
              <a:off x="1096136" y="4886834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58" name="Google Shape;1158;p36"/>
            <p:cNvSpPr/>
            <p:nvPr/>
          </p:nvSpPr>
          <p:spPr>
            <a:xfrm>
              <a:off x="1073012" y="4835104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59" name="Google Shape;1159;p36"/>
            <p:cNvSpPr/>
            <p:nvPr/>
          </p:nvSpPr>
          <p:spPr>
            <a:xfrm>
              <a:off x="1781080" y="4869690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0" name="Google Shape;1160;p36"/>
            <p:cNvSpPr/>
            <p:nvPr/>
          </p:nvSpPr>
          <p:spPr>
            <a:xfrm>
              <a:off x="1839687" y="4867099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1" name="Google Shape;1161;p36"/>
            <p:cNvSpPr/>
            <p:nvPr/>
          </p:nvSpPr>
          <p:spPr>
            <a:xfrm>
              <a:off x="2387183" y="4853544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2" name="Google Shape;1162;p36"/>
            <p:cNvSpPr/>
            <p:nvPr/>
          </p:nvSpPr>
          <p:spPr>
            <a:xfrm>
              <a:off x="328292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3" name="Google Shape;1163;p36"/>
            <p:cNvSpPr/>
            <p:nvPr/>
          </p:nvSpPr>
          <p:spPr>
            <a:xfrm>
              <a:off x="3340137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4" name="Google Shape;1164;p36"/>
            <p:cNvSpPr/>
            <p:nvPr/>
          </p:nvSpPr>
          <p:spPr>
            <a:xfrm>
              <a:off x="3313425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5" name="Google Shape;1165;p36"/>
            <p:cNvSpPr/>
            <p:nvPr/>
          </p:nvSpPr>
          <p:spPr>
            <a:xfrm>
              <a:off x="1645327" y="4272258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6" name="Google Shape;1166;p36"/>
            <p:cNvSpPr/>
            <p:nvPr/>
          </p:nvSpPr>
          <p:spPr>
            <a:xfrm>
              <a:off x="1697754" y="4251228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7" name="Google Shape;1167;p36"/>
            <p:cNvSpPr/>
            <p:nvPr/>
          </p:nvSpPr>
          <p:spPr>
            <a:xfrm>
              <a:off x="3859626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8" name="Google Shape;1168;p36"/>
            <p:cNvSpPr/>
            <p:nvPr/>
          </p:nvSpPr>
          <p:spPr>
            <a:xfrm flipH="1">
              <a:off x="6737483" y="4248582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9" name="Google Shape;1169;p36"/>
            <p:cNvSpPr/>
            <p:nvPr/>
          </p:nvSpPr>
          <p:spPr>
            <a:xfrm flipH="1">
              <a:off x="8009193" y="4917180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0" name="Google Shape;1170;p36"/>
            <p:cNvSpPr/>
            <p:nvPr/>
          </p:nvSpPr>
          <p:spPr>
            <a:xfrm flipH="1">
              <a:off x="7948991" y="4919671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1" name="Google Shape;1171;p36"/>
            <p:cNvSpPr/>
            <p:nvPr/>
          </p:nvSpPr>
          <p:spPr>
            <a:xfrm flipH="1">
              <a:off x="7976202" y="4867942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2" name="Google Shape;1172;p36"/>
            <p:cNvSpPr/>
            <p:nvPr/>
          </p:nvSpPr>
          <p:spPr>
            <a:xfrm flipH="1">
              <a:off x="7268234" y="4902528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3" name="Google Shape;1173;p36"/>
            <p:cNvSpPr/>
            <p:nvPr/>
          </p:nvSpPr>
          <p:spPr>
            <a:xfrm flipH="1">
              <a:off x="7206637" y="4899936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4" name="Google Shape;1174;p36"/>
            <p:cNvSpPr/>
            <p:nvPr/>
          </p:nvSpPr>
          <p:spPr>
            <a:xfrm flipH="1">
              <a:off x="6662031" y="4886381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5" name="Google Shape;1175;p36"/>
            <p:cNvSpPr/>
            <p:nvPr/>
          </p:nvSpPr>
          <p:spPr>
            <a:xfrm flipH="1">
              <a:off x="576313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6" name="Google Shape;1176;p36"/>
            <p:cNvSpPr/>
            <p:nvPr/>
          </p:nvSpPr>
          <p:spPr>
            <a:xfrm flipH="1">
              <a:off x="5705924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7" name="Google Shape;1177;p36"/>
            <p:cNvSpPr/>
            <p:nvPr/>
          </p:nvSpPr>
          <p:spPr>
            <a:xfrm flipH="1">
              <a:off x="5732636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8" name="Google Shape;1178;p36"/>
            <p:cNvSpPr/>
            <p:nvPr/>
          </p:nvSpPr>
          <p:spPr>
            <a:xfrm flipH="1">
              <a:off x="7404784" y="4305096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9" name="Google Shape;1179;p36"/>
            <p:cNvSpPr/>
            <p:nvPr/>
          </p:nvSpPr>
          <p:spPr>
            <a:xfrm flipH="1">
              <a:off x="7352456" y="4284065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0" name="Google Shape;1180;p36"/>
            <p:cNvSpPr/>
            <p:nvPr/>
          </p:nvSpPr>
          <p:spPr>
            <a:xfrm flipH="1">
              <a:off x="5185538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1" name="Google Shape;1181;p36"/>
            <p:cNvSpPr/>
            <p:nvPr/>
          </p:nvSpPr>
          <p:spPr>
            <a:xfrm flipH="1">
              <a:off x="8287975" y="4727704"/>
              <a:ext cx="1694" cy="1794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23" name="TextBox 222"/>
          <p:cNvSpPr txBox="1"/>
          <p:nvPr/>
        </p:nvSpPr>
        <p:spPr>
          <a:xfrm>
            <a:off x="3450195" y="1865630"/>
            <a:ext cx="11430000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0" b="1" dirty="0"/>
              <a:t>CHÀO MỪNG CÁC EM ĐẾN VỚI BÀI HỌC HÔM NAY!</a:t>
            </a:r>
          </a:p>
        </p:txBody>
      </p:sp>
    </p:spTree>
  </p:cSld>
  <p:clrMapOvr>
    <a:masterClrMapping/>
  </p:clrMapOvr>
  <p:transition>
    <p:split orient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6081935" y="24994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6873655" y="8801100"/>
            <a:ext cx="1140622" cy="113646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00" name="Rectangle 99"/>
          <p:cNvSpPr/>
          <p:nvPr/>
        </p:nvSpPr>
        <p:spPr>
          <a:xfrm>
            <a:off x="2574428" y="453032"/>
            <a:ext cx="4778872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dirty="0"/>
              <a:t>- </a:t>
            </a:r>
            <a:r>
              <a:rPr lang="en-US" sz="4000" dirty="0" err="1"/>
              <a:t>Cây</a:t>
            </a:r>
            <a:r>
              <a:rPr lang="en-US" sz="4000" dirty="0"/>
              <a:t> </a:t>
            </a:r>
            <a:r>
              <a:rPr lang="en-US" sz="4000" dirty="0" err="1"/>
              <a:t>ưa</a:t>
            </a:r>
            <a:r>
              <a:rPr lang="en-US" sz="4000" dirty="0"/>
              <a:t> </a:t>
            </a:r>
            <a:r>
              <a:rPr lang="en-US" sz="4000" dirty="0" err="1"/>
              <a:t>bóng</a:t>
            </a:r>
            <a:r>
              <a:rPr lang="en-US" sz="4000" dirty="0"/>
              <a:t> </a:t>
            </a:r>
            <a:r>
              <a:rPr lang="en-US" sz="4000" dirty="0" err="1"/>
              <a:t>râm</a:t>
            </a:r>
            <a:r>
              <a:rPr lang="en-US" sz="4000" dirty="0"/>
              <a:t>: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9067800" y="622879"/>
            <a:ext cx="0" cy="9118088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>
          <a:xfrm flipH="1">
            <a:off x="914400" y="5228930"/>
            <a:ext cx="16466212" cy="0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Rectangle 102"/>
          <p:cNvSpPr/>
          <p:nvPr/>
        </p:nvSpPr>
        <p:spPr>
          <a:xfrm>
            <a:off x="10759602" y="537025"/>
            <a:ext cx="5205271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dirty="0"/>
              <a:t>- </a:t>
            </a:r>
            <a:r>
              <a:rPr lang="en-US" sz="4000" dirty="0" err="1"/>
              <a:t>Cây</a:t>
            </a:r>
            <a:r>
              <a:rPr lang="en-US" sz="4000" dirty="0"/>
              <a:t> </a:t>
            </a:r>
            <a:r>
              <a:rPr lang="en-US" sz="4000" dirty="0" err="1"/>
              <a:t>cần</a:t>
            </a:r>
            <a:r>
              <a:rPr lang="en-US" sz="4000" dirty="0"/>
              <a:t> </a:t>
            </a:r>
            <a:r>
              <a:rPr lang="en-US" sz="4000" dirty="0" err="1"/>
              <a:t>nhiều</a:t>
            </a:r>
            <a:r>
              <a:rPr lang="en-US" sz="4000" dirty="0"/>
              <a:t> </a:t>
            </a:r>
            <a:r>
              <a:rPr lang="en-US" sz="4000" dirty="0" err="1"/>
              <a:t>nắng</a:t>
            </a:r>
            <a:r>
              <a:rPr lang="en-US" sz="4000" dirty="0"/>
              <a:t>: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2806061" y="5524500"/>
            <a:ext cx="4315605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dirty="0"/>
              <a:t>- </a:t>
            </a:r>
            <a:r>
              <a:rPr lang="en-US" sz="4000" dirty="0" err="1"/>
              <a:t>Cây</a:t>
            </a:r>
            <a:r>
              <a:rPr lang="en-US" sz="4000" dirty="0"/>
              <a:t> </a:t>
            </a:r>
            <a:r>
              <a:rPr lang="en-US" sz="4000" dirty="0" err="1"/>
              <a:t>cần</a:t>
            </a:r>
            <a:r>
              <a:rPr lang="en-US" sz="4000" dirty="0"/>
              <a:t> </a:t>
            </a:r>
            <a:r>
              <a:rPr lang="en-US" sz="4000" dirty="0" err="1"/>
              <a:t>ít</a:t>
            </a:r>
            <a:r>
              <a:rPr lang="en-US" sz="4000" dirty="0"/>
              <a:t> </a:t>
            </a:r>
            <a:r>
              <a:rPr lang="en-US" sz="4000" dirty="0" err="1"/>
              <a:t>nước</a:t>
            </a:r>
            <a:r>
              <a:rPr lang="en-US" sz="4000" dirty="0"/>
              <a:t>: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10719527" y="5524500"/>
            <a:ext cx="5285421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dirty="0"/>
              <a:t>- </a:t>
            </a:r>
            <a:r>
              <a:rPr lang="en-US" sz="4000" dirty="0" err="1"/>
              <a:t>Cây</a:t>
            </a:r>
            <a:r>
              <a:rPr lang="en-US" sz="4000" dirty="0"/>
              <a:t> </a:t>
            </a:r>
            <a:r>
              <a:rPr lang="en-US" sz="4000" dirty="0" err="1"/>
              <a:t>cần</a:t>
            </a:r>
            <a:r>
              <a:rPr lang="en-US" sz="4000" dirty="0"/>
              <a:t> </a:t>
            </a:r>
            <a:r>
              <a:rPr lang="en-US" sz="4000" dirty="0" err="1"/>
              <a:t>nhiều</a:t>
            </a:r>
            <a:r>
              <a:rPr lang="en-US" sz="4000" dirty="0"/>
              <a:t> </a:t>
            </a:r>
            <a:r>
              <a:rPr lang="en-US" sz="4000" dirty="0" err="1"/>
              <a:t>nước</a:t>
            </a:r>
            <a:r>
              <a:rPr lang="en-US" sz="4000" dirty="0"/>
              <a:t>: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458531" y="1598862"/>
            <a:ext cx="3272889" cy="3455630"/>
            <a:chOff x="3458531" y="1598862"/>
            <a:chExt cx="3272889" cy="3455630"/>
          </a:xfrm>
        </p:grpSpPr>
        <p:pic>
          <p:nvPicPr>
            <p:cNvPr id="99" name="Picture 9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 t="46025" b="14743"/>
            <a:stretch/>
          </p:blipFill>
          <p:spPr>
            <a:xfrm>
              <a:off x="3458531" y="1598862"/>
              <a:ext cx="3272889" cy="2554038"/>
            </a:xfrm>
            <a:prstGeom prst="rect">
              <a:avLst/>
            </a:prstGeom>
          </p:spPr>
        </p:pic>
        <p:sp>
          <p:nvSpPr>
            <p:cNvPr id="106" name="Rectangle 105"/>
            <p:cNvSpPr/>
            <p:nvPr/>
          </p:nvSpPr>
          <p:spPr>
            <a:xfrm>
              <a:off x="4118585" y="4152899"/>
              <a:ext cx="1952779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Hoa</a:t>
              </a:r>
              <a:r>
                <a:rPr lang="en-US" sz="4000" dirty="0"/>
                <a:t> </a:t>
              </a:r>
              <a:r>
                <a:rPr lang="en-US" sz="4000" dirty="0" err="1"/>
                <a:t>lan</a:t>
              </a:r>
              <a:endParaRPr lang="en-US" sz="4000" dirty="0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9239130" y="1649662"/>
            <a:ext cx="2946640" cy="3379213"/>
            <a:chOff x="9264530" y="1527180"/>
            <a:chExt cx="2946640" cy="3379213"/>
          </a:xfrm>
        </p:grpSpPr>
        <p:pic>
          <p:nvPicPr>
            <p:cNvPr id="96" name="Picture 95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000" b="66447"/>
            <a:stretch/>
          </p:blipFill>
          <p:spPr>
            <a:xfrm>
              <a:off x="9410700" y="1527180"/>
              <a:ext cx="2654300" cy="2541337"/>
            </a:xfrm>
            <a:prstGeom prst="rect">
              <a:avLst/>
            </a:prstGeom>
          </p:spPr>
        </p:pic>
        <p:sp>
          <p:nvSpPr>
            <p:cNvPr id="108" name="Rectangle 107"/>
            <p:cNvSpPr/>
            <p:nvPr/>
          </p:nvSpPr>
          <p:spPr>
            <a:xfrm>
              <a:off x="9264530" y="4004800"/>
              <a:ext cx="2946640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Xương</a:t>
              </a:r>
              <a:r>
                <a:rPr lang="en-US" sz="4000" dirty="0"/>
                <a:t> </a:t>
              </a:r>
              <a:r>
                <a:rPr lang="en-US" sz="4000" dirty="0" err="1"/>
                <a:t>rồng</a:t>
              </a:r>
              <a:endParaRPr lang="en-US" sz="4000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2295425" y="1687654"/>
            <a:ext cx="2600090" cy="3341221"/>
            <a:chOff x="12649200" y="1700462"/>
            <a:chExt cx="2600090" cy="3341221"/>
          </a:xfrm>
        </p:grpSpPr>
        <p:pic>
          <p:nvPicPr>
            <p:cNvPr id="97" name="Picture 9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 b="66447"/>
            <a:stretch/>
          </p:blipFill>
          <p:spPr>
            <a:xfrm>
              <a:off x="12649200" y="1700462"/>
              <a:ext cx="2600090" cy="2503237"/>
            </a:xfrm>
            <a:prstGeom prst="rect">
              <a:avLst/>
            </a:prstGeom>
          </p:spPr>
        </p:pic>
        <p:sp>
          <p:nvSpPr>
            <p:cNvPr id="110" name="Rectangle 109"/>
            <p:cNvSpPr/>
            <p:nvPr/>
          </p:nvSpPr>
          <p:spPr>
            <a:xfrm>
              <a:off x="12758855" y="4140090"/>
              <a:ext cx="2380780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Hoa</a:t>
              </a:r>
              <a:r>
                <a:rPr lang="en-US" sz="4000" dirty="0"/>
                <a:t> </a:t>
              </a:r>
              <a:r>
                <a:rPr lang="en-US" sz="4000" dirty="0" err="1"/>
                <a:t>súng</a:t>
              </a:r>
              <a:endParaRPr lang="en-US" sz="4000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5171729" y="1725861"/>
            <a:ext cx="2690253" cy="3328632"/>
            <a:chOff x="15400419" y="1725861"/>
            <a:chExt cx="2690253" cy="3328632"/>
          </a:xfrm>
        </p:grpSpPr>
        <p:pic>
          <p:nvPicPr>
            <p:cNvPr id="98" name="Picture 97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6025" r="50000" b="14743"/>
            <a:stretch/>
          </p:blipFill>
          <p:spPr>
            <a:xfrm>
              <a:off x="15400419" y="1725861"/>
              <a:ext cx="2690253" cy="2452438"/>
            </a:xfrm>
            <a:prstGeom prst="rect">
              <a:avLst/>
            </a:prstGeom>
          </p:spPr>
        </p:pic>
        <p:sp>
          <p:nvSpPr>
            <p:cNvPr id="112" name="Rectangle 111"/>
            <p:cNvSpPr/>
            <p:nvPr/>
          </p:nvSpPr>
          <p:spPr>
            <a:xfrm>
              <a:off x="15652669" y="4152900"/>
              <a:ext cx="2209259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Hoa</a:t>
              </a:r>
              <a:r>
                <a:rPr lang="en-US" sz="4000" dirty="0"/>
                <a:t> </a:t>
              </a:r>
              <a:r>
                <a:rPr lang="en-US" sz="4000" dirty="0" err="1"/>
                <a:t>giấy</a:t>
              </a:r>
              <a:endParaRPr lang="en-US" sz="4000" dirty="0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3327419" y="6641032"/>
            <a:ext cx="3272889" cy="3379213"/>
            <a:chOff x="9232517" y="1527180"/>
            <a:chExt cx="3272889" cy="3379213"/>
          </a:xfrm>
        </p:grpSpPr>
        <p:pic>
          <p:nvPicPr>
            <p:cNvPr id="115" name="Picture 11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000" b="66447"/>
            <a:stretch/>
          </p:blipFill>
          <p:spPr>
            <a:xfrm>
              <a:off x="9232517" y="1527180"/>
              <a:ext cx="3272889" cy="2541337"/>
            </a:xfrm>
            <a:prstGeom prst="rect">
              <a:avLst/>
            </a:prstGeom>
          </p:spPr>
        </p:pic>
        <p:sp>
          <p:nvSpPr>
            <p:cNvPr id="116" name="Rectangle 115"/>
            <p:cNvSpPr/>
            <p:nvPr/>
          </p:nvSpPr>
          <p:spPr>
            <a:xfrm>
              <a:off x="9395642" y="4004800"/>
              <a:ext cx="2946640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Xương</a:t>
              </a:r>
              <a:r>
                <a:rPr lang="en-US" sz="4000" dirty="0"/>
                <a:t> </a:t>
              </a:r>
              <a:r>
                <a:rPr lang="en-US" sz="4000" dirty="0" err="1"/>
                <a:t>rồng</a:t>
              </a:r>
              <a:endParaRPr lang="en-US" sz="4000" dirty="0"/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12039600" y="6641032"/>
            <a:ext cx="3132129" cy="3341221"/>
            <a:chOff x="12393375" y="1700462"/>
            <a:chExt cx="3132129" cy="3341221"/>
          </a:xfrm>
        </p:grpSpPr>
        <p:pic>
          <p:nvPicPr>
            <p:cNvPr id="118" name="Picture 117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 b="66447"/>
            <a:stretch/>
          </p:blipFill>
          <p:spPr>
            <a:xfrm>
              <a:off x="12393375" y="1700462"/>
              <a:ext cx="3132129" cy="2503237"/>
            </a:xfrm>
            <a:prstGeom prst="rect">
              <a:avLst/>
            </a:prstGeom>
          </p:spPr>
        </p:pic>
        <p:sp>
          <p:nvSpPr>
            <p:cNvPr id="119" name="Rectangle 118"/>
            <p:cNvSpPr/>
            <p:nvPr/>
          </p:nvSpPr>
          <p:spPr>
            <a:xfrm>
              <a:off x="12758855" y="4140090"/>
              <a:ext cx="2380780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Hoa</a:t>
              </a:r>
              <a:r>
                <a:rPr lang="en-US" sz="4000" dirty="0"/>
                <a:t> </a:t>
              </a:r>
              <a:r>
                <a:rPr lang="en-US" sz="4000" dirty="0" err="1"/>
                <a:t>súng</a:t>
              </a:r>
              <a:endParaRPr lang="en-US" sz="4000" dirty="0"/>
            </a:p>
          </p:txBody>
        </p:sp>
      </p:grpSp>
    </p:spTree>
    <p:extLst>
      <p:ext uri="{BB962C8B-B14F-4D97-AF65-F5344CB8AC3E}">
        <p14:creationId xmlns:p14="http://schemas.microsoft.com/office/powerpoint/2010/main" val="1293673460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103" grpId="0"/>
      <p:bldP spid="104" grpId="0"/>
      <p:bldP spid="10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62156" y="37123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7014821" y="138009"/>
            <a:ext cx="719427" cy="706252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97" name="Rectangle 96"/>
          <p:cNvSpPr/>
          <p:nvPr/>
        </p:nvSpPr>
        <p:spPr>
          <a:xfrm>
            <a:off x="1905000" y="1043884"/>
            <a:ext cx="15036800" cy="2007202"/>
          </a:xfrm>
          <a:prstGeom prst="rect">
            <a:avLst/>
          </a:prstGeom>
          <a:solidFill>
            <a:srgbClr val="FFFFFF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4000" dirty="0">
                <a:solidFill>
                  <a:srgbClr val="000000"/>
                </a:solidFill>
              </a:rPr>
              <a:t>Lấy ví dụ về cây trồng cần nhiều nước, ít nước, cây thích hợp ở nơi bóng râm, cây cần nhiều nắng,…</a:t>
            </a:r>
            <a:endParaRPr lang="en-US" sz="4000" dirty="0">
              <a:solidFill>
                <a:srgbClr val="000000"/>
              </a:solidFill>
            </a:endParaRPr>
          </a:p>
        </p:txBody>
      </p:sp>
      <p:pic>
        <p:nvPicPr>
          <p:cNvPr id="98" name="Picture 35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445952" y="1523293"/>
            <a:ext cx="1298307" cy="1048383"/>
          </a:xfrm>
          <a:prstGeom prst="rect">
            <a:avLst/>
          </a:prstGeom>
        </p:spPr>
      </p:pic>
      <p:cxnSp>
        <p:nvCxnSpPr>
          <p:cNvPr id="99" name="Straight Connector 98"/>
          <p:cNvCxnSpPr/>
          <p:nvPr/>
        </p:nvCxnSpPr>
        <p:spPr>
          <a:xfrm>
            <a:off x="9197666" y="3619812"/>
            <a:ext cx="0" cy="5719182"/>
          </a:xfrm>
          <a:prstGeom prst="line">
            <a:avLst/>
          </a:prstGeom>
          <a:ln w="381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Rounded Rectangle 99"/>
          <p:cNvSpPr/>
          <p:nvPr/>
        </p:nvSpPr>
        <p:spPr>
          <a:xfrm>
            <a:off x="2166281" y="3377276"/>
            <a:ext cx="5430077" cy="1074337"/>
          </a:xfrm>
          <a:prstGeom prst="roundRect">
            <a:avLst/>
          </a:prstGeom>
          <a:solidFill>
            <a:srgbClr val="CDCBF9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noProof="0" dirty="0" err="1">
                <a:solidFill>
                  <a:srgbClr val="555555">
                    <a:lumMod val="50000"/>
                  </a:srgbClr>
                </a:solidFill>
                <a:ea typeface="+mn-ea"/>
                <a:cs typeface="+mn-cs"/>
              </a:rPr>
              <a:t>Cây</a:t>
            </a:r>
            <a:r>
              <a:rPr lang="en-US" sz="4000" noProof="0" dirty="0">
                <a:solidFill>
                  <a:srgbClr val="555555">
                    <a:lumMod val="50000"/>
                  </a:srgbClr>
                </a:solidFill>
                <a:ea typeface="+mn-ea"/>
                <a:cs typeface="+mn-cs"/>
              </a:rPr>
              <a:t> </a:t>
            </a:r>
            <a:r>
              <a:rPr lang="en-US" sz="4000" noProof="0" dirty="0" err="1">
                <a:solidFill>
                  <a:srgbClr val="555555">
                    <a:lumMod val="50000"/>
                  </a:srgbClr>
                </a:solidFill>
                <a:ea typeface="+mn-ea"/>
                <a:cs typeface="+mn-cs"/>
              </a:rPr>
              <a:t>cần</a:t>
            </a:r>
            <a:r>
              <a:rPr lang="en-US" sz="4000" noProof="0" dirty="0">
                <a:solidFill>
                  <a:srgbClr val="555555">
                    <a:lumMod val="50000"/>
                  </a:srgbClr>
                </a:solidFill>
                <a:ea typeface="+mn-ea"/>
                <a:cs typeface="+mn-cs"/>
              </a:rPr>
              <a:t> </a:t>
            </a:r>
            <a:r>
              <a:rPr lang="en-US" sz="4000" noProof="0" dirty="0" err="1">
                <a:solidFill>
                  <a:srgbClr val="555555">
                    <a:lumMod val="50000"/>
                  </a:srgbClr>
                </a:solidFill>
                <a:ea typeface="+mn-ea"/>
                <a:cs typeface="+mn-cs"/>
              </a:rPr>
              <a:t>nhiều</a:t>
            </a:r>
            <a:r>
              <a:rPr lang="en-US" sz="4000" noProof="0" dirty="0">
                <a:solidFill>
                  <a:srgbClr val="555555">
                    <a:lumMod val="50000"/>
                  </a:srgbClr>
                </a:solidFill>
                <a:ea typeface="+mn-ea"/>
                <a:cs typeface="+mn-cs"/>
              </a:rPr>
              <a:t> </a:t>
            </a:r>
            <a:r>
              <a:rPr lang="en-US" sz="4000" noProof="0" dirty="0" err="1">
                <a:solidFill>
                  <a:srgbClr val="555555">
                    <a:lumMod val="50000"/>
                  </a:srgbClr>
                </a:solidFill>
                <a:ea typeface="+mn-ea"/>
                <a:cs typeface="+mn-cs"/>
              </a:rPr>
              <a:t>nước</a:t>
            </a:r>
            <a:endParaRPr kumimoji="0" lang="en-US" sz="4000" b="0" i="0" u="none" strike="noStrike" kern="0" cap="none" spc="0" normalizeH="0" baseline="0" noProof="0" dirty="0">
              <a:ln>
                <a:noFill/>
              </a:ln>
              <a:solidFill>
                <a:srgbClr val="555555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1" name="Rounded Rectangle 100"/>
          <p:cNvSpPr/>
          <p:nvPr/>
        </p:nvSpPr>
        <p:spPr>
          <a:xfrm>
            <a:off x="11166076" y="3377276"/>
            <a:ext cx="5486400" cy="1132164"/>
          </a:xfrm>
          <a:prstGeom prst="roundRect">
            <a:avLst/>
          </a:prstGeom>
          <a:solidFill>
            <a:srgbClr val="F5F797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Cây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cần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ít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nước</a:t>
            </a:r>
            <a:endParaRPr kumimoji="0" lang="en-US" sz="4000" b="0" i="0" u="none" strike="noStrike" kern="0" cap="none" spc="0" normalizeH="0" baseline="0" noProof="0" dirty="0">
              <a:ln>
                <a:noFill/>
              </a:ln>
              <a:solidFill>
                <a:srgbClr val="555555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6" name="Rounded Rectangle 105"/>
          <p:cNvSpPr/>
          <p:nvPr/>
        </p:nvSpPr>
        <p:spPr>
          <a:xfrm>
            <a:off x="4976415" y="4944533"/>
            <a:ext cx="3009900" cy="1687009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Rounded Rectangle 106"/>
          <p:cNvSpPr/>
          <p:nvPr/>
        </p:nvSpPr>
        <p:spPr>
          <a:xfrm>
            <a:off x="2286352" y="8092913"/>
            <a:ext cx="3009900" cy="1687009"/>
          </a:xfrm>
          <a:prstGeom prst="roundRect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1136743" y="4944533"/>
            <a:ext cx="3009900" cy="2588602"/>
            <a:chOff x="1120505" y="5029200"/>
            <a:chExt cx="3009900" cy="2588602"/>
          </a:xfrm>
        </p:grpSpPr>
        <p:sp>
          <p:nvSpPr>
            <p:cNvPr id="3" name="Rounded Rectangle 2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 dpi="0" rotWithShape="1">
              <a:blip r:embed="rId6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2077068" y="6716209"/>
              <a:ext cx="1096775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Sen</a:t>
              </a:r>
              <a:endParaRPr lang="en-US" sz="4000" dirty="0"/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5790311" y="6631542"/>
            <a:ext cx="1382110" cy="9015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dirty="0" err="1"/>
              <a:t>Súng</a:t>
            </a:r>
            <a:endParaRPr lang="en-US" sz="4000" dirty="0"/>
          </a:p>
        </p:txBody>
      </p:sp>
      <p:sp>
        <p:nvSpPr>
          <p:cNvPr id="110" name="Rectangle 109"/>
          <p:cNvSpPr/>
          <p:nvPr/>
        </p:nvSpPr>
        <p:spPr>
          <a:xfrm>
            <a:off x="5433645" y="8373123"/>
            <a:ext cx="2095445" cy="9015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dirty="0"/>
              <a:t>Rau </a:t>
            </a:r>
            <a:r>
              <a:rPr lang="en-US" sz="4000" dirty="0" err="1"/>
              <a:t>cần</a:t>
            </a:r>
            <a:endParaRPr lang="en-US" sz="4000" dirty="0"/>
          </a:p>
        </p:txBody>
      </p:sp>
      <p:grpSp>
        <p:nvGrpSpPr>
          <p:cNvPr id="112" name="Group 111"/>
          <p:cNvGrpSpPr/>
          <p:nvPr/>
        </p:nvGrpSpPr>
        <p:grpSpPr>
          <a:xfrm>
            <a:off x="10081826" y="4792394"/>
            <a:ext cx="3009900" cy="2588602"/>
            <a:chOff x="1120505" y="5029200"/>
            <a:chExt cx="3009900" cy="2588602"/>
          </a:xfrm>
        </p:grpSpPr>
        <p:sp>
          <p:nvSpPr>
            <p:cNvPr id="113" name="Rounded Rectangle 112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>
              <a:blip r:embed="rId7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1249920" y="6716209"/>
              <a:ext cx="2751074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Thanh</a:t>
              </a:r>
              <a:r>
                <a:rPr lang="en-US" sz="4000" dirty="0"/>
                <a:t> long</a:t>
              </a: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14483427" y="4792394"/>
            <a:ext cx="3009900" cy="2588602"/>
            <a:chOff x="1120505" y="5029200"/>
            <a:chExt cx="3009900" cy="2588602"/>
          </a:xfrm>
        </p:grpSpPr>
        <p:sp>
          <p:nvSpPr>
            <p:cNvPr id="116" name="Rounded Rectangle 115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>
              <a:blip r:embed="rId8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1749255" y="6716209"/>
              <a:ext cx="1752403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/>
                <a:t>Phi </a:t>
              </a:r>
              <a:r>
                <a:rPr lang="en-US" sz="4000" dirty="0" err="1"/>
                <a:t>lao</a:t>
              </a:r>
              <a:endParaRPr lang="en-US" sz="4000" dirty="0"/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10081825" y="7459839"/>
            <a:ext cx="3009900" cy="2702672"/>
            <a:chOff x="1120505" y="5029200"/>
            <a:chExt cx="3009900" cy="2702672"/>
          </a:xfrm>
        </p:grpSpPr>
        <p:sp>
          <p:nvSpPr>
            <p:cNvPr id="119" name="Rounded Rectangle 118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>
              <a:blip r:embed="rId9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1363733" y="6716209"/>
              <a:ext cx="2523448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Ngũ</a:t>
              </a:r>
              <a:r>
                <a:rPr lang="en-US" sz="4000" dirty="0"/>
                <a:t> </a:t>
              </a:r>
              <a:r>
                <a:rPr lang="en-US" sz="4000" dirty="0" err="1"/>
                <a:t>gia</a:t>
              </a:r>
              <a:r>
                <a:rPr lang="en-US" sz="4000" dirty="0"/>
                <a:t> </a:t>
              </a:r>
              <a:r>
                <a:rPr lang="en-US" sz="4000" dirty="0" err="1"/>
                <a:t>bì</a:t>
              </a:r>
              <a:endParaRPr lang="en-US" sz="4000" dirty="0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14508856" y="7408304"/>
            <a:ext cx="3009900" cy="2588602"/>
            <a:chOff x="1120505" y="5029200"/>
            <a:chExt cx="3009900" cy="2588602"/>
          </a:xfrm>
        </p:grpSpPr>
        <p:sp>
          <p:nvSpPr>
            <p:cNvPr id="122" name="Rounded Rectangle 121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 dpi="0" rotWithShape="1">
              <a:blip r:embed="rId10"/>
              <a:srcRect/>
              <a:stretch>
                <a:fillRect t="-5000" b="-5000"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1606588" y="6716209"/>
              <a:ext cx="2037737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/>
                <a:t>Kim </a:t>
              </a:r>
              <a:r>
                <a:rPr lang="en-US" sz="4000" dirty="0" err="1"/>
                <a:t>tiền</a:t>
              </a:r>
              <a:endParaRPr lang="en-US" sz="4000" dirty="0"/>
            </a:p>
          </p:txBody>
        </p:sp>
      </p:grpSp>
    </p:spTree>
    <p:extLst>
      <p:ext uri="{BB962C8B-B14F-4D97-AF65-F5344CB8AC3E}">
        <p14:creationId xmlns:p14="http://schemas.microsoft.com/office/powerpoint/2010/main" val="2735135032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100" grpId="0" animBg="1"/>
      <p:bldP spid="101" grpId="0" animBg="1"/>
      <p:bldP spid="106" grpId="0" animBg="1"/>
      <p:bldP spid="107" grpId="0" animBg="1"/>
      <p:bldP spid="109" grpId="0"/>
      <p:bldP spid="1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62156" y="37123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6873655" y="8801100"/>
            <a:ext cx="1140622" cy="113646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cxnSp>
        <p:nvCxnSpPr>
          <p:cNvPr id="96" name="Straight Connector 95"/>
          <p:cNvCxnSpPr/>
          <p:nvPr/>
        </p:nvCxnSpPr>
        <p:spPr>
          <a:xfrm>
            <a:off x="8915400" y="1311627"/>
            <a:ext cx="0" cy="8546565"/>
          </a:xfrm>
          <a:prstGeom prst="line">
            <a:avLst/>
          </a:prstGeom>
          <a:ln w="381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Rounded Rectangle 97"/>
          <p:cNvSpPr/>
          <p:nvPr/>
        </p:nvSpPr>
        <p:spPr>
          <a:xfrm>
            <a:off x="2166280" y="1292938"/>
            <a:ext cx="5430077" cy="1074337"/>
          </a:xfrm>
          <a:prstGeom prst="roundRect">
            <a:avLst/>
          </a:prstGeom>
          <a:solidFill>
            <a:srgbClr val="CDCBF9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Cây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ưa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bóng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râm</a:t>
            </a:r>
            <a:endParaRPr kumimoji="0" lang="en-US" sz="4000" b="0" i="0" u="none" strike="noStrike" kern="0" cap="none" spc="0" normalizeH="0" baseline="0" noProof="0" dirty="0">
              <a:ln>
                <a:noFill/>
              </a:ln>
              <a:solidFill>
                <a:srgbClr val="555555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10727574" y="1315435"/>
            <a:ext cx="6060675" cy="1132164"/>
          </a:xfrm>
          <a:prstGeom prst="roundRect">
            <a:avLst/>
          </a:prstGeom>
          <a:solidFill>
            <a:srgbClr val="F5F797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Cây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cần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nhiều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ánh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sáng</a:t>
            </a:r>
            <a:endParaRPr kumimoji="0" lang="en-US" sz="4000" b="0" i="0" u="none" strike="noStrike" kern="0" cap="none" spc="0" normalizeH="0" baseline="0" noProof="0" dirty="0">
              <a:ln>
                <a:noFill/>
              </a:ln>
              <a:solidFill>
                <a:srgbClr val="555555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100" name="Group 99"/>
          <p:cNvGrpSpPr/>
          <p:nvPr/>
        </p:nvGrpSpPr>
        <p:grpSpPr>
          <a:xfrm>
            <a:off x="2633418" y="3009900"/>
            <a:ext cx="4495800" cy="3490195"/>
            <a:chOff x="782123" y="5029200"/>
            <a:chExt cx="4495800" cy="3490195"/>
          </a:xfrm>
        </p:grpSpPr>
        <p:sp>
          <p:nvSpPr>
            <p:cNvPr id="101" name="Rounded Rectangle 100"/>
            <p:cNvSpPr/>
            <p:nvPr/>
          </p:nvSpPr>
          <p:spPr>
            <a:xfrm>
              <a:off x="782123" y="5029200"/>
              <a:ext cx="4495800" cy="2588602"/>
            </a:xfrm>
            <a:prstGeom prst="round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2310115" y="7617802"/>
              <a:ext cx="1439818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Lá</a:t>
              </a:r>
              <a:r>
                <a:rPr lang="en-US" sz="4000" dirty="0"/>
                <a:t> </a:t>
              </a:r>
              <a:r>
                <a:rPr lang="en-US" sz="4000" dirty="0" err="1"/>
                <a:t>lốt</a:t>
              </a:r>
              <a:endParaRPr lang="en-US" sz="4000" dirty="0"/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2633418" y="6614395"/>
            <a:ext cx="4495800" cy="3490195"/>
            <a:chOff x="782123" y="5029200"/>
            <a:chExt cx="4495800" cy="3490195"/>
          </a:xfrm>
        </p:grpSpPr>
        <p:sp>
          <p:nvSpPr>
            <p:cNvPr id="104" name="Rounded Rectangle 103"/>
            <p:cNvSpPr/>
            <p:nvPr/>
          </p:nvSpPr>
          <p:spPr>
            <a:xfrm>
              <a:off x="782123" y="5029200"/>
              <a:ext cx="4495800" cy="2588602"/>
            </a:xfrm>
            <a:prstGeom prst="roundRect">
              <a:avLst/>
            </a:prstGeom>
            <a:blipFill dpi="0" rotWithShape="1">
              <a:blip r:embed="rId4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011156" y="7617802"/>
              <a:ext cx="2037737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/>
                <a:t>Kim </a:t>
              </a:r>
              <a:r>
                <a:rPr lang="en-US" sz="4000" dirty="0" err="1"/>
                <a:t>tiền</a:t>
              </a:r>
              <a:endParaRPr lang="en-US" sz="4000" dirty="0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9689403" y="3022600"/>
            <a:ext cx="3846232" cy="3490195"/>
            <a:chOff x="782123" y="5029200"/>
            <a:chExt cx="3846232" cy="3490195"/>
          </a:xfrm>
        </p:grpSpPr>
        <p:sp>
          <p:nvSpPr>
            <p:cNvPr id="107" name="Rounded Rectangle 106"/>
            <p:cNvSpPr/>
            <p:nvPr/>
          </p:nvSpPr>
          <p:spPr>
            <a:xfrm>
              <a:off x="782123" y="5029200"/>
              <a:ext cx="3846232" cy="2588602"/>
            </a:xfrm>
            <a:prstGeom prst="roundRect">
              <a:avLst/>
            </a:prstGeom>
            <a:blipFill>
              <a:blip r:embed="rId5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1329704" y="7617802"/>
              <a:ext cx="2751074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Thanh</a:t>
              </a:r>
              <a:r>
                <a:rPr lang="en-US" sz="4000" dirty="0"/>
                <a:t> long</a:t>
              </a: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13932854" y="3022600"/>
            <a:ext cx="3846232" cy="3490195"/>
            <a:chOff x="782123" y="5029200"/>
            <a:chExt cx="3846232" cy="3490195"/>
          </a:xfrm>
        </p:grpSpPr>
        <p:sp>
          <p:nvSpPr>
            <p:cNvPr id="110" name="Rounded Rectangle 109"/>
            <p:cNvSpPr/>
            <p:nvPr/>
          </p:nvSpPr>
          <p:spPr>
            <a:xfrm>
              <a:off x="782123" y="5029200"/>
              <a:ext cx="3846232" cy="2588602"/>
            </a:xfrm>
            <a:prstGeom prst="roundRect">
              <a:avLst/>
            </a:prstGeom>
            <a:blipFill>
              <a:blip r:embed="rId6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829039" y="7617802"/>
              <a:ext cx="1752403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/>
                <a:t>Phi </a:t>
              </a:r>
              <a:r>
                <a:rPr lang="en-US" sz="4000" dirty="0" err="1"/>
                <a:t>lao</a:t>
              </a:r>
              <a:endParaRPr lang="en-US" sz="4000" dirty="0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2001984" y="6665195"/>
            <a:ext cx="3846232" cy="3490195"/>
            <a:chOff x="782123" y="5029200"/>
            <a:chExt cx="3846232" cy="3490195"/>
          </a:xfrm>
        </p:grpSpPr>
        <p:sp>
          <p:nvSpPr>
            <p:cNvPr id="113" name="Rounded Rectangle 112"/>
            <p:cNvSpPr/>
            <p:nvPr/>
          </p:nvSpPr>
          <p:spPr>
            <a:xfrm>
              <a:off x="782123" y="5029200"/>
              <a:ext cx="3846232" cy="2588602"/>
            </a:xfrm>
            <a:prstGeom prst="roundRect">
              <a:avLst/>
            </a:prstGeom>
            <a:blipFill dpi="0" rotWithShape="1">
              <a:blip r:embed="rId7"/>
              <a:srcRect/>
              <a:stretch>
                <a:fillRect t="-4000" b="-20000"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1500424" y="7617802"/>
              <a:ext cx="2409634" cy="901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Hoa</a:t>
              </a:r>
              <a:r>
                <a:rPr lang="en-US" sz="4000" dirty="0"/>
                <a:t> </a:t>
              </a:r>
              <a:r>
                <a:rPr lang="en-US" sz="4000" dirty="0" err="1"/>
                <a:t>hồng</a:t>
              </a:r>
              <a:endParaRPr lang="en-US" sz="4000" dirty="0"/>
            </a:p>
          </p:txBody>
        </p:sp>
      </p:grpSp>
    </p:spTree>
    <p:extLst>
      <p:ext uri="{BB962C8B-B14F-4D97-AF65-F5344CB8AC3E}">
        <p14:creationId xmlns:p14="http://schemas.microsoft.com/office/powerpoint/2010/main" val="4014679035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9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62156" y="37123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7247315" y="168761"/>
            <a:ext cx="766961" cy="770708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96" name="Rectangle 95"/>
          <p:cNvSpPr/>
          <p:nvPr/>
        </p:nvSpPr>
        <p:spPr>
          <a:xfrm>
            <a:off x="1956221" y="1221485"/>
            <a:ext cx="15036800" cy="1527792"/>
          </a:xfrm>
          <a:prstGeom prst="rect">
            <a:avLst/>
          </a:prstGeom>
          <a:solidFill>
            <a:srgbClr val="FFFFFF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4000" dirty="0">
                <a:solidFill>
                  <a:srgbClr val="000000"/>
                </a:solidFill>
              </a:rPr>
              <a:t>Đề xuất một số việc làm cụ thể để chăm sóc cây trồng. Giải thích</a:t>
            </a:r>
            <a:endParaRPr lang="en-US" sz="4000" dirty="0">
              <a:solidFill>
                <a:srgbClr val="000000"/>
              </a:solidFill>
            </a:endParaRPr>
          </a:p>
        </p:txBody>
      </p:sp>
      <p:pic>
        <p:nvPicPr>
          <p:cNvPr id="97" name="Picture 35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445952" y="1456796"/>
            <a:ext cx="1298307" cy="1048383"/>
          </a:xfrm>
          <a:prstGeom prst="rect">
            <a:avLst/>
          </a:prstGeom>
        </p:spPr>
      </p:pic>
      <p:sp>
        <p:nvSpPr>
          <p:cNvPr id="100" name="TextBox 99">
            <a:extLst>
              <a:ext uri="{FF2B5EF4-FFF2-40B4-BE49-F238E27FC236}">
                <a16:creationId xmlns:a16="http://schemas.microsoft.com/office/drawing/2014/main" id="{9C5D9034-ED90-AD06-3551-DDC8D6AA9007}"/>
              </a:ext>
            </a:extLst>
          </p:cNvPr>
          <p:cNvSpPr txBox="1"/>
          <p:nvPr/>
        </p:nvSpPr>
        <p:spPr>
          <a:xfrm>
            <a:off x="3518509" y="2933700"/>
            <a:ext cx="1191222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Một</a:t>
            </a:r>
            <a:r>
              <a:rPr lang="en-US" sz="40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số</a:t>
            </a:r>
            <a:r>
              <a:rPr lang="en-US" sz="40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việc</a:t>
            </a:r>
            <a:r>
              <a:rPr lang="en-US" sz="40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cần</a:t>
            </a:r>
            <a:r>
              <a:rPr lang="en-US" sz="40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làm</a:t>
            </a:r>
            <a:r>
              <a:rPr lang="en-US" sz="40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Chăm</a:t>
            </a:r>
            <a:r>
              <a:rPr lang="en-US" sz="40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só</a:t>
            </a: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</a:t>
            </a:r>
            <a:r>
              <a:rPr lang="en-US" sz="40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cây</a:t>
            </a:r>
            <a:r>
              <a:rPr lang="en-US" sz="40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thanh</a:t>
            </a:r>
            <a:r>
              <a:rPr lang="en-US" sz="40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long</a:t>
            </a:r>
            <a:endParaRPr lang="en-US" sz="4000" dirty="0">
              <a:solidFill>
                <a:schemeClr val="accent1">
                  <a:lumMod val="50000"/>
                </a:schemeClr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12800" y="4386526"/>
            <a:ext cx="5113900" cy="3604265"/>
            <a:chOff x="473080" y="5029200"/>
            <a:chExt cx="5113900" cy="3604265"/>
          </a:xfrm>
        </p:grpSpPr>
        <p:sp>
          <p:nvSpPr>
            <p:cNvPr id="103" name="Rounded Rectangle 102"/>
            <p:cNvSpPr/>
            <p:nvPr/>
          </p:nvSpPr>
          <p:spPr>
            <a:xfrm>
              <a:off x="782123" y="5029200"/>
              <a:ext cx="4495800" cy="2588602"/>
            </a:xfrm>
            <a:prstGeom prst="roundRect">
              <a:avLst/>
            </a:prstGeom>
            <a:blipFill dpi="0" rotWithShape="1">
              <a:blip r:embed="rId4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473080" y="7617802"/>
              <a:ext cx="5113900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Trồng</a:t>
              </a:r>
              <a:r>
                <a:rPr lang="en-US" sz="4000" dirty="0"/>
                <a:t> </a:t>
              </a:r>
              <a:r>
                <a:rPr lang="en-US" sz="4000" dirty="0" err="1"/>
                <a:t>nơi</a:t>
              </a:r>
              <a:r>
                <a:rPr lang="en-US" sz="4000" dirty="0"/>
                <a:t> </a:t>
              </a:r>
              <a:r>
                <a:rPr lang="en-US" sz="4000" dirty="0" err="1"/>
                <a:t>đất</a:t>
              </a:r>
              <a:r>
                <a:rPr lang="en-US" sz="4000" dirty="0"/>
                <a:t> </a:t>
              </a:r>
              <a:r>
                <a:rPr lang="en-US" sz="4000" dirty="0" err="1"/>
                <a:t>khô</a:t>
              </a:r>
              <a:r>
                <a:rPr lang="en-US" sz="4000" dirty="0"/>
                <a:t> </a:t>
              </a:r>
              <a:r>
                <a:rPr lang="en-US" sz="4000" dirty="0" err="1"/>
                <a:t>ráo</a:t>
              </a:r>
              <a:endParaRPr lang="en-US" sz="4000" dirty="0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6812971" y="4373826"/>
            <a:ext cx="4688300" cy="4438125"/>
            <a:chOff x="685873" y="5029200"/>
            <a:chExt cx="4688300" cy="4438125"/>
          </a:xfrm>
        </p:grpSpPr>
        <p:sp>
          <p:nvSpPr>
            <p:cNvPr id="106" name="Rounded Rectangle 105"/>
            <p:cNvSpPr/>
            <p:nvPr/>
          </p:nvSpPr>
          <p:spPr>
            <a:xfrm>
              <a:off x="782123" y="5029200"/>
              <a:ext cx="4495800" cy="2588602"/>
            </a:xfrm>
            <a:prstGeom prst="roundRect">
              <a:avLst/>
            </a:prstGeom>
            <a:blipFill dpi="0" rotWithShape="1">
              <a:blip r:embed="rId5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685873" y="7642402"/>
              <a:ext cx="4688300" cy="182492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4000" dirty="0" err="1"/>
                <a:t>Tưới</a:t>
              </a:r>
              <a:r>
                <a:rPr lang="en-US" sz="4000" dirty="0"/>
                <a:t> </a:t>
              </a:r>
              <a:r>
                <a:rPr lang="en-US" sz="4000" dirty="0" err="1"/>
                <a:t>nước</a:t>
              </a:r>
              <a:r>
                <a:rPr lang="en-US" sz="4000" dirty="0"/>
                <a:t> </a:t>
              </a:r>
              <a:r>
                <a:rPr lang="en-US" sz="4000" dirty="0" err="1"/>
                <a:t>không</a:t>
              </a:r>
              <a:r>
                <a:rPr lang="en-US" sz="4000" dirty="0"/>
                <a:t> </a:t>
              </a:r>
              <a:r>
                <a:rPr lang="en-US" sz="4000" dirty="0" err="1"/>
                <a:t>quá</a:t>
              </a:r>
              <a:r>
                <a:rPr lang="en-US" sz="4000" dirty="0"/>
                <a:t> </a:t>
              </a:r>
              <a:r>
                <a:rPr lang="en-US" sz="4000" dirty="0" err="1"/>
                <a:t>ẩm</a:t>
              </a:r>
              <a:endParaRPr lang="en-US" sz="4000" dirty="0"/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11991340" y="4386526"/>
            <a:ext cx="6054863" cy="3604265"/>
            <a:chOff x="2599" y="5029200"/>
            <a:chExt cx="6054863" cy="3604265"/>
          </a:xfrm>
        </p:grpSpPr>
        <p:sp>
          <p:nvSpPr>
            <p:cNvPr id="109" name="Rounded Rectangle 108"/>
            <p:cNvSpPr/>
            <p:nvPr/>
          </p:nvSpPr>
          <p:spPr>
            <a:xfrm>
              <a:off x="782123" y="5029200"/>
              <a:ext cx="4495800" cy="2588602"/>
            </a:xfrm>
            <a:prstGeom prst="roundRect">
              <a:avLst/>
            </a:prstGeom>
            <a:blipFill dpi="0" rotWithShape="1">
              <a:blip r:embed="rId6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2599" y="7617802"/>
              <a:ext cx="6054863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dirty="0" err="1"/>
                <a:t>Trồng</a:t>
              </a:r>
              <a:r>
                <a:rPr lang="en-US" sz="4000" dirty="0"/>
                <a:t> </a:t>
              </a:r>
              <a:r>
                <a:rPr lang="en-US" sz="4000" dirty="0" err="1"/>
                <a:t>nơi</a:t>
              </a:r>
              <a:r>
                <a:rPr lang="en-US" sz="4000" dirty="0"/>
                <a:t> </a:t>
              </a:r>
              <a:r>
                <a:rPr lang="en-US" sz="4000" dirty="0" err="1"/>
                <a:t>nhiều</a:t>
              </a:r>
              <a:r>
                <a:rPr lang="en-US" sz="4000" dirty="0"/>
                <a:t> </a:t>
              </a:r>
              <a:r>
                <a:rPr lang="en-US" sz="4000" dirty="0" err="1"/>
                <a:t>ánh</a:t>
              </a:r>
              <a:r>
                <a:rPr lang="en-US" sz="4000" dirty="0"/>
                <a:t> </a:t>
              </a:r>
              <a:r>
                <a:rPr lang="en-US" sz="4000" dirty="0" err="1"/>
                <a:t>sáng</a:t>
              </a:r>
              <a:endParaRPr lang="en-US" sz="4000" dirty="0"/>
            </a:p>
          </p:txBody>
        </p:sp>
      </p:grpSp>
      <p:sp>
        <p:nvSpPr>
          <p:cNvPr id="111" name="Right Arrow 110"/>
          <p:cNvSpPr/>
          <p:nvPr/>
        </p:nvSpPr>
        <p:spPr>
          <a:xfrm>
            <a:off x="758924" y="9195281"/>
            <a:ext cx="873888" cy="706380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911794" y="8987429"/>
            <a:ext cx="1610248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dirty="0"/>
              <a:t>Đ</a:t>
            </a:r>
            <a:r>
              <a:rPr lang="vi-VN" sz="4000" dirty="0"/>
              <a:t>ảm bảo nhu cầu sống thích hợp cho từng cây về nước, ánh sáng,…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3170281896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100" grpId="0"/>
      <p:bldP spid="111" grpId="0" animBg="1"/>
      <p:bldP spid="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49"/>
          <p:cNvSpPr txBox="1">
            <a:spLocks noGrp="1"/>
          </p:cNvSpPr>
          <p:nvPr>
            <p:ph type="title" idx="2"/>
          </p:nvPr>
        </p:nvSpPr>
        <p:spPr>
          <a:xfrm>
            <a:off x="12370521" y="3525860"/>
            <a:ext cx="2941200" cy="274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" dirty="0">
                <a:latin typeface="+mj-lt"/>
              </a:rPr>
              <a:t>02</a:t>
            </a:r>
            <a:endParaRPr dirty="0">
              <a:latin typeface="+mj-lt"/>
            </a:endParaRPr>
          </a:p>
        </p:txBody>
      </p:sp>
      <p:grpSp>
        <p:nvGrpSpPr>
          <p:cNvPr id="2871" name="Google Shape;2871;p49"/>
          <p:cNvGrpSpPr/>
          <p:nvPr/>
        </p:nvGrpSpPr>
        <p:grpSpPr>
          <a:xfrm flipH="1">
            <a:off x="12239705" y="3066773"/>
            <a:ext cx="843486" cy="362238"/>
            <a:chOff x="1768913" y="866050"/>
            <a:chExt cx="181200" cy="79400"/>
          </a:xfrm>
        </p:grpSpPr>
        <p:sp>
          <p:nvSpPr>
            <p:cNvPr id="2872" name="Google Shape;2872;p4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3" name="Google Shape;2873;p4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4" name="Google Shape;2874;p4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5" name="Google Shape;2875;p4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6" name="Google Shape;2876;p4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877" name="Google Shape;2877;p49"/>
          <p:cNvGrpSpPr/>
          <p:nvPr/>
        </p:nvGrpSpPr>
        <p:grpSpPr>
          <a:xfrm flipH="1">
            <a:off x="12601175" y="6316471"/>
            <a:ext cx="1480290" cy="521346"/>
            <a:chOff x="8047125" y="1102275"/>
            <a:chExt cx="318000" cy="114275"/>
          </a:xfrm>
        </p:grpSpPr>
        <p:sp>
          <p:nvSpPr>
            <p:cNvPr id="2878" name="Google Shape;2878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9" name="Google Shape;2879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0" name="Google Shape;2880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1" name="Google Shape;2881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2" name="Google Shape;2882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3" name="Google Shape;2883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4" name="Google Shape;2884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893" name="Google Shape;2893;p49"/>
          <p:cNvGrpSpPr/>
          <p:nvPr/>
        </p:nvGrpSpPr>
        <p:grpSpPr>
          <a:xfrm>
            <a:off x="2872005" y="7339473"/>
            <a:ext cx="843486" cy="362238"/>
            <a:chOff x="1768913" y="866050"/>
            <a:chExt cx="181200" cy="79400"/>
          </a:xfrm>
        </p:grpSpPr>
        <p:sp>
          <p:nvSpPr>
            <p:cNvPr id="2894" name="Google Shape;2894;p4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5" name="Google Shape;2895;p4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6" name="Google Shape;2896;p4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7" name="Google Shape;2897;p4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8" name="Google Shape;2898;p4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899" name="Google Shape;2899;p49"/>
          <p:cNvGrpSpPr/>
          <p:nvPr/>
        </p:nvGrpSpPr>
        <p:grpSpPr>
          <a:xfrm flipH="1">
            <a:off x="15650677" y="3649081"/>
            <a:ext cx="1352742" cy="465002"/>
            <a:chOff x="7331200" y="1084150"/>
            <a:chExt cx="290600" cy="101925"/>
          </a:xfrm>
        </p:grpSpPr>
        <p:sp>
          <p:nvSpPr>
            <p:cNvPr id="2900" name="Google Shape;2900;p4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1" name="Google Shape;2901;p4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2" name="Google Shape;2902;p4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3" name="Google Shape;2903;p4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4" name="Google Shape;2904;p4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5" name="Google Shape;2905;p4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6" name="Google Shape;2906;p4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7" name="Google Shape;2907;p4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908" name="Google Shape;2908;p49"/>
          <p:cNvGrpSpPr/>
          <p:nvPr/>
        </p:nvGrpSpPr>
        <p:grpSpPr>
          <a:xfrm>
            <a:off x="1241556" y="1006952"/>
            <a:ext cx="2710930" cy="2743210"/>
            <a:chOff x="2210400" y="3847725"/>
            <a:chExt cx="293925" cy="297425"/>
          </a:xfrm>
        </p:grpSpPr>
        <p:sp>
          <p:nvSpPr>
            <p:cNvPr id="2909" name="Google Shape;2909;p49"/>
            <p:cNvSpPr/>
            <p:nvPr/>
          </p:nvSpPr>
          <p:spPr>
            <a:xfrm>
              <a:off x="2304575" y="3947975"/>
              <a:ext cx="110000" cy="107925"/>
            </a:xfrm>
            <a:custGeom>
              <a:avLst/>
              <a:gdLst/>
              <a:ahLst/>
              <a:cxnLst/>
              <a:rect l="l" t="t" r="r" b="b"/>
              <a:pathLst>
                <a:path w="4400" h="4317" extrusionOk="0">
                  <a:moveTo>
                    <a:pt x="2095" y="1"/>
                  </a:moveTo>
                  <a:cubicBezTo>
                    <a:pt x="2020" y="2"/>
                    <a:pt x="1946" y="11"/>
                    <a:pt x="1873" y="23"/>
                  </a:cubicBezTo>
                  <a:cubicBezTo>
                    <a:pt x="1831" y="27"/>
                    <a:pt x="1783" y="33"/>
                    <a:pt x="1746" y="52"/>
                  </a:cubicBezTo>
                  <a:cubicBezTo>
                    <a:pt x="1593" y="103"/>
                    <a:pt x="1450" y="162"/>
                    <a:pt x="1317" y="231"/>
                  </a:cubicBezTo>
                  <a:cubicBezTo>
                    <a:pt x="1315" y="231"/>
                    <a:pt x="1312" y="232"/>
                    <a:pt x="1309" y="232"/>
                  </a:cubicBezTo>
                  <a:cubicBezTo>
                    <a:pt x="1301" y="236"/>
                    <a:pt x="1291" y="241"/>
                    <a:pt x="1283" y="244"/>
                  </a:cubicBezTo>
                  <a:cubicBezTo>
                    <a:pt x="1265" y="252"/>
                    <a:pt x="1247" y="263"/>
                    <a:pt x="1229" y="273"/>
                  </a:cubicBezTo>
                  <a:cubicBezTo>
                    <a:pt x="1212" y="282"/>
                    <a:pt x="1196" y="294"/>
                    <a:pt x="1179" y="304"/>
                  </a:cubicBezTo>
                  <a:cubicBezTo>
                    <a:pt x="1176" y="305"/>
                    <a:pt x="1171" y="308"/>
                    <a:pt x="1168" y="311"/>
                  </a:cubicBezTo>
                  <a:cubicBezTo>
                    <a:pt x="1162" y="315"/>
                    <a:pt x="1156" y="319"/>
                    <a:pt x="1150" y="323"/>
                  </a:cubicBezTo>
                  <a:cubicBezTo>
                    <a:pt x="597" y="659"/>
                    <a:pt x="259" y="1151"/>
                    <a:pt x="122" y="1675"/>
                  </a:cubicBezTo>
                  <a:cubicBezTo>
                    <a:pt x="114" y="1695"/>
                    <a:pt x="111" y="1719"/>
                    <a:pt x="106" y="1741"/>
                  </a:cubicBezTo>
                  <a:cubicBezTo>
                    <a:pt x="105" y="1748"/>
                    <a:pt x="104" y="1755"/>
                    <a:pt x="103" y="1762"/>
                  </a:cubicBezTo>
                  <a:lnTo>
                    <a:pt x="103" y="1763"/>
                  </a:lnTo>
                  <a:cubicBezTo>
                    <a:pt x="98" y="1783"/>
                    <a:pt x="95" y="1804"/>
                    <a:pt x="93" y="1826"/>
                  </a:cubicBezTo>
                  <a:cubicBezTo>
                    <a:pt x="87" y="1850"/>
                    <a:pt x="82" y="1873"/>
                    <a:pt x="78" y="1897"/>
                  </a:cubicBezTo>
                  <a:cubicBezTo>
                    <a:pt x="77" y="1900"/>
                    <a:pt x="77" y="1904"/>
                    <a:pt x="77" y="1907"/>
                  </a:cubicBezTo>
                  <a:cubicBezTo>
                    <a:pt x="74" y="1915"/>
                    <a:pt x="73" y="1924"/>
                    <a:pt x="72" y="1932"/>
                  </a:cubicBezTo>
                  <a:cubicBezTo>
                    <a:pt x="72" y="1939"/>
                    <a:pt x="70" y="1945"/>
                    <a:pt x="70" y="1950"/>
                  </a:cubicBezTo>
                  <a:cubicBezTo>
                    <a:pt x="70" y="1954"/>
                    <a:pt x="69" y="1956"/>
                    <a:pt x="69" y="1958"/>
                  </a:cubicBezTo>
                  <a:cubicBezTo>
                    <a:pt x="0" y="2522"/>
                    <a:pt x="157" y="3098"/>
                    <a:pt x="523" y="3540"/>
                  </a:cubicBezTo>
                  <a:cubicBezTo>
                    <a:pt x="526" y="3547"/>
                    <a:pt x="530" y="3552"/>
                    <a:pt x="535" y="3557"/>
                  </a:cubicBezTo>
                  <a:cubicBezTo>
                    <a:pt x="536" y="3560"/>
                    <a:pt x="539" y="3562"/>
                    <a:pt x="541" y="3565"/>
                  </a:cubicBezTo>
                  <a:lnTo>
                    <a:pt x="542" y="3565"/>
                  </a:lnTo>
                  <a:lnTo>
                    <a:pt x="542" y="3566"/>
                  </a:lnTo>
                  <a:lnTo>
                    <a:pt x="544" y="3568"/>
                  </a:lnTo>
                  <a:lnTo>
                    <a:pt x="557" y="3581"/>
                  </a:lnTo>
                  <a:cubicBezTo>
                    <a:pt x="588" y="3618"/>
                    <a:pt x="618" y="3653"/>
                    <a:pt x="652" y="3686"/>
                  </a:cubicBezTo>
                  <a:cubicBezTo>
                    <a:pt x="656" y="3690"/>
                    <a:pt x="661" y="3694"/>
                    <a:pt x="666" y="3699"/>
                  </a:cubicBezTo>
                  <a:cubicBezTo>
                    <a:pt x="679" y="3711"/>
                    <a:pt x="694" y="3725"/>
                    <a:pt x="710" y="3735"/>
                  </a:cubicBezTo>
                  <a:cubicBezTo>
                    <a:pt x="1042" y="4040"/>
                    <a:pt x="1496" y="4251"/>
                    <a:pt x="2066" y="4304"/>
                  </a:cubicBezTo>
                  <a:cubicBezTo>
                    <a:pt x="2068" y="4305"/>
                    <a:pt x="2071" y="4305"/>
                    <a:pt x="2072" y="4306"/>
                  </a:cubicBezTo>
                  <a:cubicBezTo>
                    <a:pt x="2077" y="4307"/>
                    <a:pt x="2081" y="4308"/>
                    <a:pt x="2087" y="4308"/>
                  </a:cubicBezTo>
                  <a:cubicBezTo>
                    <a:pt x="2103" y="4312"/>
                    <a:pt x="2120" y="4313"/>
                    <a:pt x="2137" y="4314"/>
                  </a:cubicBezTo>
                  <a:cubicBezTo>
                    <a:pt x="2150" y="4315"/>
                    <a:pt x="2162" y="4315"/>
                    <a:pt x="2175" y="4315"/>
                  </a:cubicBezTo>
                  <a:cubicBezTo>
                    <a:pt x="2184" y="4316"/>
                    <a:pt x="2192" y="4316"/>
                    <a:pt x="2201" y="4316"/>
                  </a:cubicBezTo>
                  <a:lnTo>
                    <a:pt x="2305" y="4316"/>
                  </a:lnTo>
                  <a:cubicBezTo>
                    <a:pt x="2311" y="4315"/>
                    <a:pt x="2318" y="4314"/>
                    <a:pt x="2324" y="4312"/>
                  </a:cubicBezTo>
                  <a:lnTo>
                    <a:pt x="2324" y="4316"/>
                  </a:lnTo>
                  <a:lnTo>
                    <a:pt x="2389" y="4316"/>
                  </a:lnTo>
                  <a:cubicBezTo>
                    <a:pt x="3241" y="4165"/>
                    <a:pt x="3880" y="3390"/>
                    <a:pt x="4186" y="2622"/>
                  </a:cubicBezTo>
                  <a:cubicBezTo>
                    <a:pt x="4399" y="2064"/>
                    <a:pt x="4289" y="1438"/>
                    <a:pt x="3991" y="934"/>
                  </a:cubicBezTo>
                  <a:cubicBezTo>
                    <a:pt x="3768" y="617"/>
                    <a:pt x="3445" y="403"/>
                    <a:pt x="3094" y="249"/>
                  </a:cubicBezTo>
                  <a:cubicBezTo>
                    <a:pt x="3093" y="250"/>
                    <a:pt x="3092" y="251"/>
                    <a:pt x="3091" y="251"/>
                  </a:cubicBezTo>
                  <a:cubicBezTo>
                    <a:pt x="3077" y="243"/>
                    <a:pt x="3065" y="234"/>
                    <a:pt x="3051" y="225"/>
                  </a:cubicBezTo>
                  <a:cubicBezTo>
                    <a:pt x="3036" y="217"/>
                    <a:pt x="3021" y="211"/>
                    <a:pt x="3005" y="204"/>
                  </a:cubicBezTo>
                  <a:cubicBezTo>
                    <a:pt x="2988" y="196"/>
                    <a:pt x="2971" y="188"/>
                    <a:pt x="2953" y="180"/>
                  </a:cubicBezTo>
                  <a:cubicBezTo>
                    <a:pt x="2942" y="175"/>
                    <a:pt x="2931" y="170"/>
                    <a:pt x="2919" y="164"/>
                  </a:cubicBezTo>
                  <a:cubicBezTo>
                    <a:pt x="2901" y="156"/>
                    <a:pt x="2883" y="147"/>
                    <a:pt x="2863" y="139"/>
                  </a:cubicBezTo>
                  <a:cubicBezTo>
                    <a:pt x="2846" y="133"/>
                    <a:pt x="2829" y="129"/>
                    <a:pt x="2812" y="123"/>
                  </a:cubicBezTo>
                  <a:cubicBezTo>
                    <a:pt x="2760" y="103"/>
                    <a:pt x="2707" y="90"/>
                    <a:pt x="2653" y="75"/>
                  </a:cubicBezTo>
                  <a:cubicBezTo>
                    <a:pt x="2650" y="74"/>
                    <a:pt x="2646" y="74"/>
                    <a:pt x="2643" y="72"/>
                  </a:cubicBezTo>
                  <a:cubicBezTo>
                    <a:pt x="2604" y="60"/>
                    <a:pt x="2567" y="49"/>
                    <a:pt x="2528" y="40"/>
                  </a:cubicBezTo>
                  <a:cubicBezTo>
                    <a:pt x="2527" y="40"/>
                    <a:pt x="2526" y="39"/>
                    <a:pt x="2526" y="39"/>
                  </a:cubicBezTo>
                  <a:cubicBezTo>
                    <a:pt x="2463" y="18"/>
                    <a:pt x="2395" y="15"/>
                    <a:pt x="2329" y="8"/>
                  </a:cubicBezTo>
                  <a:cubicBezTo>
                    <a:pt x="2294" y="4"/>
                    <a:pt x="2256" y="3"/>
                    <a:pt x="2220" y="3"/>
                  </a:cubicBezTo>
                  <a:cubicBezTo>
                    <a:pt x="2177" y="2"/>
                    <a:pt x="2136" y="1"/>
                    <a:pt x="20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0" name="Google Shape;2910;p49"/>
            <p:cNvSpPr/>
            <p:nvPr/>
          </p:nvSpPr>
          <p:spPr>
            <a:xfrm>
              <a:off x="2303650" y="3945175"/>
              <a:ext cx="113350" cy="112900"/>
            </a:xfrm>
            <a:custGeom>
              <a:avLst/>
              <a:gdLst/>
              <a:ahLst/>
              <a:cxnLst/>
              <a:rect l="l" t="t" r="r" b="b"/>
              <a:pathLst>
                <a:path w="4534" h="4516" extrusionOk="0">
                  <a:moveTo>
                    <a:pt x="2181" y="512"/>
                  </a:moveTo>
                  <a:cubicBezTo>
                    <a:pt x="2886" y="512"/>
                    <a:pt x="3593" y="919"/>
                    <a:pt x="3938" y="1606"/>
                  </a:cubicBezTo>
                  <a:cubicBezTo>
                    <a:pt x="4186" y="2076"/>
                    <a:pt x="4060" y="2586"/>
                    <a:pt x="3759" y="3001"/>
                  </a:cubicBezTo>
                  <a:cubicBezTo>
                    <a:pt x="3465" y="3574"/>
                    <a:pt x="2892" y="3971"/>
                    <a:pt x="2266" y="4100"/>
                  </a:cubicBezTo>
                  <a:cubicBezTo>
                    <a:pt x="2143" y="4100"/>
                    <a:pt x="2020" y="4091"/>
                    <a:pt x="1898" y="4069"/>
                  </a:cubicBezTo>
                  <a:cubicBezTo>
                    <a:pt x="1660" y="4020"/>
                    <a:pt x="1423" y="3929"/>
                    <a:pt x="1211" y="3802"/>
                  </a:cubicBezTo>
                  <a:cubicBezTo>
                    <a:pt x="1153" y="3752"/>
                    <a:pt x="1091" y="3708"/>
                    <a:pt x="1026" y="3669"/>
                  </a:cubicBezTo>
                  <a:cubicBezTo>
                    <a:pt x="958" y="3607"/>
                    <a:pt x="892" y="3541"/>
                    <a:pt x="832" y="3471"/>
                  </a:cubicBezTo>
                  <a:cubicBezTo>
                    <a:pt x="817" y="3446"/>
                    <a:pt x="799" y="3424"/>
                    <a:pt x="777" y="3406"/>
                  </a:cubicBezTo>
                  <a:cubicBezTo>
                    <a:pt x="618" y="3207"/>
                    <a:pt x="497" y="2982"/>
                    <a:pt x="429" y="2739"/>
                  </a:cubicBezTo>
                  <a:cubicBezTo>
                    <a:pt x="313" y="2137"/>
                    <a:pt x="561" y="1448"/>
                    <a:pt x="967" y="1001"/>
                  </a:cubicBezTo>
                  <a:cubicBezTo>
                    <a:pt x="1315" y="666"/>
                    <a:pt x="1747" y="512"/>
                    <a:pt x="2181" y="512"/>
                  </a:cubicBezTo>
                  <a:close/>
                  <a:moveTo>
                    <a:pt x="2192" y="0"/>
                  </a:moveTo>
                  <a:cubicBezTo>
                    <a:pt x="1990" y="0"/>
                    <a:pt x="1633" y="145"/>
                    <a:pt x="1543" y="172"/>
                  </a:cubicBezTo>
                  <a:cubicBezTo>
                    <a:pt x="1520" y="146"/>
                    <a:pt x="1495" y="135"/>
                    <a:pt x="1472" y="135"/>
                  </a:cubicBezTo>
                  <a:cubicBezTo>
                    <a:pt x="1414" y="135"/>
                    <a:pt x="1361" y="202"/>
                    <a:pt x="1340" y="263"/>
                  </a:cubicBezTo>
                  <a:cubicBezTo>
                    <a:pt x="1280" y="291"/>
                    <a:pt x="1221" y="323"/>
                    <a:pt x="1165" y="359"/>
                  </a:cubicBezTo>
                  <a:cubicBezTo>
                    <a:pt x="1143" y="374"/>
                    <a:pt x="1119" y="387"/>
                    <a:pt x="1096" y="403"/>
                  </a:cubicBezTo>
                  <a:cubicBezTo>
                    <a:pt x="860" y="504"/>
                    <a:pt x="714" y="785"/>
                    <a:pt x="548" y="978"/>
                  </a:cubicBezTo>
                  <a:cubicBezTo>
                    <a:pt x="394" y="1199"/>
                    <a:pt x="154" y="1408"/>
                    <a:pt x="123" y="1686"/>
                  </a:cubicBezTo>
                  <a:cubicBezTo>
                    <a:pt x="60" y="1833"/>
                    <a:pt x="21" y="1988"/>
                    <a:pt x="7" y="2147"/>
                  </a:cubicBezTo>
                  <a:cubicBezTo>
                    <a:pt x="1" y="2188"/>
                    <a:pt x="14" y="2234"/>
                    <a:pt x="49" y="2260"/>
                  </a:cubicBezTo>
                  <a:cubicBezTo>
                    <a:pt x="37" y="2375"/>
                    <a:pt x="33" y="2495"/>
                    <a:pt x="61" y="2606"/>
                  </a:cubicBezTo>
                  <a:cubicBezTo>
                    <a:pt x="17" y="2937"/>
                    <a:pt x="203" y="3232"/>
                    <a:pt x="420" y="3465"/>
                  </a:cubicBezTo>
                  <a:cubicBezTo>
                    <a:pt x="389" y="3562"/>
                    <a:pt x="507" y="3639"/>
                    <a:pt x="560" y="3709"/>
                  </a:cubicBezTo>
                  <a:cubicBezTo>
                    <a:pt x="715" y="3913"/>
                    <a:pt x="931" y="4026"/>
                    <a:pt x="1157" y="4124"/>
                  </a:cubicBezTo>
                  <a:cubicBezTo>
                    <a:pt x="1191" y="4211"/>
                    <a:pt x="1374" y="4250"/>
                    <a:pt x="1448" y="4299"/>
                  </a:cubicBezTo>
                  <a:cubicBezTo>
                    <a:pt x="1485" y="4308"/>
                    <a:pt x="1535" y="4333"/>
                    <a:pt x="1589" y="4359"/>
                  </a:cubicBezTo>
                  <a:cubicBezTo>
                    <a:pt x="1596" y="4388"/>
                    <a:pt x="1615" y="4415"/>
                    <a:pt x="1644" y="4425"/>
                  </a:cubicBezTo>
                  <a:cubicBezTo>
                    <a:pt x="1797" y="4476"/>
                    <a:pt x="1957" y="4511"/>
                    <a:pt x="2119" y="4515"/>
                  </a:cubicBezTo>
                  <a:cubicBezTo>
                    <a:pt x="2330" y="4508"/>
                    <a:pt x="2575" y="4477"/>
                    <a:pt x="2744" y="4347"/>
                  </a:cubicBezTo>
                  <a:cubicBezTo>
                    <a:pt x="2849" y="4307"/>
                    <a:pt x="3102" y="4336"/>
                    <a:pt x="3062" y="4164"/>
                  </a:cubicBezTo>
                  <a:cubicBezTo>
                    <a:pt x="3146" y="4122"/>
                    <a:pt x="3247" y="4129"/>
                    <a:pt x="3310" y="4049"/>
                  </a:cubicBezTo>
                  <a:cubicBezTo>
                    <a:pt x="3318" y="4035"/>
                    <a:pt x="3320" y="4022"/>
                    <a:pt x="3321" y="4009"/>
                  </a:cubicBezTo>
                  <a:cubicBezTo>
                    <a:pt x="3954" y="3579"/>
                    <a:pt x="4299" y="2824"/>
                    <a:pt x="4372" y="2077"/>
                  </a:cubicBezTo>
                  <a:cubicBezTo>
                    <a:pt x="4533" y="2020"/>
                    <a:pt x="4417" y="1804"/>
                    <a:pt x="4378" y="1693"/>
                  </a:cubicBezTo>
                  <a:cubicBezTo>
                    <a:pt x="4456" y="1578"/>
                    <a:pt x="4293" y="1459"/>
                    <a:pt x="4249" y="1356"/>
                  </a:cubicBezTo>
                  <a:cubicBezTo>
                    <a:pt x="4306" y="1292"/>
                    <a:pt x="4246" y="1200"/>
                    <a:pt x="4195" y="1151"/>
                  </a:cubicBezTo>
                  <a:cubicBezTo>
                    <a:pt x="4095" y="1053"/>
                    <a:pt x="4010" y="944"/>
                    <a:pt x="3896" y="861"/>
                  </a:cubicBezTo>
                  <a:cubicBezTo>
                    <a:pt x="3808" y="781"/>
                    <a:pt x="3611" y="444"/>
                    <a:pt x="3466" y="444"/>
                  </a:cubicBezTo>
                  <a:cubicBezTo>
                    <a:pt x="3443" y="444"/>
                    <a:pt x="3421" y="452"/>
                    <a:pt x="3401" y="472"/>
                  </a:cubicBezTo>
                  <a:cubicBezTo>
                    <a:pt x="3201" y="375"/>
                    <a:pt x="2995" y="289"/>
                    <a:pt x="2781" y="235"/>
                  </a:cubicBezTo>
                  <a:cubicBezTo>
                    <a:pt x="2800" y="203"/>
                    <a:pt x="2794" y="164"/>
                    <a:pt x="2741" y="120"/>
                  </a:cubicBezTo>
                  <a:cubicBezTo>
                    <a:pt x="2705" y="102"/>
                    <a:pt x="2665" y="96"/>
                    <a:pt x="2624" y="96"/>
                  </a:cubicBezTo>
                  <a:cubicBezTo>
                    <a:pt x="2527" y="96"/>
                    <a:pt x="2423" y="131"/>
                    <a:pt x="2330" y="135"/>
                  </a:cubicBezTo>
                  <a:cubicBezTo>
                    <a:pt x="2354" y="35"/>
                    <a:pt x="2292" y="0"/>
                    <a:pt x="21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1" name="Google Shape;2911;p49"/>
            <p:cNvSpPr/>
            <p:nvPr/>
          </p:nvSpPr>
          <p:spPr>
            <a:xfrm>
              <a:off x="2344600" y="4032750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5"/>
                    <a:pt x="43" y="188"/>
                    <a:pt x="94" y="188"/>
                  </a:cubicBezTo>
                  <a:cubicBezTo>
                    <a:pt x="145" y="188"/>
                    <a:pt x="188" y="144"/>
                    <a:pt x="188" y="94"/>
                  </a:cubicBezTo>
                  <a:cubicBezTo>
                    <a:pt x="188" y="43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2" name="Google Shape;2912;p49"/>
            <p:cNvSpPr/>
            <p:nvPr/>
          </p:nvSpPr>
          <p:spPr>
            <a:xfrm>
              <a:off x="2351725" y="4035425"/>
              <a:ext cx="4725" cy="4700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1"/>
                  </a:moveTo>
                  <a:cubicBezTo>
                    <a:pt x="43" y="1"/>
                    <a:pt x="1" y="43"/>
                    <a:pt x="1" y="93"/>
                  </a:cubicBezTo>
                  <a:cubicBezTo>
                    <a:pt x="1" y="145"/>
                    <a:pt x="43" y="187"/>
                    <a:pt x="95" y="187"/>
                  </a:cubicBezTo>
                  <a:cubicBezTo>
                    <a:pt x="145" y="187"/>
                    <a:pt x="188" y="144"/>
                    <a:pt x="188" y="93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3" name="Google Shape;2913;p49"/>
            <p:cNvSpPr/>
            <p:nvPr/>
          </p:nvSpPr>
          <p:spPr>
            <a:xfrm>
              <a:off x="2375625" y="3968975"/>
              <a:ext cx="4725" cy="4675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5" y="0"/>
                  </a:moveTo>
                  <a:cubicBezTo>
                    <a:pt x="43" y="0"/>
                    <a:pt x="1" y="42"/>
                    <a:pt x="1" y="93"/>
                  </a:cubicBezTo>
                  <a:cubicBezTo>
                    <a:pt x="1" y="144"/>
                    <a:pt x="44" y="187"/>
                    <a:pt x="95" y="187"/>
                  </a:cubicBezTo>
                  <a:cubicBezTo>
                    <a:pt x="145" y="187"/>
                    <a:pt x="188" y="143"/>
                    <a:pt x="188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4" name="Google Shape;2914;p49"/>
            <p:cNvSpPr/>
            <p:nvPr/>
          </p:nvSpPr>
          <p:spPr>
            <a:xfrm>
              <a:off x="2323725" y="3986775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4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5" name="Google Shape;2915;p49"/>
            <p:cNvSpPr/>
            <p:nvPr/>
          </p:nvSpPr>
          <p:spPr>
            <a:xfrm>
              <a:off x="2321850" y="3976275"/>
              <a:ext cx="80250" cy="53900"/>
            </a:xfrm>
            <a:custGeom>
              <a:avLst/>
              <a:gdLst/>
              <a:ahLst/>
              <a:cxnLst/>
              <a:rect l="l" t="t" r="r" b="b"/>
              <a:pathLst>
                <a:path w="3210" h="2156" extrusionOk="0">
                  <a:moveTo>
                    <a:pt x="1693" y="1"/>
                  </a:moveTo>
                  <a:cubicBezTo>
                    <a:pt x="178" y="1"/>
                    <a:pt x="1" y="2044"/>
                    <a:pt x="1585" y="2155"/>
                  </a:cubicBezTo>
                  <a:cubicBezTo>
                    <a:pt x="2921" y="2119"/>
                    <a:pt x="3210" y="81"/>
                    <a:pt x="1722" y="1"/>
                  </a:cubicBezTo>
                  <a:cubicBezTo>
                    <a:pt x="1712" y="1"/>
                    <a:pt x="1702" y="1"/>
                    <a:pt x="16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6" name="Google Shape;2916;p49"/>
            <p:cNvSpPr/>
            <p:nvPr/>
          </p:nvSpPr>
          <p:spPr>
            <a:xfrm>
              <a:off x="2317950" y="3852175"/>
              <a:ext cx="80100" cy="97775"/>
            </a:xfrm>
            <a:custGeom>
              <a:avLst/>
              <a:gdLst/>
              <a:ahLst/>
              <a:cxnLst/>
              <a:rect l="l" t="t" r="r" b="b"/>
              <a:pathLst>
                <a:path w="3204" h="3911" extrusionOk="0">
                  <a:moveTo>
                    <a:pt x="1565" y="1"/>
                  </a:moveTo>
                  <a:cubicBezTo>
                    <a:pt x="1083" y="1"/>
                    <a:pt x="601" y="314"/>
                    <a:pt x="350" y="724"/>
                  </a:cubicBezTo>
                  <a:cubicBezTo>
                    <a:pt x="8" y="1223"/>
                    <a:pt x="0" y="1866"/>
                    <a:pt x="78" y="2445"/>
                  </a:cubicBezTo>
                  <a:cubicBezTo>
                    <a:pt x="180" y="2848"/>
                    <a:pt x="278" y="3273"/>
                    <a:pt x="476" y="3642"/>
                  </a:cubicBezTo>
                  <a:cubicBezTo>
                    <a:pt x="551" y="3730"/>
                    <a:pt x="627" y="3827"/>
                    <a:pt x="655" y="3911"/>
                  </a:cubicBezTo>
                  <a:cubicBezTo>
                    <a:pt x="966" y="3749"/>
                    <a:pt x="1310" y="3658"/>
                    <a:pt x="1659" y="3658"/>
                  </a:cubicBezTo>
                  <a:cubicBezTo>
                    <a:pt x="1708" y="3658"/>
                    <a:pt x="1758" y="3660"/>
                    <a:pt x="1807" y="3664"/>
                  </a:cubicBezTo>
                  <a:cubicBezTo>
                    <a:pt x="2032" y="3694"/>
                    <a:pt x="2260" y="3752"/>
                    <a:pt x="2477" y="3834"/>
                  </a:cubicBezTo>
                  <a:cubicBezTo>
                    <a:pt x="2522" y="3713"/>
                    <a:pt x="2562" y="3589"/>
                    <a:pt x="2605" y="3475"/>
                  </a:cubicBezTo>
                  <a:cubicBezTo>
                    <a:pt x="2984" y="2393"/>
                    <a:pt x="3203" y="830"/>
                    <a:pt x="2071" y="130"/>
                  </a:cubicBezTo>
                  <a:cubicBezTo>
                    <a:pt x="1909" y="41"/>
                    <a:pt x="1737" y="1"/>
                    <a:pt x="1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7" name="Google Shape;2917;p49"/>
            <p:cNvSpPr/>
            <p:nvPr/>
          </p:nvSpPr>
          <p:spPr>
            <a:xfrm>
              <a:off x="2386375" y="3909150"/>
              <a:ext cx="100175" cy="88000"/>
            </a:xfrm>
            <a:custGeom>
              <a:avLst/>
              <a:gdLst/>
              <a:ahLst/>
              <a:cxnLst/>
              <a:rect l="l" t="t" r="r" b="b"/>
              <a:pathLst>
                <a:path w="4007" h="3520" extrusionOk="0">
                  <a:moveTo>
                    <a:pt x="2731" y="0"/>
                  </a:moveTo>
                  <a:cubicBezTo>
                    <a:pt x="2615" y="0"/>
                    <a:pt x="2499" y="16"/>
                    <a:pt x="2393" y="44"/>
                  </a:cubicBezTo>
                  <a:cubicBezTo>
                    <a:pt x="1819" y="171"/>
                    <a:pt x="1315" y="489"/>
                    <a:pt x="872" y="859"/>
                  </a:cubicBezTo>
                  <a:cubicBezTo>
                    <a:pt x="576" y="1076"/>
                    <a:pt x="314" y="1305"/>
                    <a:pt x="68" y="1571"/>
                  </a:cubicBezTo>
                  <a:cubicBezTo>
                    <a:pt x="55" y="1595"/>
                    <a:pt x="38" y="1618"/>
                    <a:pt x="24" y="1637"/>
                  </a:cubicBezTo>
                  <a:cubicBezTo>
                    <a:pt x="17" y="1648"/>
                    <a:pt x="10" y="1659"/>
                    <a:pt x="1" y="1670"/>
                  </a:cubicBezTo>
                  <a:cubicBezTo>
                    <a:pt x="545" y="1941"/>
                    <a:pt x="992" y="2385"/>
                    <a:pt x="1144" y="2993"/>
                  </a:cubicBezTo>
                  <a:cubicBezTo>
                    <a:pt x="1197" y="3159"/>
                    <a:pt x="1220" y="3336"/>
                    <a:pt x="1215" y="3519"/>
                  </a:cubicBezTo>
                  <a:cubicBezTo>
                    <a:pt x="1249" y="3500"/>
                    <a:pt x="1293" y="3487"/>
                    <a:pt x="1327" y="3478"/>
                  </a:cubicBezTo>
                  <a:cubicBezTo>
                    <a:pt x="2142" y="3267"/>
                    <a:pt x="3112" y="3044"/>
                    <a:pt x="3592" y="2289"/>
                  </a:cubicBezTo>
                  <a:cubicBezTo>
                    <a:pt x="4006" y="1689"/>
                    <a:pt x="3867" y="859"/>
                    <a:pt x="3436" y="309"/>
                  </a:cubicBezTo>
                  <a:cubicBezTo>
                    <a:pt x="3271" y="87"/>
                    <a:pt x="3000" y="0"/>
                    <a:pt x="2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8" name="Google Shape;2918;p49"/>
            <p:cNvSpPr/>
            <p:nvPr/>
          </p:nvSpPr>
          <p:spPr>
            <a:xfrm>
              <a:off x="2397725" y="4001650"/>
              <a:ext cx="97250" cy="75000"/>
            </a:xfrm>
            <a:custGeom>
              <a:avLst/>
              <a:gdLst/>
              <a:ahLst/>
              <a:cxnLst/>
              <a:rect l="l" t="t" r="r" b="b"/>
              <a:pathLst>
                <a:path w="3890" h="3000" extrusionOk="0">
                  <a:moveTo>
                    <a:pt x="957" y="1"/>
                  </a:moveTo>
                  <a:cubicBezTo>
                    <a:pt x="941" y="1"/>
                    <a:pt x="925" y="1"/>
                    <a:pt x="910" y="1"/>
                  </a:cubicBezTo>
                  <a:cubicBezTo>
                    <a:pt x="908" y="1"/>
                    <a:pt x="907" y="1"/>
                    <a:pt x="905" y="1"/>
                  </a:cubicBezTo>
                  <a:cubicBezTo>
                    <a:pt x="864" y="1"/>
                    <a:pt x="810" y="13"/>
                    <a:pt x="764" y="13"/>
                  </a:cubicBezTo>
                  <a:cubicBezTo>
                    <a:pt x="759" y="13"/>
                    <a:pt x="754" y="13"/>
                    <a:pt x="749" y="13"/>
                  </a:cubicBezTo>
                  <a:cubicBezTo>
                    <a:pt x="683" y="562"/>
                    <a:pt x="400" y="1140"/>
                    <a:pt x="1" y="1585"/>
                  </a:cubicBezTo>
                  <a:cubicBezTo>
                    <a:pt x="288" y="1840"/>
                    <a:pt x="516" y="2168"/>
                    <a:pt x="826" y="2393"/>
                  </a:cubicBezTo>
                  <a:cubicBezTo>
                    <a:pt x="1315" y="2688"/>
                    <a:pt x="1843" y="2997"/>
                    <a:pt x="2429" y="2999"/>
                  </a:cubicBezTo>
                  <a:cubicBezTo>
                    <a:pt x="3168" y="2953"/>
                    <a:pt x="3890" y="2005"/>
                    <a:pt x="3569" y="1295"/>
                  </a:cubicBezTo>
                  <a:cubicBezTo>
                    <a:pt x="3052" y="451"/>
                    <a:pt x="1919" y="1"/>
                    <a:pt x="9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9" name="Google Shape;2919;p49"/>
            <p:cNvSpPr/>
            <p:nvPr/>
          </p:nvSpPr>
          <p:spPr>
            <a:xfrm>
              <a:off x="2361750" y="4044950"/>
              <a:ext cx="74500" cy="95500"/>
            </a:xfrm>
            <a:custGeom>
              <a:avLst/>
              <a:gdLst/>
              <a:ahLst/>
              <a:cxnLst/>
              <a:rect l="l" t="t" r="r" b="b"/>
              <a:pathLst>
                <a:path w="2980" h="3820" extrusionOk="0">
                  <a:moveTo>
                    <a:pt x="1297" y="0"/>
                  </a:moveTo>
                  <a:cubicBezTo>
                    <a:pt x="931" y="355"/>
                    <a:pt x="487" y="595"/>
                    <a:pt x="33" y="619"/>
                  </a:cubicBezTo>
                  <a:cubicBezTo>
                    <a:pt x="30" y="740"/>
                    <a:pt x="25" y="860"/>
                    <a:pt x="16" y="982"/>
                  </a:cubicBezTo>
                  <a:cubicBezTo>
                    <a:pt x="15" y="1262"/>
                    <a:pt x="23" y="1542"/>
                    <a:pt x="0" y="1822"/>
                  </a:cubicBezTo>
                  <a:cubicBezTo>
                    <a:pt x="42" y="2378"/>
                    <a:pt x="132" y="2979"/>
                    <a:pt x="477" y="3432"/>
                  </a:cubicBezTo>
                  <a:cubicBezTo>
                    <a:pt x="729" y="3692"/>
                    <a:pt x="1092" y="3819"/>
                    <a:pt x="1454" y="3819"/>
                  </a:cubicBezTo>
                  <a:cubicBezTo>
                    <a:pt x="1629" y="3819"/>
                    <a:pt x="1804" y="3789"/>
                    <a:pt x="1966" y="3731"/>
                  </a:cubicBezTo>
                  <a:cubicBezTo>
                    <a:pt x="2980" y="3358"/>
                    <a:pt x="2477" y="1975"/>
                    <a:pt x="2137" y="1269"/>
                  </a:cubicBezTo>
                  <a:cubicBezTo>
                    <a:pt x="1902" y="822"/>
                    <a:pt x="1640" y="368"/>
                    <a:pt x="1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0" name="Google Shape;2920;p49"/>
            <p:cNvSpPr/>
            <p:nvPr/>
          </p:nvSpPr>
          <p:spPr>
            <a:xfrm>
              <a:off x="2283450" y="4043325"/>
              <a:ext cx="74225" cy="95225"/>
            </a:xfrm>
            <a:custGeom>
              <a:avLst/>
              <a:gdLst/>
              <a:ahLst/>
              <a:cxnLst/>
              <a:rect l="l" t="t" r="r" b="b"/>
              <a:pathLst>
                <a:path w="2969" h="3809" extrusionOk="0">
                  <a:moveTo>
                    <a:pt x="1372" y="0"/>
                  </a:moveTo>
                  <a:cubicBezTo>
                    <a:pt x="1281" y="68"/>
                    <a:pt x="1179" y="132"/>
                    <a:pt x="1108" y="210"/>
                  </a:cubicBezTo>
                  <a:cubicBezTo>
                    <a:pt x="797" y="500"/>
                    <a:pt x="591" y="905"/>
                    <a:pt x="389" y="1265"/>
                  </a:cubicBezTo>
                  <a:cubicBezTo>
                    <a:pt x="0" y="1942"/>
                    <a:pt x="85" y="2885"/>
                    <a:pt x="676" y="3416"/>
                  </a:cubicBezTo>
                  <a:cubicBezTo>
                    <a:pt x="1015" y="3691"/>
                    <a:pt x="1308" y="3808"/>
                    <a:pt x="1561" y="3808"/>
                  </a:cubicBezTo>
                  <a:cubicBezTo>
                    <a:pt x="2492" y="3808"/>
                    <a:pt x="2873" y="2219"/>
                    <a:pt x="2962" y="1092"/>
                  </a:cubicBezTo>
                  <a:cubicBezTo>
                    <a:pt x="2962" y="954"/>
                    <a:pt x="2963" y="817"/>
                    <a:pt x="2969" y="681"/>
                  </a:cubicBezTo>
                  <a:cubicBezTo>
                    <a:pt x="2911" y="676"/>
                    <a:pt x="2854" y="667"/>
                    <a:pt x="2797" y="654"/>
                  </a:cubicBezTo>
                  <a:cubicBezTo>
                    <a:pt x="2225" y="613"/>
                    <a:pt x="1735" y="366"/>
                    <a:pt x="1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1" name="Google Shape;2921;p49"/>
            <p:cNvSpPr/>
            <p:nvPr/>
          </p:nvSpPr>
          <p:spPr>
            <a:xfrm>
              <a:off x="2223550" y="3995600"/>
              <a:ext cx="90750" cy="65125"/>
            </a:xfrm>
            <a:custGeom>
              <a:avLst/>
              <a:gdLst/>
              <a:ahLst/>
              <a:cxnLst/>
              <a:rect l="l" t="t" r="r" b="b"/>
              <a:pathLst>
                <a:path w="3630" h="2605" extrusionOk="0">
                  <a:moveTo>
                    <a:pt x="2511" y="1"/>
                  </a:moveTo>
                  <a:cubicBezTo>
                    <a:pt x="1874" y="1"/>
                    <a:pt x="1215" y="43"/>
                    <a:pt x="691" y="415"/>
                  </a:cubicBezTo>
                  <a:cubicBezTo>
                    <a:pt x="331" y="657"/>
                    <a:pt x="68" y="1039"/>
                    <a:pt x="76" y="1482"/>
                  </a:cubicBezTo>
                  <a:cubicBezTo>
                    <a:pt x="1" y="1978"/>
                    <a:pt x="331" y="2416"/>
                    <a:pt x="799" y="2555"/>
                  </a:cubicBezTo>
                  <a:cubicBezTo>
                    <a:pt x="965" y="2589"/>
                    <a:pt x="1133" y="2605"/>
                    <a:pt x="1301" y="2605"/>
                  </a:cubicBezTo>
                  <a:cubicBezTo>
                    <a:pt x="2093" y="2605"/>
                    <a:pt x="2892" y="2258"/>
                    <a:pt x="3540" y="1834"/>
                  </a:cubicBezTo>
                  <a:cubicBezTo>
                    <a:pt x="3541" y="1833"/>
                    <a:pt x="3542" y="1832"/>
                    <a:pt x="3543" y="1832"/>
                  </a:cubicBezTo>
                  <a:cubicBezTo>
                    <a:pt x="3573" y="1805"/>
                    <a:pt x="3601" y="1780"/>
                    <a:pt x="3630" y="1758"/>
                  </a:cubicBezTo>
                  <a:cubicBezTo>
                    <a:pt x="3235" y="1283"/>
                    <a:pt x="3038" y="651"/>
                    <a:pt x="3120" y="21"/>
                  </a:cubicBezTo>
                  <a:cubicBezTo>
                    <a:pt x="3111" y="19"/>
                    <a:pt x="3100" y="17"/>
                    <a:pt x="3092" y="17"/>
                  </a:cubicBezTo>
                  <a:cubicBezTo>
                    <a:pt x="3084" y="17"/>
                    <a:pt x="3076" y="17"/>
                    <a:pt x="3068" y="15"/>
                  </a:cubicBezTo>
                  <a:cubicBezTo>
                    <a:pt x="3060" y="13"/>
                    <a:pt x="3054" y="11"/>
                    <a:pt x="3046" y="9"/>
                  </a:cubicBezTo>
                  <a:cubicBezTo>
                    <a:pt x="3024" y="7"/>
                    <a:pt x="3003" y="4"/>
                    <a:pt x="2983" y="4"/>
                  </a:cubicBezTo>
                  <a:cubicBezTo>
                    <a:pt x="2828" y="4"/>
                    <a:pt x="2670" y="1"/>
                    <a:pt x="2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2" name="Google Shape;2922;p49"/>
            <p:cNvSpPr/>
            <p:nvPr/>
          </p:nvSpPr>
          <p:spPr>
            <a:xfrm>
              <a:off x="2235125" y="3911175"/>
              <a:ext cx="94650" cy="80575"/>
            </a:xfrm>
            <a:custGeom>
              <a:avLst/>
              <a:gdLst/>
              <a:ahLst/>
              <a:cxnLst/>
              <a:rect l="l" t="t" r="r" b="b"/>
              <a:pathLst>
                <a:path w="3786" h="3223" extrusionOk="0">
                  <a:moveTo>
                    <a:pt x="1534" y="0"/>
                  </a:moveTo>
                  <a:cubicBezTo>
                    <a:pt x="1298" y="0"/>
                    <a:pt x="1065" y="48"/>
                    <a:pt x="853" y="160"/>
                  </a:cubicBezTo>
                  <a:cubicBezTo>
                    <a:pt x="69" y="583"/>
                    <a:pt x="1" y="1870"/>
                    <a:pt x="656" y="2433"/>
                  </a:cubicBezTo>
                  <a:cubicBezTo>
                    <a:pt x="1074" y="2774"/>
                    <a:pt x="1590" y="2950"/>
                    <a:pt x="2106" y="3082"/>
                  </a:cubicBezTo>
                  <a:cubicBezTo>
                    <a:pt x="2286" y="3133"/>
                    <a:pt x="2467" y="3175"/>
                    <a:pt x="2651" y="3210"/>
                  </a:cubicBezTo>
                  <a:cubicBezTo>
                    <a:pt x="2660" y="3212"/>
                    <a:pt x="2671" y="3215"/>
                    <a:pt x="2678" y="3221"/>
                  </a:cubicBezTo>
                  <a:cubicBezTo>
                    <a:pt x="2682" y="3222"/>
                    <a:pt x="2684" y="3222"/>
                    <a:pt x="2688" y="3222"/>
                  </a:cubicBezTo>
                  <a:cubicBezTo>
                    <a:pt x="2737" y="2989"/>
                    <a:pt x="2827" y="2758"/>
                    <a:pt x="2960" y="2537"/>
                  </a:cubicBezTo>
                  <a:cubicBezTo>
                    <a:pt x="3150" y="2179"/>
                    <a:pt x="3440" y="1874"/>
                    <a:pt x="3786" y="1657"/>
                  </a:cubicBezTo>
                  <a:cubicBezTo>
                    <a:pt x="3783" y="1652"/>
                    <a:pt x="3783" y="1649"/>
                    <a:pt x="3783" y="1644"/>
                  </a:cubicBezTo>
                  <a:cubicBezTo>
                    <a:pt x="3731" y="1579"/>
                    <a:pt x="3686" y="1505"/>
                    <a:pt x="3647" y="1425"/>
                  </a:cubicBezTo>
                  <a:cubicBezTo>
                    <a:pt x="3288" y="965"/>
                    <a:pt x="2911" y="486"/>
                    <a:pt x="2402" y="200"/>
                  </a:cubicBezTo>
                  <a:cubicBezTo>
                    <a:pt x="2134" y="77"/>
                    <a:pt x="1832" y="0"/>
                    <a:pt x="1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3" name="Google Shape;2923;p49"/>
            <p:cNvSpPr/>
            <p:nvPr/>
          </p:nvSpPr>
          <p:spPr>
            <a:xfrm>
              <a:off x="2269525" y="3921425"/>
              <a:ext cx="133300" cy="161875"/>
            </a:xfrm>
            <a:custGeom>
              <a:avLst/>
              <a:gdLst/>
              <a:ahLst/>
              <a:cxnLst/>
              <a:rect l="l" t="t" r="r" b="b"/>
              <a:pathLst>
                <a:path w="5332" h="6475" extrusionOk="0">
                  <a:moveTo>
                    <a:pt x="4271" y="615"/>
                  </a:moveTo>
                  <a:cubicBezTo>
                    <a:pt x="4271" y="616"/>
                    <a:pt x="4272" y="617"/>
                    <a:pt x="4272" y="618"/>
                  </a:cubicBezTo>
                  <a:lnTo>
                    <a:pt x="4265" y="618"/>
                  </a:lnTo>
                  <a:cubicBezTo>
                    <a:pt x="4268" y="617"/>
                    <a:pt x="4269" y="616"/>
                    <a:pt x="4271" y="615"/>
                  </a:cubicBezTo>
                  <a:close/>
                  <a:moveTo>
                    <a:pt x="1288" y="3893"/>
                  </a:moveTo>
                  <a:cubicBezTo>
                    <a:pt x="1290" y="3900"/>
                    <a:pt x="1292" y="3907"/>
                    <a:pt x="1296" y="3914"/>
                  </a:cubicBezTo>
                  <a:cubicBezTo>
                    <a:pt x="1290" y="3909"/>
                    <a:pt x="1287" y="3903"/>
                    <a:pt x="1281" y="3900"/>
                  </a:cubicBezTo>
                  <a:cubicBezTo>
                    <a:pt x="1283" y="3897"/>
                    <a:pt x="1286" y="3895"/>
                    <a:pt x="1288" y="3893"/>
                  </a:cubicBezTo>
                  <a:close/>
                  <a:moveTo>
                    <a:pt x="1329" y="4021"/>
                  </a:moveTo>
                  <a:cubicBezTo>
                    <a:pt x="1330" y="4022"/>
                    <a:pt x="1330" y="4022"/>
                    <a:pt x="1330" y="4023"/>
                  </a:cubicBezTo>
                  <a:lnTo>
                    <a:pt x="1329" y="4023"/>
                  </a:lnTo>
                  <a:cubicBezTo>
                    <a:pt x="1329" y="4022"/>
                    <a:pt x="1329" y="4021"/>
                    <a:pt x="1329" y="4021"/>
                  </a:cubicBezTo>
                  <a:close/>
                  <a:moveTo>
                    <a:pt x="3458" y="1"/>
                  </a:moveTo>
                  <a:cubicBezTo>
                    <a:pt x="3242" y="1"/>
                    <a:pt x="3026" y="65"/>
                    <a:pt x="2839" y="209"/>
                  </a:cubicBezTo>
                  <a:cubicBezTo>
                    <a:pt x="2564" y="412"/>
                    <a:pt x="2318" y="753"/>
                    <a:pt x="2328" y="1103"/>
                  </a:cubicBezTo>
                  <a:cubicBezTo>
                    <a:pt x="2188" y="1056"/>
                    <a:pt x="2040" y="1018"/>
                    <a:pt x="1892" y="1018"/>
                  </a:cubicBezTo>
                  <a:cubicBezTo>
                    <a:pt x="1830" y="1018"/>
                    <a:pt x="1769" y="1025"/>
                    <a:pt x="1707" y="1040"/>
                  </a:cubicBezTo>
                  <a:cubicBezTo>
                    <a:pt x="902" y="1131"/>
                    <a:pt x="341" y="2339"/>
                    <a:pt x="1039" y="2876"/>
                  </a:cubicBezTo>
                  <a:cubicBezTo>
                    <a:pt x="971" y="2896"/>
                    <a:pt x="905" y="2928"/>
                    <a:pt x="856" y="2952"/>
                  </a:cubicBezTo>
                  <a:cubicBezTo>
                    <a:pt x="0" y="3367"/>
                    <a:pt x="316" y="4824"/>
                    <a:pt x="1236" y="4925"/>
                  </a:cubicBezTo>
                  <a:cubicBezTo>
                    <a:pt x="1260" y="4926"/>
                    <a:pt x="1289" y="4927"/>
                    <a:pt x="1321" y="4927"/>
                  </a:cubicBezTo>
                  <a:cubicBezTo>
                    <a:pt x="1437" y="4927"/>
                    <a:pt x="1597" y="4919"/>
                    <a:pt x="1717" y="4876"/>
                  </a:cubicBezTo>
                  <a:lnTo>
                    <a:pt x="1717" y="4876"/>
                  </a:lnTo>
                  <a:cubicBezTo>
                    <a:pt x="1259" y="5431"/>
                    <a:pt x="1834" y="6395"/>
                    <a:pt x="2536" y="6395"/>
                  </a:cubicBezTo>
                  <a:cubicBezTo>
                    <a:pt x="2542" y="6395"/>
                    <a:pt x="2549" y="6395"/>
                    <a:pt x="2555" y="6395"/>
                  </a:cubicBezTo>
                  <a:cubicBezTo>
                    <a:pt x="2579" y="6397"/>
                    <a:pt x="2604" y="6398"/>
                    <a:pt x="2628" y="6398"/>
                  </a:cubicBezTo>
                  <a:cubicBezTo>
                    <a:pt x="2999" y="6398"/>
                    <a:pt x="3312" y="6142"/>
                    <a:pt x="3496" y="5831"/>
                  </a:cubicBezTo>
                  <a:cubicBezTo>
                    <a:pt x="3521" y="5784"/>
                    <a:pt x="3561" y="5728"/>
                    <a:pt x="3585" y="5672"/>
                  </a:cubicBezTo>
                  <a:lnTo>
                    <a:pt x="3585" y="5672"/>
                  </a:lnTo>
                  <a:cubicBezTo>
                    <a:pt x="3559" y="6059"/>
                    <a:pt x="3879" y="6422"/>
                    <a:pt x="4267" y="6460"/>
                  </a:cubicBezTo>
                  <a:cubicBezTo>
                    <a:pt x="4321" y="6470"/>
                    <a:pt x="4375" y="6475"/>
                    <a:pt x="4428" y="6475"/>
                  </a:cubicBezTo>
                  <a:cubicBezTo>
                    <a:pt x="4921" y="6475"/>
                    <a:pt x="5331" y="6056"/>
                    <a:pt x="5282" y="5540"/>
                  </a:cubicBezTo>
                  <a:cubicBezTo>
                    <a:pt x="5284" y="5355"/>
                    <a:pt x="5188" y="4909"/>
                    <a:pt x="4952" y="4909"/>
                  </a:cubicBezTo>
                  <a:cubicBezTo>
                    <a:pt x="4941" y="4909"/>
                    <a:pt x="4930" y="4910"/>
                    <a:pt x="4918" y="4912"/>
                  </a:cubicBezTo>
                  <a:cubicBezTo>
                    <a:pt x="4671" y="5135"/>
                    <a:pt x="4393" y="5353"/>
                    <a:pt x="4053" y="5437"/>
                  </a:cubicBezTo>
                  <a:cubicBezTo>
                    <a:pt x="4022" y="5450"/>
                    <a:pt x="3980" y="5452"/>
                    <a:pt x="3934" y="5452"/>
                  </a:cubicBezTo>
                  <a:cubicBezTo>
                    <a:pt x="3909" y="5452"/>
                    <a:pt x="3882" y="5451"/>
                    <a:pt x="3857" y="5451"/>
                  </a:cubicBezTo>
                  <a:cubicBezTo>
                    <a:pt x="3784" y="5451"/>
                    <a:pt x="3716" y="5457"/>
                    <a:pt x="3685" y="5501"/>
                  </a:cubicBezTo>
                  <a:cubicBezTo>
                    <a:pt x="3649" y="5503"/>
                    <a:pt x="3618" y="5525"/>
                    <a:pt x="3602" y="5556"/>
                  </a:cubicBezTo>
                  <a:cubicBezTo>
                    <a:pt x="3600" y="5543"/>
                    <a:pt x="3595" y="5530"/>
                    <a:pt x="3588" y="5519"/>
                  </a:cubicBezTo>
                  <a:cubicBezTo>
                    <a:pt x="3570" y="5493"/>
                    <a:pt x="3543" y="5482"/>
                    <a:pt x="3514" y="5482"/>
                  </a:cubicBezTo>
                  <a:cubicBezTo>
                    <a:pt x="3490" y="5482"/>
                    <a:pt x="3466" y="5489"/>
                    <a:pt x="3446" y="5500"/>
                  </a:cubicBezTo>
                  <a:cubicBezTo>
                    <a:pt x="3400" y="5500"/>
                    <a:pt x="3355" y="5493"/>
                    <a:pt x="3311" y="5486"/>
                  </a:cubicBezTo>
                  <a:cubicBezTo>
                    <a:pt x="3297" y="5451"/>
                    <a:pt x="3264" y="5423"/>
                    <a:pt x="3225" y="5423"/>
                  </a:cubicBezTo>
                  <a:cubicBezTo>
                    <a:pt x="3213" y="5423"/>
                    <a:pt x="3201" y="5426"/>
                    <a:pt x="3189" y="5431"/>
                  </a:cubicBezTo>
                  <a:cubicBezTo>
                    <a:pt x="3173" y="5437"/>
                    <a:pt x="3159" y="5446"/>
                    <a:pt x="3144" y="5454"/>
                  </a:cubicBezTo>
                  <a:cubicBezTo>
                    <a:pt x="2726" y="5346"/>
                    <a:pt x="2343" y="5062"/>
                    <a:pt x="1974" y="4852"/>
                  </a:cubicBezTo>
                  <a:cubicBezTo>
                    <a:pt x="1983" y="4797"/>
                    <a:pt x="1931" y="4751"/>
                    <a:pt x="1879" y="4751"/>
                  </a:cubicBezTo>
                  <a:cubicBezTo>
                    <a:pt x="1874" y="4751"/>
                    <a:pt x="1870" y="4751"/>
                    <a:pt x="1865" y="4752"/>
                  </a:cubicBezTo>
                  <a:cubicBezTo>
                    <a:pt x="1870" y="4738"/>
                    <a:pt x="1878" y="4727"/>
                    <a:pt x="1880" y="4712"/>
                  </a:cubicBezTo>
                  <a:cubicBezTo>
                    <a:pt x="1857" y="4632"/>
                    <a:pt x="1776" y="4582"/>
                    <a:pt x="1737" y="4508"/>
                  </a:cubicBezTo>
                  <a:cubicBezTo>
                    <a:pt x="1520" y="4119"/>
                    <a:pt x="1368" y="3668"/>
                    <a:pt x="1351" y="3221"/>
                  </a:cubicBezTo>
                  <a:cubicBezTo>
                    <a:pt x="1361" y="3135"/>
                    <a:pt x="1446" y="2951"/>
                    <a:pt x="1294" y="2936"/>
                  </a:cubicBezTo>
                  <a:cubicBezTo>
                    <a:pt x="1282" y="2916"/>
                    <a:pt x="1269" y="2900"/>
                    <a:pt x="1253" y="2889"/>
                  </a:cubicBezTo>
                  <a:lnTo>
                    <a:pt x="1253" y="2889"/>
                  </a:lnTo>
                  <a:cubicBezTo>
                    <a:pt x="1256" y="2889"/>
                    <a:pt x="1259" y="2889"/>
                    <a:pt x="1262" y="2889"/>
                  </a:cubicBezTo>
                  <a:cubicBezTo>
                    <a:pt x="1412" y="2889"/>
                    <a:pt x="1414" y="2526"/>
                    <a:pt x="1479" y="2417"/>
                  </a:cubicBezTo>
                  <a:cubicBezTo>
                    <a:pt x="1560" y="2053"/>
                    <a:pt x="1767" y="1823"/>
                    <a:pt x="2068" y="1615"/>
                  </a:cubicBezTo>
                  <a:cubicBezTo>
                    <a:pt x="2127" y="1544"/>
                    <a:pt x="2281" y="1512"/>
                    <a:pt x="2259" y="1398"/>
                  </a:cubicBezTo>
                  <a:cubicBezTo>
                    <a:pt x="2283" y="1380"/>
                    <a:pt x="2309" y="1361"/>
                    <a:pt x="2331" y="1338"/>
                  </a:cubicBezTo>
                  <a:cubicBezTo>
                    <a:pt x="2349" y="1349"/>
                    <a:pt x="2369" y="1353"/>
                    <a:pt x="2388" y="1353"/>
                  </a:cubicBezTo>
                  <a:cubicBezTo>
                    <a:pt x="2449" y="1353"/>
                    <a:pt x="2503" y="1306"/>
                    <a:pt x="2490" y="1241"/>
                  </a:cubicBezTo>
                  <a:cubicBezTo>
                    <a:pt x="2555" y="1206"/>
                    <a:pt x="2621" y="1151"/>
                    <a:pt x="2671" y="1133"/>
                  </a:cubicBezTo>
                  <a:cubicBezTo>
                    <a:pt x="2807" y="1040"/>
                    <a:pt x="3008" y="1043"/>
                    <a:pt x="3126" y="937"/>
                  </a:cubicBezTo>
                  <a:cubicBezTo>
                    <a:pt x="3229" y="920"/>
                    <a:pt x="3332" y="912"/>
                    <a:pt x="3435" y="912"/>
                  </a:cubicBezTo>
                  <a:cubicBezTo>
                    <a:pt x="3677" y="912"/>
                    <a:pt x="3917" y="957"/>
                    <a:pt x="4154" y="1033"/>
                  </a:cubicBezTo>
                  <a:cubicBezTo>
                    <a:pt x="4246" y="1053"/>
                    <a:pt x="4326" y="1109"/>
                    <a:pt x="4414" y="1125"/>
                  </a:cubicBezTo>
                  <a:cubicBezTo>
                    <a:pt x="4459" y="1125"/>
                    <a:pt x="4491" y="1093"/>
                    <a:pt x="4502" y="1054"/>
                  </a:cubicBezTo>
                  <a:cubicBezTo>
                    <a:pt x="4510" y="1056"/>
                    <a:pt x="4518" y="1057"/>
                    <a:pt x="4526" y="1057"/>
                  </a:cubicBezTo>
                  <a:cubicBezTo>
                    <a:pt x="4566" y="1057"/>
                    <a:pt x="4605" y="1027"/>
                    <a:pt x="4614" y="960"/>
                  </a:cubicBezTo>
                  <a:cubicBezTo>
                    <a:pt x="4529" y="397"/>
                    <a:pt x="3994" y="1"/>
                    <a:pt x="345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4" name="Google Shape;2924;p49"/>
            <p:cNvSpPr/>
            <p:nvPr/>
          </p:nvSpPr>
          <p:spPr>
            <a:xfrm>
              <a:off x="2384275" y="3944225"/>
              <a:ext cx="57025" cy="106275"/>
            </a:xfrm>
            <a:custGeom>
              <a:avLst/>
              <a:gdLst/>
              <a:ahLst/>
              <a:cxnLst/>
              <a:rect l="l" t="t" r="r" b="b"/>
              <a:pathLst>
                <a:path w="2281" h="4251" extrusionOk="0">
                  <a:moveTo>
                    <a:pt x="568" y="0"/>
                  </a:moveTo>
                  <a:cubicBezTo>
                    <a:pt x="404" y="0"/>
                    <a:pt x="234" y="33"/>
                    <a:pt x="66" y="103"/>
                  </a:cubicBezTo>
                  <a:cubicBezTo>
                    <a:pt x="20" y="122"/>
                    <a:pt x="0" y="182"/>
                    <a:pt x="21" y="227"/>
                  </a:cubicBezTo>
                  <a:cubicBezTo>
                    <a:pt x="40" y="266"/>
                    <a:pt x="68" y="279"/>
                    <a:pt x="98" y="279"/>
                  </a:cubicBezTo>
                  <a:cubicBezTo>
                    <a:pt x="104" y="279"/>
                    <a:pt x="109" y="278"/>
                    <a:pt x="114" y="278"/>
                  </a:cubicBezTo>
                  <a:cubicBezTo>
                    <a:pt x="240" y="330"/>
                    <a:pt x="349" y="420"/>
                    <a:pt x="450" y="514"/>
                  </a:cubicBezTo>
                  <a:cubicBezTo>
                    <a:pt x="911" y="941"/>
                    <a:pt x="1126" y="1556"/>
                    <a:pt x="1203" y="2167"/>
                  </a:cubicBezTo>
                  <a:cubicBezTo>
                    <a:pt x="1223" y="2195"/>
                    <a:pt x="1242" y="2209"/>
                    <a:pt x="1263" y="2217"/>
                  </a:cubicBezTo>
                  <a:cubicBezTo>
                    <a:pt x="1221" y="2219"/>
                    <a:pt x="1182" y="2246"/>
                    <a:pt x="1176" y="2294"/>
                  </a:cubicBezTo>
                  <a:cubicBezTo>
                    <a:pt x="1239" y="2618"/>
                    <a:pt x="1088" y="2965"/>
                    <a:pt x="929" y="3256"/>
                  </a:cubicBezTo>
                  <a:cubicBezTo>
                    <a:pt x="796" y="3411"/>
                    <a:pt x="678" y="3580"/>
                    <a:pt x="566" y="3749"/>
                  </a:cubicBezTo>
                  <a:cubicBezTo>
                    <a:pt x="543" y="3761"/>
                    <a:pt x="527" y="3781"/>
                    <a:pt x="518" y="3804"/>
                  </a:cubicBezTo>
                  <a:cubicBezTo>
                    <a:pt x="517" y="3804"/>
                    <a:pt x="517" y="3805"/>
                    <a:pt x="516" y="3807"/>
                  </a:cubicBezTo>
                  <a:cubicBezTo>
                    <a:pt x="515" y="3809"/>
                    <a:pt x="515" y="3812"/>
                    <a:pt x="514" y="3815"/>
                  </a:cubicBezTo>
                  <a:cubicBezTo>
                    <a:pt x="512" y="3820"/>
                    <a:pt x="511" y="3826"/>
                    <a:pt x="510" y="3832"/>
                  </a:cubicBezTo>
                  <a:cubicBezTo>
                    <a:pt x="510" y="3834"/>
                    <a:pt x="510" y="3836"/>
                    <a:pt x="509" y="3839"/>
                  </a:cubicBezTo>
                  <a:cubicBezTo>
                    <a:pt x="488" y="3849"/>
                    <a:pt x="470" y="3865"/>
                    <a:pt x="463" y="3891"/>
                  </a:cubicBezTo>
                  <a:cubicBezTo>
                    <a:pt x="466" y="4008"/>
                    <a:pt x="552" y="4076"/>
                    <a:pt x="666" y="4120"/>
                  </a:cubicBezTo>
                  <a:cubicBezTo>
                    <a:pt x="719" y="4156"/>
                    <a:pt x="779" y="4185"/>
                    <a:pt x="830" y="4200"/>
                  </a:cubicBezTo>
                  <a:cubicBezTo>
                    <a:pt x="910" y="4235"/>
                    <a:pt x="991" y="4250"/>
                    <a:pt x="1070" y="4250"/>
                  </a:cubicBezTo>
                  <a:cubicBezTo>
                    <a:pt x="1295" y="4250"/>
                    <a:pt x="1509" y="4127"/>
                    <a:pt x="1680" y="3975"/>
                  </a:cubicBezTo>
                  <a:cubicBezTo>
                    <a:pt x="2280" y="3506"/>
                    <a:pt x="2053" y="2577"/>
                    <a:pt x="1418" y="2259"/>
                  </a:cubicBezTo>
                  <a:cubicBezTo>
                    <a:pt x="1402" y="2250"/>
                    <a:pt x="1386" y="2245"/>
                    <a:pt x="1371" y="2245"/>
                  </a:cubicBezTo>
                  <a:cubicBezTo>
                    <a:pt x="1361" y="2245"/>
                    <a:pt x="1351" y="2247"/>
                    <a:pt x="1343" y="2250"/>
                  </a:cubicBezTo>
                  <a:cubicBezTo>
                    <a:pt x="1330" y="2235"/>
                    <a:pt x="1314" y="2226"/>
                    <a:pt x="1297" y="2221"/>
                  </a:cubicBezTo>
                  <a:cubicBezTo>
                    <a:pt x="1325" y="2216"/>
                    <a:pt x="1352" y="2196"/>
                    <a:pt x="1375" y="2167"/>
                  </a:cubicBezTo>
                  <a:cubicBezTo>
                    <a:pt x="1378" y="2171"/>
                    <a:pt x="1379" y="2176"/>
                    <a:pt x="1384" y="2179"/>
                  </a:cubicBezTo>
                  <a:cubicBezTo>
                    <a:pt x="1405" y="2190"/>
                    <a:pt x="1425" y="2195"/>
                    <a:pt x="1446" y="2195"/>
                  </a:cubicBezTo>
                  <a:cubicBezTo>
                    <a:pt x="1648" y="2195"/>
                    <a:pt x="1815" y="1709"/>
                    <a:pt x="1841" y="1550"/>
                  </a:cubicBezTo>
                  <a:cubicBezTo>
                    <a:pt x="2000" y="714"/>
                    <a:pt x="1341" y="0"/>
                    <a:pt x="56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5" name="Google Shape;2925;p49"/>
            <p:cNvSpPr/>
            <p:nvPr/>
          </p:nvSpPr>
          <p:spPr>
            <a:xfrm>
              <a:off x="2405175" y="4083050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8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51"/>
                    <a:pt x="189" y="98"/>
                  </a:cubicBezTo>
                  <a:cubicBezTo>
                    <a:pt x="190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6" name="Google Shape;2926;p49"/>
            <p:cNvSpPr/>
            <p:nvPr/>
          </p:nvSpPr>
          <p:spPr>
            <a:xfrm>
              <a:off x="2408250" y="4091125"/>
              <a:ext cx="4775" cy="4675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1"/>
                  </a:cubicBezTo>
                  <a:cubicBezTo>
                    <a:pt x="1" y="140"/>
                    <a:pt x="42" y="187"/>
                    <a:pt x="92" y="187"/>
                  </a:cubicBezTo>
                  <a:cubicBezTo>
                    <a:pt x="143" y="187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7" name="Google Shape;2927;p49"/>
            <p:cNvSpPr/>
            <p:nvPr/>
          </p:nvSpPr>
          <p:spPr>
            <a:xfrm>
              <a:off x="2302250" y="4078475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8" name="Google Shape;2928;p49"/>
            <p:cNvSpPr/>
            <p:nvPr/>
          </p:nvSpPr>
          <p:spPr>
            <a:xfrm>
              <a:off x="2299125" y="4086475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0" y="1"/>
                    <a:pt x="7" y="38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91" y="99"/>
                  </a:cubicBezTo>
                  <a:cubicBezTo>
                    <a:pt x="193" y="50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9" name="Google Shape;2929;p49"/>
            <p:cNvSpPr/>
            <p:nvPr/>
          </p:nvSpPr>
          <p:spPr>
            <a:xfrm>
              <a:off x="2307000" y="4084925"/>
              <a:ext cx="4800" cy="4700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00" y="0"/>
                  </a:moveTo>
                  <a:cubicBezTo>
                    <a:pt x="48" y="0"/>
                    <a:pt x="5" y="37"/>
                    <a:pt x="1" y="89"/>
                  </a:cubicBezTo>
                  <a:cubicBezTo>
                    <a:pt x="0" y="138"/>
                    <a:pt x="40" y="188"/>
                    <a:pt x="91" y="188"/>
                  </a:cubicBezTo>
                  <a:cubicBezTo>
                    <a:pt x="142" y="188"/>
                    <a:pt x="187" y="151"/>
                    <a:pt x="189" y="98"/>
                  </a:cubicBezTo>
                  <a:cubicBezTo>
                    <a:pt x="191" y="49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0" name="Google Shape;2930;p49"/>
            <p:cNvSpPr/>
            <p:nvPr/>
          </p:nvSpPr>
          <p:spPr>
            <a:xfrm>
              <a:off x="2267925" y="4042800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7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1" name="Google Shape;2931;p49"/>
            <p:cNvSpPr/>
            <p:nvPr/>
          </p:nvSpPr>
          <p:spPr>
            <a:xfrm>
              <a:off x="2274825" y="3962675"/>
              <a:ext cx="4850" cy="4675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4" y="1"/>
                  </a:moveTo>
                  <a:cubicBezTo>
                    <a:pt x="43" y="1"/>
                    <a:pt x="1" y="47"/>
                    <a:pt x="3" y="97"/>
                  </a:cubicBezTo>
                  <a:cubicBezTo>
                    <a:pt x="6" y="149"/>
                    <a:pt x="49" y="187"/>
                    <a:pt x="100" y="187"/>
                  </a:cubicBezTo>
                  <a:cubicBezTo>
                    <a:pt x="151" y="187"/>
                    <a:pt x="193" y="140"/>
                    <a:pt x="191" y="90"/>
                  </a:cubicBezTo>
                  <a:cubicBezTo>
                    <a:pt x="188" y="38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2" name="Google Shape;2932;p49"/>
            <p:cNvSpPr/>
            <p:nvPr/>
          </p:nvSpPr>
          <p:spPr>
            <a:xfrm>
              <a:off x="2275375" y="3970650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3" y="1"/>
                  </a:moveTo>
                  <a:cubicBezTo>
                    <a:pt x="43" y="1"/>
                    <a:pt x="1" y="49"/>
                    <a:pt x="3" y="98"/>
                  </a:cubicBezTo>
                  <a:cubicBezTo>
                    <a:pt x="5" y="149"/>
                    <a:pt x="49" y="188"/>
                    <a:pt x="100" y="188"/>
                  </a:cubicBezTo>
                  <a:cubicBezTo>
                    <a:pt x="150" y="188"/>
                    <a:pt x="193" y="140"/>
                    <a:pt x="190" y="91"/>
                  </a:cubicBezTo>
                  <a:cubicBezTo>
                    <a:pt x="188" y="38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3" name="Google Shape;2933;p49"/>
            <p:cNvSpPr/>
            <p:nvPr/>
          </p:nvSpPr>
          <p:spPr>
            <a:xfrm>
              <a:off x="2268400" y="3967400"/>
              <a:ext cx="4825" cy="4700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93" y="0"/>
                  </a:moveTo>
                  <a:cubicBezTo>
                    <a:pt x="43" y="0"/>
                    <a:pt x="1" y="48"/>
                    <a:pt x="3" y="97"/>
                  </a:cubicBezTo>
                  <a:cubicBezTo>
                    <a:pt x="5" y="150"/>
                    <a:pt x="50" y="188"/>
                    <a:pt x="100" y="188"/>
                  </a:cubicBezTo>
                  <a:cubicBezTo>
                    <a:pt x="152" y="188"/>
                    <a:pt x="193" y="140"/>
                    <a:pt x="190" y="91"/>
                  </a:cubicBezTo>
                  <a:cubicBezTo>
                    <a:pt x="188" y="39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4" name="Google Shape;2934;p49"/>
            <p:cNvSpPr/>
            <p:nvPr/>
          </p:nvSpPr>
          <p:spPr>
            <a:xfrm>
              <a:off x="2329000" y="3910150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3" y="1"/>
                  </a:moveTo>
                  <a:cubicBezTo>
                    <a:pt x="43" y="1"/>
                    <a:pt x="1" y="47"/>
                    <a:pt x="2" y="97"/>
                  </a:cubicBezTo>
                  <a:cubicBezTo>
                    <a:pt x="2" y="149"/>
                    <a:pt x="47" y="189"/>
                    <a:pt x="98" y="189"/>
                  </a:cubicBezTo>
                  <a:cubicBezTo>
                    <a:pt x="148" y="189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5" name="Google Shape;2935;p49"/>
            <p:cNvSpPr/>
            <p:nvPr/>
          </p:nvSpPr>
          <p:spPr>
            <a:xfrm>
              <a:off x="2376775" y="3899425"/>
              <a:ext cx="4750" cy="4675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3" y="0"/>
                  </a:moveTo>
                  <a:cubicBezTo>
                    <a:pt x="42" y="0"/>
                    <a:pt x="1" y="45"/>
                    <a:pt x="2" y="95"/>
                  </a:cubicBezTo>
                  <a:cubicBezTo>
                    <a:pt x="2" y="146"/>
                    <a:pt x="46" y="186"/>
                    <a:pt x="97" y="186"/>
                  </a:cubicBezTo>
                  <a:cubicBezTo>
                    <a:pt x="147" y="186"/>
                    <a:pt x="189" y="142"/>
                    <a:pt x="188" y="92"/>
                  </a:cubicBezTo>
                  <a:cubicBezTo>
                    <a:pt x="188" y="40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6" name="Google Shape;2936;p49"/>
            <p:cNvSpPr/>
            <p:nvPr/>
          </p:nvSpPr>
          <p:spPr>
            <a:xfrm>
              <a:off x="2375650" y="3907725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4" y="1"/>
                  </a:moveTo>
                  <a:cubicBezTo>
                    <a:pt x="43" y="1"/>
                    <a:pt x="1" y="47"/>
                    <a:pt x="2" y="97"/>
                  </a:cubicBezTo>
                  <a:cubicBezTo>
                    <a:pt x="2" y="148"/>
                    <a:pt x="47" y="188"/>
                    <a:pt x="98" y="188"/>
                  </a:cubicBezTo>
                  <a:cubicBezTo>
                    <a:pt x="148" y="188"/>
                    <a:pt x="190" y="143"/>
                    <a:pt x="188" y="92"/>
                  </a:cubicBezTo>
                  <a:cubicBezTo>
                    <a:pt x="188" y="41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7" name="Google Shape;2937;p49"/>
            <p:cNvSpPr/>
            <p:nvPr/>
          </p:nvSpPr>
          <p:spPr>
            <a:xfrm>
              <a:off x="2437125" y="3968650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4"/>
                    <a:pt x="0" y="94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4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8" name="Google Shape;2938;p49"/>
            <p:cNvSpPr/>
            <p:nvPr/>
          </p:nvSpPr>
          <p:spPr>
            <a:xfrm>
              <a:off x="2435575" y="3960900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2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2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9" name="Google Shape;2939;p49"/>
            <p:cNvSpPr/>
            <p:nvPr/>
          </p:nvSpPr>
          <p:spPr>
            <a:xfrm>
              <a:off x="2443125" y="3962875"/>
              <a:ext cx="4675" cy="4725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5" y="188"/>
                    <a:pt x="187" y="146"/>
                    <a:pt x="187" y="94"/>
                  </a:cubicBezTo>
                  <a:cubicBezTo>
                    <a:pt x="187" y="44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0" name="Google Shape;2940;p49"/>
            <p:cNvSpPr/>
            <p:nvPr/>
          </p:nvSpPr>
          <p:spPr>
            <a:xfrm>
              <a:off x="2414300" y="3934000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1" name="Google Shape;2941;p49"/>
            <p:cNvSpPr/>
            <p:nvPr/>
          </p:nvSpPr>
          <p:spPr>
            <a:xfrm>
              <a:off x="2444625" y="4014350"/>
              <a:ext cx="4675" cy="4700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1"/>
                  </a:moveTo>
                  <a:cubicBezTo>
                    <a:pt x="42" y="1"/>
                    <a:pt x="0" y="43"/>
                    <a:pt x="0" y="95"/>
                  </a:cubicBezTo>
                  <a:cubicBezTo>
                    <a:pt x="0" y="146"/>
                    <a:pt x="42" y="187"/>
                    <a:pt x="94" y="187"/>
                  </a:cubicBezTo>
                  <a:cubicBezTo>
                    <a:pt x="144" y="187"/>
                    <a:pt x="186" y="145"/>
                    <a:pt x="186" y="94"/>
                  </a:cubicBezTo>
                  <a:cubicBezTo>
                    <a:pt x="186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2" name="Google Shape;2942;p49"/>
            <p:cNvSpPr/>
            <p:nvPr/>
          </p:nvSpPr>
          <p:spPr>
            <a:xfrm>
              <a:off x="2435300" y="4055475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3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4" y="188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3" name="Google Shape;2943;p49"/>
            <p:cNvSpPr/>
            <p:nvPr/>
          </p:nvSpPr>
          <p:spPr>
            <a:xfrm>
              <a:off x="2429125" y="4053100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3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5" y="188"/>
                    <a:pt x="188" y="144"/>
                    <a:pt x="188" y="94"/>
                  </a:cubicBezTo>
                  <a:cubicBezTo>
                    <a:pt x="188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4" name="Google Shape;2944;p49"/>
            <p:cNvSpPr/>
            <p:nvPr/>
          </p:nvSpPr>
          <p:spPr>
            <a:xfrm>
              <a:off x="2231875" y="3910050"/>
              <a:ext cx="68050" cy="70975"/>
            </a:xfrm>
            <a:custGeom>
              <a:avLst/>
              <a:gdLst/>
              <a:ahLst/>
              <a:cxnLst/>
              <a:rect l="l" t="t" r="r" b="b"/>
              <a:pathLst>
                <a:path w="2722" h="2839" extrusionOk="0">
                  <a:moveTo>
                    <a:pt x="1814" y="0"/>
                  </a:moveTo>
                  <a:cubicBezTo>
                    <a:pt x="1604" y="0"/>
                    <a:pt x="1394" y="29"/>
                    <a:pt x="1199" y="91"/>
                  </a:cubicBezTo>
                  <a:cubicBezTo>
                    <a:pt x="132" y="513"/>
                    <a:pt x="0" y="1895"/>
                    <a:pt x="816" y="2636"/>
                  </a:cubicBezTo>
                  <a:cubicBezTo>
                    <a:pt x="835" y="2659"/>
                    <a:pt x="858" y="2669"/>
                    <a:pt x="882" y="2669"/>
                  </a:cubicBezTo>
                  <a:cubicBezTo>
                    <a:pt x="900" y="2669"/>
                    <a:pt x="918" y="2663"/>
                    <a:pt x="933" y="2653"/>
                  </a:cubicBezTo>
                  <a:cubicBezTo>
                    <a:pt x="964" y="2713"/>
                    <a:pt x="1000" y="2770"/>
                    <a:pt x="1041" y="2827"/>
                  </a:cubicBezTo>
                  <a:cubicBezTo>
                    <a:pt x="1055" y="2835"/>
                    <a:pt x="1069" y="2838"/>
                    <a:pt x="1083" y="2838"/>
                  </a:cubicBezTo>
                  <a:cubicBezTo>
                    <a:pt x="1162" y="2838"/>
                    <a:pt x="1216" y="2722"/>
                    <a:pt x="1139" y="2668"/>
                  </a:cubicBezTo>
                  <a:cubicBezTo>
                    <a:pt x="570" y="1646"/>
                    <a:pt x="1514" y="380"/>
                    <a:pt x="2599" y="289"/>
                  </a:cubicBezTo>
                  <a:cubicBezTo>
                    <a:pt x="2722" y="263"/>
                    <a:pt x="2683" y="102"/>
                    <a:pt x="2583" y="102"/>
                  </a:cubicBezTo>
                  <a:cubicBezTo>
                    <a:pt x="2571" y="102"/>
                    <a:pt x="2557" y="105"/>
                    <a:pt x="2543" y="110"/>
                  </a:cubicBezTo>
                  <a:cubicBezTo>
                    <a:pt x="2539" y="110"/>
                    <a:pt x="2534" y="111"/>
                    <a:pt x="2529" y="111"/>
                  </a:cubicBezTo>
                  <a:cubicBezTo>
                    <a:pt x="2303" y="39"/>
                    <a:pt x="2058" y="0"/>
                    <a:pt x="181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5" name="Google Shape;2945;p49"/>
            <p:cNvSpPr/>
            <p:nvPr/>
          </p:nvSpPr>
          <p:spPr>
            <a:xfrm>
              <a:off x="2218775" y="3995325"/>
              <a:ext cx="55075" cy="69125"/>
            </a:xfrm>
            <a:custGeom>
              <a:avLst/>
              <a:gdLst/>
              <a:ahLst/>
              <a:cxnLst/>
              <a:rect l="l" t="t" r="r" b="b"/>
              <a:pathLst>
                <a:path w="2203" h="2765" extrusionOk="0">
                  <a:moveTo>
                    <a:pt x="1402" y="0"/>
                  </a:moveTo>
                  <a:cubicBezTo>
                    <a:pt x="1370" y="0"/>
                    <a:pt x="1337" y="19"/>
                    <a:pt x="1316" y="67"/>
                  </a:cubicBezTo>
                  <a:cubicBezTo>
                    <a:pt x="1302" y="91"/>
                    <a:pt x="1292" y="114"/>
                    <a:pt x="1278" y="136"/>
                  </a:cubicBezTo>
                  <a:cubicBezTo>
                    <a:pt x="1259" y="119"/>
                    <a:pt x="1234" y="108"/>
                    <a:pt x="1208" y="108"/>
                  </a:cubicBezTo>
                  <a:cubicBezTo>
                    <a:pt x="1181" y="108"/>
                    <a:pt x="1154" y="121"/>
                    <a:pt x="1135" y="151"/>
                  </a:cubicBezTo>
                  <a:cubicBezTo>
                    <a:pt x="1120" y="174"/>
                    <a:pt x="1109" y="197"/>
                    <a:pt x="1095" y="220"/>
                  </a:cubicBezTo>
                  <a:cubicBezTo>
                    <a:pt x="1076" y="196"/>
                    <a:pt x="1045" y="181"/>
                    <a:pt x="1014" y="181"/>
                  </a:cubicBezTo>
                  <a:cubicBezTo>
                    <a:pt x="983" y="181"/>
                    <a:pt x="952" y="196"/>
                    <a:pt x="935" y="234"/>
                  </a:cubicBezTo>
                  <a:cubicBezTo>
                    <a:pt x="926" y="249"/>
                    <a:pt x="920" y="263"/>
                    <a:pt x="913" y="278"/>
                  </a:cubicBezTo>
                  <a:cubicBezTo>
                    <a:pt x="791" y="341"/>
                    <a:pt x="652" y="540"/>
                    <a:pt x="586" y="602"/>
                  </a:cubicBezTo>
                  <a:cubicBezTo>
                    <a:pt x="222" y="1164"/>
                    <a:pt x="1" y="1996"/>
                    <a:pt x="647" y="2449"/>
                  </a:cubicBezTo>
                  <a:cubicBezTo>
                    <a:pt x="941" y="2662"/>
                    <a:pt x="1317" y="2622"/>
                    <a:pt x="1653" y="2712"/>
                  </a:cubicBezTo>
                  <a:cubicBezTo>
                    <a:pt x="1655" y="2712"/>
                    <a:pt x="1657" y="2712"/>
                    <a:pt x="1659" y="2712"/>
                  </a:cubicBezTo>
                  <a:cubicBezTo>
                    <a:pt x="1689" y="2712"/>
                    <a:pt x="1715" y="2695"/>
                    <a:pt x="1731" y="2673"/>
                  </a:cubicBezTo>
                  <a:cubicBezTo>
                    <a:pt x="1784" y="2704"/>
                    <a:pt x="1840" y="2732"/>
                    <a:pt x="1898" y="2756"/>
                  </a:cubicBezTo>
                  <a:cubicBezTo>
                    <a:pt x="1910" y="2762"/>
                    <a:pt x="1923" y="2764"/>
                    <a:pt x="1935" y="2764"/>
                  </a:cubicBezTo>
                  <a:cubicBezTo>
                    <a:pt x="1969" y="2764"/>
                    <a:pt x="2000" y="2746"/>
                    <a:pt x="2018" y="2717"/>
                  </a:cubicBezTo>
                  <a:cubicBezTo>
                    <a:pt x="2034" y="2724"/>
                    <a:pt x="2049" y="2732"/>
                    <a:pt x="2065" y="2738"/>
                  </a:cubicBezTo>
                  <a:cubicBezTo>
                    <a:pt x="2077" y="2743"/>
                    <a:pt x="2090" y="2746"/>
                    <a:pt x="2102" y="2746"/>
                  </a:cubicBezTo>
                  <a:cubicBezTo>
                    <a:pt x="2138" y="2746"/>
                    <a:pt x="2172" y="2727"/>
                    <a:pt x="2188" y="2692"/>
                  </a:cubicBezTo>
                  <a:cubicBezTo>
                    <a:pt x="2196" y="2674"/>
                    <a:pt x="2196" y="2653"/>
                    <a:pt x="2193" y="2635"/>
                  </a:cubicBezTo>
                  <a:cubicBezTo>
                    <a:pt x="2199" y="2614"/>
                    <a:pt x="2203" y="2593"/>
                    <a:pt x="2195" y="2571"/>
                  </a:cubicBezTo>
                  <a:cubicBezTo>
                    <a:pt x="2105" y="2459"/>
                    <a:pt x="1952" y="2410"/>
                    <a:pt x="1854" y="2300"/>
                  </a:cubicBezTo>
                  <a:cubicBezTo>
                    <a:pt x="1190" y="1761"/>
                    <a:pt x="1010" y="916"/>
                    <a:pt x="1472" y="179"/>
                  </a:cubicBezTo>
                  <a:cubicBezTo>
                    <a:pt x="1536" y="90"/>
                    <a:pt x="1471" y="0"/>
                    <a:pt x="140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6" name="Google Shape;2946;p49"/>
            <p:cNvSpPr/>
            <p:nvPr/>
          </p:nvSpPr>
          <p:spPr>
            <a:xfrm>
              <a:off x="2282500" y="4091200"/>
              <a:ext cx="71525" cy="48750"/>
            </a:xfrm>
            <a:custGeom>
              <a:avLst/>
              <a:gdLst/>
              <a:ahLst/>
              <a:cxnLst/>
              <a:rect l="l" t="t" r="r" b="b"/>
              <a:pathLst>
                <a:path w="2861" h="1950" extrusionOk="0">
                  <a:moveTo>
                    <a:pt x="2229" y="1297"/>
                  </a:moveTo>
                  <a:lnTo>
                    <a:pt x="2229" y="1297"/>
                  </a:lnTo>
                  <a:cubicBezTo>
                    <a:pt x="2224" y="1301"/>
                    <a:pt x="2221" y="1304"/>
                    <a:pt x="2216" y="1308"/>
                  </a:cubicBezTo>
                  <a:cubicBezTo>
                    <a:pt x="2214" y="1306"/>
                    <a:pt x="2211" y="1305"/>
                    <a:pt x="2208" y="1303"/>
                  </a:cubicBezTo>
                  <a:cubicBezTo>
                    <a:pt x="2215" y="1301"/>
                    <a:pt x="2222" y="1300"/>
                    <a:pt x="2229" y="1297"/>
                  </a:cubicBezTo>
                  <a:close/>
                  <a:moveTo>
                    <a:pt x="126" y="0"/>
                  </a:moveTo>
                  <a:cubicBezTo>
                    <a:pt x="116" y="0"/>
                    <a:pt x="106" y="2"/>
                    <a:pt x="95" y="5"/>
                  </a:cubicBezTo>
                  <a:cubicBezTo>
                    <a:pt x="0" y="43"/>
                    <a:pt x="37" y="138"/>
                    <a:pt x="67" y="216"/>
                  </a:cubicBezTo>
                  <a:cubicBezTo>
                    <a:pt x="134" y="982"/>
                    <a:pt x="692" y="1832"/>
                    <a:pt x="1494" y="1947"/>
                  </a:cubicBezTo>
                  <a:cubicBezTo>
                    <a:pt x="1519" y="1949"/>
                    <a:pt x="1544" y="1950"/>
                    <a:pt x="1570" y="1950"/>
                  </a:cubicBezTo>
                  <a:cubicBezTo>
                    <a:pt x="1781" y="1950"/>
                    <a:pt x="1996" y="1877"/>
                    <a:pt x="2148" y="1728"/>
                  </a:cubicBezTo>
                  <a:cubicBezTo>
                    <a:pt x="2304" y="1584"/>
                    <a:pt x="2396" y="1398"/>
                    <a:pt x="2539" y="1242"/>
                  </a:cubicBezTo>
                  <a:cubicBezTo>
                    <a:pt x="2557" y="1220"/>
                    <a:pt x="2561" y="1191"/>
                    <a:pt x="2557" y="1162"/>
                  </a:cubicBezTo>
                  <a:cubicBezTo>
                    <a:pt x="2740" y="1067"/>
                    <a:pt x="2860" y="954"/>
                    <a:pt x="2764" y="857"/>
                  </a:cubicBezTo>
                  <a:cubicBezTo>
                    <a:pt x="2748" y="846"/>
                    <a:pt x="2731" y="841"/>
                    <a:pt x="2713" y="841"/>
                  </a:cubicBezTo>
                  <a:cubicBezTo>
                    <a:pt x="2683" y="841"/>
                    <a:pt x="2654" y="856"/>
                    <a:pt x="2634" y="881"/>
                  </a:cubicBezTo>
                  <a:cubicBezTo>
                    <a:pt x="2400" y="1060"/>
                    <a:pt x="2112" y="1179"/>
                    <a:pt x="1815" y="1179"/>
                  </a:cubicBezTo>
                  <a:cubicBezTo>
                    <a:pt x="1778" y="1179"/>
                    <a:pt x="1741" y="1178"/>
                    <a:pt x="1704" y="1174"/>
                  </a:cubicBezTo>
                  <a:cubicBezTo>
                    <a:pt x="1089" y="1130"/>
                    <a:pt x="438" y="713"/>
                    <a:pt x="231" y="115"/>
                  </a:cubicBezTo>
                  <a:cubicBezTo>
                    <a:pt x="220" y="59"/>
                    <a:pt x="185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7" name="Google Shape;2947;p49"/>
            <p:cNvSpPr/>
            <p:nvPr/>
          </p:nvSpPr>
          <p:spPr>
            <a:xfrm>
              <a:off x="2362675" y="4094225"/>
              <a:ext cx="66875" cy="47450"/>
            </a:xfrm>
            <a:custGeom>
              <a:avLst/>
              <a:gdLst/>
              <a:ahLst/>
              <a:cxnLst/>
              <a:rect l="l" t="t" r="r" b="b"/>
              <a:pathLst>
                <a:path w="2675" h="1898" extrusionOk="0">
                  <a:moveTo>
                    <a:pt x="1733" y="1023"/>
                  </a:moveTo>
                  <a:lnTo>
                    <a:pt x="1733" y="1023"/>
                  </a:lnTo>
                  <a:cubicBezTo>
                    <a:pt x="1729" y="1027"/>
                    <a:pt x="1724" y="1030"/>
                    <a:pt x="1719" y="1032"/>
                  </a:cubicBezTo>
                  <a:cubicBezTo>
                    <a:pt x="1719" y="1032"/>
                    <a:pt x="1719" y="1032"/>
                    <a:pt x="1718" y="1033"/>
                  </a:cubicBezTo>
                  <a:cubicBezTo>
                    <a:pt x="1714" y="1033"/>
                    <a:pt x="1709" y="1035"/>
                    <a:pt x="1705" y="1035"/>
                  </a:cubicBezTo>
                  <a:cubicBezTo>
                    <a:pt x="1714" y="1031"/>
                    <a:pt x="1724" y="1028"/>
                    <a:pt x="1733" y="1023"/>
                  </a:cubicBezTo>
                  <a:close/>
                  <a:moveTo>
                    <a:pt x="2511" y="1"/>
                  </a:moveTo>
                  <a:cubicBezTo>
                    <a:pt x="2457" y="1"/>
                    <a:pt x="2403" y="43"/>
                    <a:pt x="2415" y="106"/>
                  </a:cubicBezTo>
                  <a:cubicBezTo>
                    <a:pt x="2183" y="664"/>
                    <a:pt x="1546" y="1022"/>
                    <a:pt x="935" y="1022"/>
                  </a:cubicBezTo>
                  <a:cubicBezTo>
                    <a:pt x="654" y="1022"/>
                    <a:pt x="378" y="946"/>
                    <a:pt x="149" y="780"/>
                  </a:cubicBezTo>
                  <a:cubicBezTo>
                    <a:pt x="135" y="771"/>
                    <a:pt x="118" y="766"/>
                    <a:pt x="102" y="766"/>
                  </a:cubicBezTo>
                  <a:cubicBezTo>
                    <a:pt x="71" y="766"/>
                    <a:pt x="40" y="782"/>
                    <a:pt x="23" y="810"/>
                  </a:cubicBezTo>
                  <a:cubicBezTo>
                    <a:pt x="1" y="844"/>
                    <a:pt x="5" y="886"/>
                    <a:pt x="28" y="916"/>
                  </a:cubicBezTo>
                  <a:cubicBezTo>
                    <a:pt x="202" y="1424"/>
                    <a:pt x="682" y="1898"/>
                    <a:pt x="1243" y="1898"/>
                  </a:cubicBezTo>
                  <a:cubicBezTo>
                    <a:pt x="1246" y="1898"/>
                    <a:pt x="1249" y="1898"/>
                    <a:pt x="1252" y="1898"/>
                  </a:cubicBezTo>
                  <a:cubicBezTo>
                    <a:pt x="1756" y="1898"/>
                    <a:pt x="2335" y="1706"/>
                    <a:pt x="2534" y="1200"/>
                  </a:cubicBezTo>
                  <a:cubicBezTo>
                    <a:pt x="2642" y="946"/>
                    <a:pt x="2674" y="642"/>
                    <a:pt x="2598" y="375"/>
                  </a:cubicBezTo>
                  <a:cubicBezTo>
                    <a:pt x="2567" y="338"/>
                    <a:pt x="2540" y="326"/>
                    <a:pt x="2516" y="324"/>
                  </a:cubicBezTo>
                  <a:cubicBezTo>
                    <a:pt x="2554" y="239"/>
                    <a:pt x="2580" y="148"/>
                    <a:pt x="2593" y="52"/>
                  </a:cubicBezTo>
                  <a:cubicBezTo>
                    <a:pt x="2576" y="16"/>
                    <a:pt x="2543" y="1"/>
                    <a:pt x="251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8" name="Google Shape;2948;p49"/>
            <p:cNvSpPr/>
            <p:nvPr/>
          </p:nvSpPr>
          <p:spPr>
            <a:xfrm>
              <a:off x="2437475" y="4007350"/>
              <a:ext cx="54550" cy="71000"/>
            </a:xfrm>
            <a:custGeom>
              <a:avLst/>
              <a:gdLst/>
              <a:ahLst/>
              <a:cxnLst/>
              <a:rect l="l" t="t" r="r" b="b"/>
              <a:pathLst>
                <a:path w="2182" h="2840" extrusionOk="0">
                  <a:moveTo>
                    <a:pt x="82" y="2617"/>
                  </a:moveTo>
                  <a:lnTo>
                    <a:pt x="82" y="2617"/>
                  </a:lnTo>
                  <a:cubicBezTo>
                    <a:pt x="82" y="2617"/>
                    <a:pt x="82" y="2617"/>
                    <a:pt x="81" y="2617"/>
                  </a:cubicBezTo>
                  <a:cubicBezTo>
                    <a:pt x="82" y="2617"/>
                    <a:pt x="82" y="2617"/>
                    <a:pt x="82" y="2617"/>
                  </a:cubicBezTo>
                  <a:close/>
                  <a:moveTo>
                    <a:pt x="959" y="0"/>
                  </a:moveTo>
                  <a:cubicBezTo>
                    <a:pt x="918" y="0"/>
                    <a:pt x="877" y="25"/>
                    <a:pt x="867" y="69"/>
                  </a:cubicBezTo>
                  <a:cubicBezTo>
                    <a:pt x="849" y="136"/>
                    <a:pt x="915" y="177"/>
                    <a:pt x="934" y="233"/>
                  </a:cubicBezTo>
                  <a:cubicBezTo>
                    <a:pt x="1411" y="1088"/>
                    <a:pt x="1067" y="2321"/>
                    <a:pt x="83" y="2617"/>
                  </a:cubicBezTo>
                  <a:lnTo>
                    <a:pt x="83" y="2617"/>
                  </a:lnTo>
                  <a:cubicBezTo>
                    <a:pt x="38" y="2628"/>
                    <a:pt x="1" y="2666"/>
                    <a:pt x="8" y="2722"/>
                  </a:cubicBezTo>
                  <a:cubicBezTo>
                    <a:pt x="24" y="2777"/>
                    <a:pt x="62" y="2798"/>
                    <a:pt x="111" y="2798"/>
                  </a:cubicBezTo>
                  <a:cubicBezTo>
                    <a:pt x="155" y="2798"/>
                    <a:pt x="209" y="2781"/>
                    <a:pt x="263" y="2758"/>
                  </a:cubicBezTo>
                  <a:cubicBezTo>
                    <a:pt x="264" y="2768"/>
                    <a:pt x="265" y="2779"/>
                    <a:pt x="269" y="2789"/>
                  </a:cubicBezTo>
                  <a:cubicBezTo>
                    <a:pt x="293" y="2823"/>
                    <a:pt x="327" y="2837"/>
                    <a:pt x="368" y="2837"/>
                  </a:cubicBezTo>
                  <a:cubicBezTo>
                    <a:pt x="382" y="2837"/>
                    <a:pt x="397" y="2835"/>
                    <a:pt x="413" y="2832"/>
                  </a:cubicBezTo>
                  <a:cubicBezTo>
                    <a:pt x="472" y="2837"/>
                    <a:pt x="531" y="2839"/>
                    <a:pt x="588" y="2839"/>
                  </a:cubicBezTo>
                  <a:cubicBezTo>
                    <a:pt x="1165" y="2839"/>
                    <a:pt x="1658" y="2600"/>
                    <a:pt x="1911" y="2029"/>
                  </a:cubicBezTo>
                  <a:cubicBezTo>
                    <a:pt x="2182" y="1909"/>
                    <a:pt x="2153" y="1495"/>
                    <a:pt x="2085" y="1253"/>
                  </a:cubicBezTo>
                  <a:cubicBezTo>
                    <a:pt x="2064" y="1137"/>
                    <a:pt x="1562" y="331"/>
                    <a:pt x="1366" y="331"/>
                  </a:cubicBezTo>
                  <a:cubicBezTo>
                    <a:pt x="1355" y="331"/>
                    <a:pt x="1345" y="334"/>
                    <a:pt x="1336" y="339"/>
                  </a:cubicBezTo>
                  <a:cubicBezTo>
                    <a:pt x="1290" y="248"/>
                    <a:pt x="1235" y="160"/>
                    <a:pt x="1170" y="75"/>
                  </a:cubicBezTo>
                  <a:cubicBezTo>
                    <a:pt x="1151" y="56"/>
                    <a:pt x="1130" y="48"/>
                    <a:pt x="1109" y="48"/>
                  </a:cubicBezTo>
                  <a:cubicBezTo>
                    <a:pt x="1089" y="48"/>
                    <a:pt x="1070" y="56"/>
                    <a:pt x="1053" y="68"/>
                  </a:cubicBezTo>
                  <a:cubicBezTo>
                    <a:pt x="1048" y="59"/>
                    <a:pt x="1042" y="49"/>
                    <a:pt x="1036" y="40"/>
                  </a:cubicBezTo>
                  <a:cubicBezTo>
                    <a:pt x="1018" y="13"/>
                    <a:pt x="988" y="0"/>
                    <a:pt x="95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9" name="Google Shape;2949;p49"/>
            <p:cNvSpPr/>
            <p:nvPr/>
          </p:nvSpPr>
          <p:spPr>
            <a:xfrm>
              <a:off x="2420425" y="3908200"/>
              <a:ext cx="64200" cy="71225"/>
            </a:xfrm>
            <a:custGeom>
              <a:avLst/>
              <a:gdLst/>
              <a:ahLst/>
              <a:cxnLst/>
              <a:rect l="l" t="t" r="r" b="b"/>
              <a:pathLst>
                <a:path w="2568" h="2849" extrusionOk="0">
                  <a:moveTo>
                    <a:pt x="1342" y="1"/>
                  </a:moveTo>
                  <a:cubicBezTo>
                    <a:pt x="1140" y="1"/>
                    <a:pt x="938" y="58"/>
                    <a:pt x="738" y="95"/>
                  </a:cubicBezTo>
                  <a:cubicBezTo>
                    <a:pt x="634" y="124"/>
                    <a:pt x="397" y="110"/>
                    <a:pt x="426" y="269"/>
                  </a:cubicBezTo>
                  <a:cubicBezTo>
                    <a:pt x="426" y="270"/>
                    <a:pt x="426" y="270"/>
                    <a:pt x="426" y="270"/>
                  </a:cubicBezTo>
                  <a:cubicBezTo>
                    <a:pt x="379" y="266"/>
                    <a:pt x="331" y="263"/>
                    <a:pt x="283" y="263"/>
                  </a:cubicBezTo>
                  <a:cubicBezTo>
                    <a:pt x="229" y="263"/>
                    <a:pt x="175" y="266"/>
                    <a:pt x="120" y="273"/>
                  </a:cubicBezTo>
                  <a:cubicBezTo>
                    <a:pt x="1" y="278"/>
                    <a:pt x="9" y="460"/>
                    <a:pt x="123" y="460"/>
                  </a:cubicBezTo>
                  <a:cubicBezTo>
                    <a:pt x="125" y="460"/>
                    <a:pt x="127" y="460"/>
                    <a:pt x="130" y="460"/>
                  </a:cubicBezTo>
                  <a:cubicBezTo>
                    <a:pt x="188" y="452"/>
                    <a:pt x="245" y="448"/>
                    <a:pt x="301" y="448"/>
                  </a:cubicBezTo>
                  <a:cubicBezTo>
                    <a:pt x="1178" y="448"/>
                    <a:pt x="1805" y="1356"/>
                    <a:pt x="1894" y="2177"/>
                  </a:cubicBezTo>
                  <a:cubicBezTo>
                    <a:pt x="1911" y="2336"/>
                    <a:pt x="1902" y="2493"/>
                    <a:pt x="1866" y="2650"/>
                  </a:cubicBezTo>
                  <a:cubicBezTo>
                    <a:pt x="1848" y="2722"/>
                    <a:pt x="1826" y="2826"/>
                    <a:pt x="1923" y="2847"/>
                  </a:cubicBezTo>
                  <a:cubicBezTo>
                    <a:pt x="1928" y="2848"/>
                    <a:pt x="1932" y="2848"/>
                    <a:pt x="1937" y="2848"/>
                  </a:cubicBezTo>
                  <a:cubicBezTo>
                    <a:pt x="2007" y="2848"/>
                    <a:pt x="2044" y="2764"/>
                    <a:pt x="2063" y="2656"/>
                  </a:cubicBezTo>
                  <a:cubicBezTo>
                    <a:pt x="2117" y="2619"/>
                    <a:pt x="2163" y="2547"/>
                    <a:pt x="2203" y="2507"/>
                  </a:cubicBezTo>
                  <a:cubicBezTo>
                    <a:pt x="2381" y="2226"/>
                    <a:pt x="2519" y="1911"/>
                    <a:pt x="2533" y="1575"/>
                  </a:cubicBezTo>
                  <a:cubicBezTo>
                    <a:pt x="2562" y="1537"/>
                    <a:pt x="2568" y="1480"/>
                    <a:pt x="2539" y="1441"/>
                  </a:cubicBezTo>
                  <a:cubicBezTo>
                    <a:pt x="2538" y="1174"/>
                    <a:pt x="2459" y="910"/>
                    <a:pt x="2322" y="683"/>
                  </a:cubicBezTo>
                  <a:cubicBezTo>
                    <a:pt x="2337" y="389"/>
                    <a:pt x="1887" y="40"/>
                    <a:pt x="1615" y="40"/>
                  </a:cubicBezTo>
                  <a:cubicBezTo>
                    <a:pt x="1613" y="40"/>
                    <a:pt x="1611" y="40"/>
                    <a:pt x="1608" y="40"/>
                  </a:cubicBezTo>
                  <a:cubicBezTo>
                    <a:pt x="1520" y="12"/>
                    <a:pt x="1431" y="1"/>
                    <a:pt x="13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0" name="Google Shape;2950;p49"/>
            <p:cNvSpPr/>
            <p:nvPr/>
          </p:nvSpPr>
          <p:spPr>
            <a:xfrm>
              <a:off x="2314625" y="3852050"/>
              <a:ext cx="80975" cy="52225"/>
            </a:xfrm>
            <a:custGeom>
              <a:avLst/>
              <a:gdLst/>
              <a:ahLst/>
              <a:cxnLst/>
              <a:rect l="l" t="t" r="r" b="b"/>
              <a:pathLst>
                <a:path w="3239" h="2089" extrusionOk="0">
                  <a:moveTo>
                    <a:pt x="1739" y="0"/>
                  </a:moveTo>
                  <a:cubicBezTo>
                    <a:pt x="909" y="0"/>
                    <a:pt x="183" y="800"/>
                    <a:pt x="100" y="1607"/>
                  </a:cubicBezTo>
                  <a:cubicBezTo>
                    <a:pt x="112" y="1623"/>
                    <a:pt x="123" y="1634"/>
                    <a:pt x="133" y="1645"/>
                  </a:cubicBezTo>
                  <a:cubicBezTo>
                    <a:pt x="91" y="1718"/>
                    <a:pt x="53" y="1796"/>
                    <a:pt x="25" y="1878"/>
                  </a:cubicBezTo>
                  <a:cubicBezTo>
                    <a:pt x="29" y="1893"/>
                    <a:pt x="38" y="1905"/>
                    <a:pt x="50" y="1916"/>
                  </a:cubicBezTo>
                  <a:cubicBezTo>
                    <a:pt x="44" y="1925"/>
                    <a:pt x="36" y="1934"/>
                    <a:pt x="30" y="1943"/>
                  </a:cubicBezTo>
                  <a:cubicBezTo>
                    <a:pt x="1" y="1985"/>
                    <a:pt x="14" y="2045"/>
                    <a:pt x="56" y="2072"/>
                  </a:cubicBezTo>
                  <a:cubicBezTo>
                    <a:pt x="71" y="2083"/>
                    <a:pt x="89" y="2088"/>
                    <a:pt x="107" y="2088"/>
                  </a:cubicBezTo>
                  <a:cubicBezTo>
                    <a:pt x="137" y="2088"/>
                    <a:pt x="167" y="2074"/>
                    <a:pt x="186" y="2047"/>
                  </a:cubicBezTo>
                  <a:cubicBezTo>
                    <a:pt x="281" y="1908"/>
                    <a:pt x="380" y="1773"/>
                    <a:pt x="497" y="1649"/>
                  </a:cubicBezTo>
                  <a:cubicBezTo>
                    <a:pt x="843" y="1291"/>
                    <a:pt x="1280" y="1121"/>
                    <a:pt x="1723" y="1121"/>
                  </a:cubicBezTo>
                  <a:cubicBezTo>
                    <a:pt x="2177" y="1121"/>
                    <a:pt x="2635" y="1300"/>
                    <a:pt x="3003" y="1639"/>
                  </a:cubicBezTo>
                  <a:cubicBezTo>
                    <a:pt x="3028" y="1682"/>
                    <a:pt x="3063" y="1700"/>
                    <a:pt x="3095" y="1700"/>
                  </a:cubicBezTo>
                  <a:cubicBezTo>
                    <a:pt x="3171" y="1700"/>
                    <a:pt x="3238" y="1604"/>
                    <a:pt x="3153" y="1528"/>
                  </a:cubicBezTo>
                  <a:cubicBezTo>
                    <a:pt x="3136" y="1512"/>
                    <a:pt x="3119" y="1497"/>
                    <a:pt x="3102" y="1482"/>
                  </a:cubicBezTo>
                  <a:cubicBezTo>
                    <a:pt x="3147" y="1454"/>
                    <a:pt x="3166" y="1392"/>
                    <a:pt x="3101" y="1329"/>
                  </a:cubicBezTo>
                  <a:cubicBezTo>
                    <a:pt x="3095" y="1322"/>
                    <a:pt x="3088" y="1318"/>
                    <a:pt x="3081" y="1312"/>
                  </a:cubicBezTo>
                  <a:cubicBezTo>
                    <a:pt x="3081" y="1304"/>
                    <a:pt x="3081" y="1296"/>
                    <a:pt x="3079" y="1287"/>
                  </a:cubicBezTo>
                  <a:cubicBezTo>
                    <a:pt x="3049" y="1212"/>
                    <a:pt x="3021" y="1137"/>
                    <a:pt x="2979" y="1068"/>
                  </a:cubicBezTo>
                  <a:cubicBezTo>
                    <a:pt x="3014" y="1037"/>
                    <a:pt x="3015" y="985"/>
                    <a:pt x="2998" y="944"/>
                  </a:cubicBezTo>
                  <a:cubicBezTo>
                    <a:pt x="2915" y="492"/>
                    <a:pt x="2520" y="163"/>
                    <a:pt x="2089" y="48"/>
                  </a:cubicBezTo>
                  <a:cubicBezTo>
                    <a:pt x="1971" y="15"/>
                    <a:pt x="1854" y="0"/>
                    <a:pt x="173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1" name="Google Shape;2951;p49"/>
            <p:cNvSpPr/>
            <p:nvPr/>
          </p:nvSpPr>
          <p:spPr>
            <a:xfrm>
              <a:off x="2210400" y="3847725"/>
              <a:ext cx="293925" cy="297425"/>
            </a:xfrm>
            <a:custGeom>
              <a:avLst/>
              <a:gdLst/>
              <a:ahLst/>
              <a:cxnLst/>
              <a:rect l="l" t="t" r="r" b="b"/>
              <a:pathLst>
                <a:path w="11757" h="11897" extrusionOk="0">
                  <a:moveTo>
                    <a:pt x="5869" y="178"/>
                  </a:moveTo>
                  <a:cubicBezTo>
                    <a:pt x="6041" y="178"/>
                    <a:pt x="6213" y="218"/>
                    <a:pt x="6374" y="307"/>
                  </a:cubicBezTo>
                  <a:cubicBezTo>
                    <a:pt x="7505" y="1008"/>
                    <a:pt x="7287" y="2570"/>
                    <a:pt x="6907" y="3652"/>
                  </a:cubicBezTo>
                  <a:cubicBezTo>
                    <a:pt x="6864" y="3767"/>
                    <a:pt x="6822" y="3890"/>
                    <a:pt x="6778" y="4012"/>
                  </a:cubicBezTo>
                  <a:cubicBezTo>
                    <a:pt x="6561" y="3930"/>
                    <a:pt x="6334" y="3872"/>
                    <a:pt x="6109" y="3840"/>
                  </a:cubicBezTo>
                  <a:cubicBezTo>
                    <a:pt x="6062" y="3837"/>
                    <a:pt x="6014" y="3835"/>
                    <a:pt x="5967" y="3835"/>
                  </a:cubicBezTo>
                  <a:cubicBezTo>
                    <a:pt x="5616" y="3835"/>
                    <a:pt x="5270" y="3927"/>
                    <a:pt x="4957" y="4090"/>
                  </a:cubicBezTo>
                  <a:cubicBezTo>
                    <a:pt x="4929" y="4006"/>
                    <a:pt x="4856" y="3910"/>
                    <a:pt x="4779" y="3822"/>
                  </a:cubicBezTo>
                  <a:cubicBezTo>
                    <a:pt x="4582" y="3452"/>
                    <a:pt x="4483" y="3026"/>
                    <a:pt x="4380" y="2621"/>
                  </a:cubicBezTo>
                  <a:cubicBezTo>
                    <a:pt x="4302" y="2043"/>
                    <a:pt x="4310" y="1400"/>
                    <a:pt x="4652" y="902"/>
                  </a:cubicBezTo>
                  <a:cubicBezTo>
                    <a:pt x="4903" y="492"/>
                    <a:pt x="5386" y="178"/>
                    <a:pt x="5869" y="178"/>
                  </a:cubicBezTo>
                  <a:close/>
                  <a:moveTo>
                    <a:pt x="6764" y="4210"/>
                  </a:moveTo>
                  <a:lnTo>
                    <a:pt x="6764" y="4210"/>
                  </a:lnTo>
                  <a:cubicBezTo>
                    <a:pt x="6764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4" y="4211"/>
                    <a:pt x="6764" y="4210"/>
                  </a:cubicBezTo>
                  <a:close/>
                  <a:moveTo>
                    <a:pt x="6762" y="4210"/>
                  </a:moveTo>
                  <a:cubicBezTo>
                    <a:pt x="6762" y="4210"/>
                    <a:pt x="6762" y="4210"/>
                    <a:pt x="6762" y="4210"/>
                  </a:cubicBezTo>
                  <a:lnTo>
                    <a:pt x="6762" y="4210"/>
                  </a:lnTo>
                  <a:cubicBezTo>
                    <a:pt x="6763" y="4211"/>
                    <a:pt x="6764" y="4211"/>
                    <a:pt x="6765" y="4211"/>
                  </a:cubicBezTo>
                  <a:lnTo>
                    <a:pt x="6765" y="4211"/>
                  </a:lnTo>
                  <a:cubicBezTo>
                    <a:pt x="6764" y="4211"/>
                    <a:pt x="6763" y="4210"/>
                    <a:pt x="6762" y="4210"/>
                  </a:cubicBezTo>
                  <a:lnTo>
                    <a:pt x="6762" y="4210"/>
                  </a:lnTo>
                  <a:cubicBezTo>
                    <a:pt x="6763" y="4210"/>
                    <a:pt x="6763" y="4210"/>
                    <a:pt x="6764" y="4210"/>
                  </a:cubicBezTo>
                  <a:lnTo>
                    <a:pt x="6764" y="4210"/>
                  </a:lnTo>
                  <a:cubicBezTo>
                    <a:pt x="6763" y="4210"/>
                    <a:pt x="6763" y="4210"/>
                    <a:pt x="6762" y="4210"/>
                  </a:cubicBezTo>
                  <a:close/>
                  <a:moveTo>
                    <a:pt x="2524" y="2538"/>
                  </a:moveTo>
                  <a:cubicBezTo>
                    <a:pt x="2822" y="2538"/>
                    <a:pt x="3124" y="2615"/>
                    <a:pt x="3392" y="2738"/>
                  </a:cubicBezTo>
                  <a:cubicBezTo>
                    <a:pt x="3901" y="3024"/>
                    <a:pt x="4279" y="3504"/>
                    <a:pt x="4638" y="3965"/>
                  </a:cubicBezTo>
                  <a:cubicBezTo>
                    <a:pt x="4676" y="4043"/>
                    <a:pt x="4721" y="4118"/>
                    <a:pt x="4773" y="4182"/>
                  </a:cubicBezTo>
                  <a:cubicBezTo>
                    <a:pt x="4773" y="4187"/>
                    <a:pt x="4773" y="4190"/>
                    <a:pt x="4775" y="4195"/>
                  </a:cubicBezTo>
                  <a:cubicBezTo>
                    <a:pt x="4430" y="4413"/>
                    <a:pt x="4139" y="4717"/>
                    <a:pt x="3950" y="5075"/>
                  </a:cubicBezTo>
                  <a:cubicBezTo>
                    <a:pt x="3816" y="5296"/>
                    <a:pt x="3727" y="5527"/>
                    <a:pt x="3677" y="5760"/>
                  </a:cubicBezTo>
                  <a:cubicBezTo>
                    <a:pt x="3672" y="5759"/>
                    <a:pt x="3669" y="5759"/>
                    <a:pt x="3664" y="5759"/>
                  </a:cubicBezTo>
                  <a:cubicBezTo>
                    <a:pt x="3656" y="5755"/>
                    <a:pt x="3649" y="5750"/>
                    <a:pt x="3640" y="5748"/>
                  </a:cubicBezTo>
                  <a:cubicBezTo>
                    <a:pt x="3456" y="5713"/>
                    <a:pt x="3274" y="5671"/>
                    <a:pt x="3095" y="5620"/>
                  </a:cubicBezTo>
                  <a:cubicBezTo>
                    <a:pt x="2579" y="5488"/>
                    <a:pt x="2063" y="5311"/>
                    <a:pt x="1645" y="4971"/>
                  </a:cubicBezTo>
                  <a:cubicBezTo>
                    <a:pt x="990" y="4408"/>
                    <a:pt x="1058" y="3121"/>
                    <a:pt x="1842" y="2698"/>
                  </a:cubicBezTo>
                  <a:cubicBezTo>
                    <a:pt x="2054" y="2586"/>
                    <a:pt x="2288" y="2538"/>
                    <a:pt x="2524" y="2538"/>
                  </a:cubicBezTo>
                  <a:close/>
                  <a:moveTo>
                    <a:pt x="9769" y="2457"/>
                  </a:moveTo>
                  <a:cubicBezTo>
                    <a:pt x="10039" y="2457"/>
                    <a:pt x="10310" y="2544"/>
                    <a:pt x="10475" y="2766"/>
                  </a:cubicBezTo>
                  <a:cubicBezTo>
                    <a:pt x="10906" y="3316"/>
                    <a:pt x="11045" y="4146"/>
                    <a:pt x="10631" y="4746"/>
                  </a:cubicBezTo>
                  <a:cubicBezTo>
                    <a:pt x="10151" y="5501"/>
                    <a:pt x="9181" y="5724"/>
                    <a:pt x="8366" y="5935"/>
                  </a:cubicBezTo>
                  <a:cubicBezTo>
                    <a:pt x="8332" y="5944"/>
                    <a:pt x="8288" y="5957"/>
                    <a:pt x="8254" y="5978"/>
                  </a:cubicBezTo>
                  <a:cubicBezTo>
                    <a:pt x="8258" y="5795"/>
                    <a:pt x="8237" y="5616"/>
                    <a:pt x="8183" y="5450"/>
                  </a:cubicBezTo>
                  <a:cubicBezTo>
                    <a:pt x="8031" y="4842"/>
                    <a:pt x="7584" y="4400"/>
                    <a:pt x="7040" y="4127"/>
                  </a:cubicBezTo>
                  <a:cubicBezTo>
                    <a:pt x="7048" y="4116"/>
                    <a:pt x="7056" y="4105"/>
                    <a:pt x="7063" y="4094"/>
                  </a:cubicBezTo>
                  <a:cubicBezTo>
                    <a:pt x="7076" y="4076"/>
                    <a:pt x="7091" y="4054"/>
                    <a:pt x="7104" y="4031"/>
                  </a:cubicBezTo>
                  <a:cubicBezTo>
                    <a:pt x="7352" y="3765"/>
                    <a:pt x="7614" y="3534"/>
                    <a:pt x="7911" y="3317"/>
                  </a:cubicBezTo>
                  <a:cubicBezTo>
                    <a:pt x="8354" y="2946"/>
                    <a:pt x="8858" y="2629"/>
                    <a:pt x="9431" y="2501"/>
                  </a:cubicBezTo>
                  <a:cubicBezTo>
                    <a:pt x="9537" y="2473"/>
                    <a:pt x="9653" y="2457"/>
                    <a:pt x="9769" y="2457"/>
                  </a:cubicBezTo>
                  <a:close/>
                  <a:moveTo>
                    <a:pt x="5862" y="4011"/>
                  </a:moveTo>
                  <a:cubicBezTo>
                    <a:pt x="5904" y="4011"/>
                    <a:pt x="5945" y="4012"/>
                    <a:pt x="5988" y="4013"/>
                  </a:cubicBezTo>
                  <a:cubicBezTo>
                    <a:pt x="6024" y="4013"/>
                    <a:pt x="6061" y="4014"/>
                    <a:pt x="6098" y="4018"/>
                  </a:cubicBezTo>
                  <a:cubicBezTo>
                    <a:pt x="6163" y="4025"/>
                    <a:pt x="6230" y="4028"/>
                    <a:pt x="6293" y="4049"/>
                  </a:cubicBezTo>
                  <a:cubicBezTo>
                    <a:pt x="6294" y="4049"/>
                    <a:pt x="6295" y="4050"/>
                    <a:pt x="6295" y="4050"/>
                  </a:cubicBezTo>
                  <a:cubicBezTo>
                    <a:pt x="6335" y="4059"/>
                    <a:pt x="6372" y="4070"/>
                    <a:pt x="6411" y="4082"/>
                  </a:cubicBezTo>
                  <a:cubicBezTo>
                    <a:pt x="6413" y="4084"/>
                    <a:pt x="6417" y="4084"/>
                    <a:pt x="6421" y="4085"/>
                  </a:cubicBezTo>
                  <a:cubicBezTo>
                    <a:pt x="6474" y="4100"/>
                    <a:pt x="6529" y="4113"/>
                    <a:pt x="6580" y="4133"/>
                  </a:cubicBezTo>
                  <a:cubicBezTo>
                    <a:pt x="6597" y="4139"/>
                    <a:pt x="6614" y="4142"/>
                    <a:pt x="6632" y="4149"/>
                  </a:cubicBezTo>
                  <a:cubicBezTo>
                    <a:pt x="6651" y="4157"/>
                    <a:pt x="6669" y="4165"/>
                    <a:pt x="6688" y="4174"/>
                  </a:cubicBezTo>
                  <a:cubicBezTo>
                    <a:pt x="6699" y="4180"/>
                    <a:pt x="6709" y="4185"/>
                    <a:pt x="6721" y="4189"/>
                  </a:cubicBezTo>
                  <a:cubicBezTo>
                    <a:pt x="6721" y="4190"/>
                    <a:pt x="6721" y="4190"/>
                    <a:pt x="6721" y="4190"/>
                  </a:cubicBezTo>
                  <a:cubicBezTo>
                    <a:pt x="6734" y="4196"/>
                    <a:pt x="6748" y="4203"/>
                    <a:pt x="6762" y="4209"/>
                  </a:cubicBezTo>
                  <a:cubicBezTo>
                    <a:pt x="6765" y="4211"/>
                    <a:pt x="6768" y="4212"/>
                    <a:pt x="6771" y="4213"/>
                  </a:cubicBezTo>
                  <a:lnTo>
                    <a:pt x="6771" y="4213"/>
                  </a:lnTo>
                  <a:cubicBezTo>
                    <a:pt x="6769" y="4212"/>
                    <a:pt x="6767" y="4212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83" y="4218"/>
                    <a:pt x="6801" y="4225"/>
                    <a:pt x="6818" y="4235"/>
                  </a:cubicBezTo>
                  <a:cubicBezTo>
                    <a:pt x="6820" y="4235"/>
                    <a:pt x="6821" y="4236"/>
                    <a:pt x="6822" y="4237"/>
                  </a:cubicBezTo>
                  <a:cubicBezTo>
                    <a:pt x="6835" y="4245"/>
                    <a:pt x="6847" y="4253"/>
                    <a:pt x="6859" y="4261"/>
                  </a:cubicBezTo>
                  <a:cubicBezTo>
                    <a:pt x="6859" y="4260"/>
                    <a:pt x="6860" y="4259"/>
                    <a:pt x="6861" y="4259"/>
                  </a:cubicBezTo>
                  <a:cubicBezTo>
                    <a:pt x="7212" y="4413"/>
                    <a:pt x="7536" y="4627"/>
                    <a:pt x="7759" y="4944"/>
                  </a:cubicBezTo>
                  <a:cubicBezTo>
                    <a:pt x="8056" y="5448"/>
                    <a:pt x="8167" y="6074"/>
                    <a:pt x="7953" y="6631"/>
                  </a:cubicBezTo>
                  <a:cubicBezTo>
                    <a:pt x="7648" y="7400"/>
                    <a:pt x="7009" y="8175"/>
                    <a:pt x="6157" y="8326"/>
                  </a:cubicBezTo>
                  <a:lnTo>
                    <a:pt x="6091" y="8326"/>
                  </a:lnTo>
                  <a:cubicBezTo>
                    <a:pt x="6091" y="8325"/>
                    <a:pt x="6091" y="8324"/>
                    <a:pt x="6091" y="8322"/>
                  </a:cubicBezTo>
                  <a:cubicBezTo>
                    <a:pt x="6083" y="8325"/>
                    <a:pt x="6074" y="8326"/>
                    <a:pt x="6064" y="8327"/>
                  </a:cubicBezTo>
                  <a:lnTo>
                    <a:pt x="6005" y="8327"/>
                  </a:lnTo>
                  <a:cubicBezTo>
                    <a:pt x="6004" y="8327"/>
                    <a:pt x="6004" y="8326"/>
                    <a:pt x="6004" y="8326"/>
                  </a:cubicBezTo>
                  <a:lnTo>
                    <a:pt x="5980" y="8326"/>
                  </a:lnTo>
                  <a:cubicBezTo>
                    <a:pt x="5959" y="8326"/>
                    <a:pt x="5939" y="8326"/>
                    <a:pt x="5918" y="8325"/>
                  </a:cubicBezTo>
                  <a:cubicBezTo>
                    <a:pt x="5896" y="8324"/>
                    <a:pt x="5876" y="8322"/>
                    <a:pt x="5854" y="8318"/>
                  </a:cubicBezTo>
                  <a:cubicBezTo>
                    <a:pt x="5849" y="8318"/>
                    <a:pt x="5845" y="8317"/>
                    <a:pt x="5839" y="8316"/>
                  </a:cubicBezTo>
                  <a:cubicBezTo>
                    <a:pt x="5838" y="8315"/>
                    <a:pt x="5836" y="8315"/>
                    <a:pt x="5833" y="8314"/>
                  </a:cubicBezTo>
                  <a:cubicBezTo>
                    <a:pt x="5264" y="8261"/>
                    <a:pt x="4810" y="8050"/>
                    <a:pt x="4478" y="7745"/>
                  </a:cubicBezTo>
                  <a:cubicBezTo>
                    <a:pt x="4457" y="7732"/>
                    <a:pt x="4438" y="7713"/>
                    <a:pt x="4420" y="7696"/>
                  </a:cubicBezTo>
                  <a:cubicBezTo>
                    <a:pt x="4386" y="7663"/>
                    <a:pt x="4355" y="7628"/>
                    <a:pt x="4325" y="7591"/>
                  </a:cubicBezTo>
                  <a:cubicBezTo>
                    <a:pt x="4321" y="7586"/>
                    <a:pt x="4316" y="7582"/>
                    <a:pt x="4311" y="7578"/>
                  </a:cubicBezTo>
                  <a:lnTo>
                    <a:pt x="4310" y="7576"/>
                  </a:lnTo>
                  <a:lnTo>
                    <a:pt x="4310" y="7575"/>
                  </a:lnTo>
                  <a:cubicBezTo>
                    <a:pt x="4307" y="7573"/>
                    <a:pt x="4305" y="7570"/>
                    <a:pt x="4302" y="7567"/>
                  </a:cubicBezTo>
                  <a:cubicBezTo>
                    <a:pt x="4298" y="7562"/>
                    <a:pt x="4294" y="7557"/>
                    <a:pt x="4291" y="7550"/>
                  </a:cubicBezTo>
                  <a:cubicBezTo>
                    <a:pt x="3924" y="7108"/>
                    <a:pt x="3768" y="6532"/>
                    <a:pt x="3837" y="5968"/>
                  </a:cubicBezTo>
                  <a:cubicBezTo>
                    <a:pt x="3837" y="5960"/>
                    <a:pt x="3839" y="5951"/>
                    <a:pt x="3840" y="5942"/>
                  </a:cubicBezTo>
                  <a:cubicBezTo>
                    <a:pt x="3844" y="5916"/>
                    <a:pt x="3849" y="5891"/>
                    <a:pt x="3854" y="5864"/>
                  </a:cubicBezTo>
                  <a:cubicBezTo>
                    <a:pt x="3856" y="5855"/>
                    <a:pt x="3857" y="5845"/>
                    <a:pt x="3860" y="5836"/>
                  </a:cubicBezTo>
                  <a:cubicBezTo>
                    <a:pt x="3861" y="5826"/>
                    <a:pt x="3863" y="5816"/>
                    <a:pt x="3864" y="5806"/>
                  </a:cubicBezTo>
                  <a:cubicBezTo>
                    <a:pt x="3869" y="5788"/>
                    <a:pt x="3870" y="5769"/>
                    <a:pt x="3875" y="5751"/>
                  </a:cubicBezTo>
                  <a:cubicBezTo>
                    <a:pt x="3878" y="5729"/>
                    <a:pt x="3881" y="5705"/>
                    <a:pt x="3891" y="5685"/>
                  </a:cubicBezTo>
                  <a:cubicBezTo>
                    <a:pt x="4027" y="5161"/>
                    <a:pt x="4365" y="4669"/>
                    <a:pt x="4919" y="4333"/>
                  </a:cubicBezTo>
                  <a:cubicBezTo>
                    <a:pt x="4927" y="4326"/>
                    <a:pt x="4935" y="4321"/>
                    <a:pt x="4943" y="4316"/>
                  </a:cubicBezTo>
                  <a:cubicBezTo>
                    <a:pt x="4944" y="4315"/>
                    <a:pt x="4945" y="4315"/>
                    <a:pt x="4946" y="4314"/>
                  </a:cubicBezTo>
                  <a:cubicBezTo>
                    <a:pt x="4948" y="4312"/>
                    <a:pt x="4952" y="4310"/>
                    <a:pt x="4955" y="4309"/>
                  </a:cubicBezTo>
                  <a:cubicBezTo>
                    <a:pt x="4994" y="4284"/>
                    <a:pt x="5034" y="4260"/>
                    <a:pt x="5078" y="4242"/>
                  </a:cubicBezTo>
                  <a:cubicBezTo>
                    <a:pt x="5080" y="4242"/>
                    <a:pt x="5083" y="4241"/>
                    <a:pt x="5084" y="4241"/>
                  </a:cubicBezTo>
                  <a:cubicBezTo>
                    <a:pt x="5217" y="4172"/>
                    <a:pt x="5361" y="4113"/>
                    <a:pt x="5514" y="4062"/>
                  </a:cubicBezTo>
                  <a:cubicBezTo>
                    <a:pt x="5550" y="4043"/>
                    <a:pt x="5599" y="4037"/>
                    <a:pt x="5640" y="4033"/>
                  </a:cubicBezTo>
                  <a:cubicBezTo>
                    <a:pt x="5714" y="4021"/>
                    <a:pt x="5788" y="4012"/>
                    <a:pt x="5862" y="4011"/>
                  </a:cubicBezTo>
                  <a:close/>
                  <a:moveTo>
                    <a:pt x="3030" y="5917"/>
                  </a:moveTo>
                  <a:cubicBezTo>
                    <a:pt x="3192" y="5917"/>
                    <a:pt x="3353" y="5919"/>
                    <a:pt x="3510" y="5920"/>
                  </a:cubicBezTo>
                  <a:cubicBezTo>
                    <a:pt x="3513" y="5920"/>
                    <a:pt x="3516" y="5920"/>
                    <a:pt x="3519" y="5920"/>
                  </a:cubicBezTo>
                  <a:cubicBezTo>
                    <a:pt x="3538" y="5920"/>
                    <a:pt x="3558" y="5923"/>
                    <a:pt x="3578" y="5925"/>
                  </a:cubicBezTo>
                  <a:cubicBezTo>
                    <a:pt x="3584" y="5926"/>
                    <a:pt x="3590" y="5928"/>
                    <a:pt x="3594" y="5930"/>
                  </a:cubicBezTo>
                  <a:cubicBezTo>
                    <a:pt x="3596" y="5930"/>
                    <a:pt x="3598" y="5930"/>
                    <a:pt x="3599" y="5930"/>
                  </a:cubicBezTo>
                  <a:cubicBezTo>
                    <a:pt x="3602" y="5930"/>
                    <a:pt x="3605" y="5930"/>
                    <a:pt x="3608" y="5930"/>
                  </a:cubicBezTo>
                  <a:cubicBezTo>
                    <a:pt x="3621" y="5932"/>
                    <a:pt x="3633" y="5934"/>
                    <a:pt x="3647" y="5936"/>
                  </a:cubicBezTo>
                  <a:cubicBezTo>
                    <a:pt x="3565" y="6566"/>
                    <a:pt x="3763" y="7197"/>
                    <a:pt x="4157" y="7672"/>
                  </a:cubicBezTo>
                  <a:cubicBezTo>
                    <a:pt x="4128" y="7695"/>
                    <a:pt x="4099" y="7719"/>
                    <a:pt x="4069" y="7745"/>
                  </a:cubicBezTo>
                  <a:cubicBezTo>
                    <a:pt x="3419" y="8172"/>
                    <a:pt x="2620" y="8520"/>
                    <a:pt x="1828" y="8520"/>
                  </a:cubicBezTo>
                  <a:cubicBezTo>
                    <a:pt x="1659" y="8520"/>
                    <a:pt x="1491" y="8504"/>
                    <a:pt x="1325" y="8470"/>
                  </a:cubicBezTo>
                  <a:cubicBezTo>
                    <a:pt x="857" y="8332"/>
                    <a:pt x="527" y="7893"/>
                    <a:pt x="602" y="7397"/>
                  </a:cubicBezTo>
                  <a:cubicBezTo>
                    <a:pt x="595" y="6954"/>
                    <a:pt x="857" y="6572"/>
                    <a:pt x="1217" y="6330"/>
                  </a:cubicBezTo>
                  <a:cubicBezTo>
                    <a:pt x="1739" y="5960"/>
                    <a:pt x="2395" y="5917"/>
                    <a:pt x="3030" y="5917"/>
                  </a:cubicBezTo>
                  <a:close/>
                  <a:moveTo>
                    <a:pt x="8448" y="6158"/>
                  </a:moveTo>
                  <a:cubicBezTo>
                    <a:pt x="9412" y="6158"/>
                    <a:pt x="10545" y="6608"/>
                    <a:pt x="11062" y="7452"/>
                  </a:cubicBezTo>
                  <a:cubicBezTo>
                    <a:pt x="11383" y="8162"/>
                    <a:pt x="10661" y="9110"/>
                    <a:pt x="9922" y="9156"/>
                  </a:cubicBezTo>
                  <a:cubicBezTo>
                    <a:pt x="9336" y="9154"/>
                    <a:pt x="8808" y="8845"/>
                    <a:pt x="8319" y="8552"/>
                  </a:cubicBezTo>
                  <a:cubicBezTo>
                    <a:pt x="8009" y="8325"/>
                    <a:pt x="7780" y="7998"/>
                    <a:pt x="7493" y="7742"/>
                  </a:cubicBezTo>
                  <a:cubicBezTo>
                    <a:pt x="7893" y="7298"/>
                    <a:pt x="8176" y="6720"/>
                    <a:pt x="8240" y="6169"/>
                  </a:cubicBezTo>
                  <a:cubicBezTo>
                    <a:pt x="8246" y="6169"/>
                    <a:pt x="8251" y="6169"/>
                    <a:pt x="8257" y="6169"/>
                  </a:cubicBezTo>
                  <a:cubicBezTo>
                    <a:pt x="8304" y="6169"/>
                    <a:pt x="8356" y="6158"/>
                    <a:pt x="8396" y="6158"/>
                  </a:cubicBezTo>
                  <a:cubicBezTo>
                    <a:pt x="8398" y="6158"/>
                    <a:pt x="8400" y="6158"/>
                    <a:pt x="8402" y="6158"/>
                  </a:cubicBezTo>
                  <a:cubicBezTo>
                    <a:pt x="8417" y="6158"/>
                    <a:pt x="8433" y="6158"/>
                    <a:pt x="8448" y="6158"/>
                  </a:cubicBezTo>
                  <a:close/>
                  <a:moveTo>
                    <a:pt x="4293" y="7824"/>
                  </a:moveTo>
                  <a:cubicBezTo>
                    <a:pt x="4656" y="8189"/>
                    <a:pt x="5146" y="8436"/>
                    <a:pt x="5719" y="8478"/>
                  </a:cubicBezTo>
                  <a:cubicBezTo>
                    <a:pt x="5776" y="8491"/>
                    <a:pt x="5835" y="8498"/>
                    <a:pt x="5892" y="8504"/>
                  </a:cubicBezTo>
                  <a:cubicBezTo>
                    <a:pt x="5887" y="8637"/>
                    <a:pt x="5884" y="8772"/>
                    <a:pt x="5884" y="8906"/>
                  </a:cubicBezTo>
                  <a:cubicBezTo>
                    <a:pt x="5797" y="10034"/>
                    <a:pt x="5417" y="11632"/>
                    <a:pt x="4483" y="11632"/>
                  </a:cubicBezTo>
                  <a:cubicBezTo>
                    <a:pt x="4230" y="11632"/>
                    <a:pt x="3937" y="11515"/>
                    <a:pt x="3598" y="11240"/>
                  </a:cubicBezTo>
                  <a:cubicBezTo>
                    <a:pt x="3006" y="10709"/>
                    <a:pt x="2922" y="9765"/>
                    <a:pt x="3311" y="9089"/>
                  </a:cubicBezTo>
                  <a:cubicBezTo>
                    <a:pt x="3513" y="8729"/>
                    <a:pt x="3719" y="8323"/>
                    <a:pt x="4029" y="8032"/>
                  </a:cubicBezTo>
                  <a:cubicBezTo>
                    <a:pt x="4101" y="7955"/>
                    <a:pt x="4202" y="7891"/>
                    <a:pt x="4293" y="7824"/>
                  </a:cubicBezTo>
                  <a:close/>
                  <a:moveTo>
                    <a:pt x="7348" y="7891"/>
                  </a:moveTo>
                  <a:cubicBezTo>
                    <a:pt x="7692" y="8258"/>
                    <a:pt x="7956" y="8712"/>
                    <a:pt x="8191" y="9158"/>
                  </a:cubicBezTo>
                  <a:cubicBezTo>
                    <a:pt x="8532" y="9865"/>
                    <a:pt x="9035" y="11247"/>
                    <a:pt x="8021" y="11621"/>
                  </a:cubicBezTo>
                  <a:cubicBezTo>
                    <a:pt x="7859" y="11679"/>
                    <a:pt x="7685" y="11709"/>
                    <a:pt x="7510" y="11709"/>
                  </a:cubicBezTo>
                  <a:cubicBezTo>
                    <a:pt x="7147" y="11709"/>
                    <a:pt x="6783" y="11582"/>
                    <a:pt x="6532" y="11321"/>
                  </a:cubicBezTo>
                  <a:cubicBezTo>
                    <a:pt x="6186" y="10868"/>
                    <a:pt x="6096" y="10268"/>
                    <a:pt x="6055" y="9711"/>
                  </a:cubicBezTo>
                  <a:cubicBezTo>
                    <a:pt x="6078" y="9426"/>
                    <a:pt x="6069" y="9142"/>
                    <a:pt x="6071" y="8857"/>
                  </a:cubicBezTo>
                  <a:cubicBezTo>
                    <a:pt x="6078" y="8740"/>
                    <a:pt x="6083" y="8624"/>
                    <a:pt x="6086" y="8507"/>
                  </a:cubicBezTo>
                  <a:cubicBezTo>
                    <a:pt x="6541" y="8483"/>
                    <a:pt x="6984" y="8244"/>
                    <a:pt x="7348" y="7891"/>
                  </a:cubicBezTo>
                  <a:close/>
                  <a:moveTo>
                    <a:pt x="5823" y="1"/>
                  </a:moveTo>
                  <a:cubicBezTo>
                    <a:pt x="5166" y="1"/>
                    <a:pt x="4494" y="467"/>
                    <a:pt x="4220" y="1435"/>
                  </a:cubicBezTo>
                  <a:cubicBezTo>
                    <a:pt x="4075" y="2091"/>
                    <a:pt x="4179" y="2764"/>
                    <a:pt x="4399" y="3391"/>
                  </a:cubicBezTo>
                  <a:cubicBezTo>
                    <a:pt x="4118" y="3061"/>
                    <a:pt x="3830" y="2726"/>
                    <a:pt x="3428" y="2548"/>
                  </a:cubicBezTo>
                  <a:cubicBezTo>
                    <a:pt x="3117" y="2408"/>
                    <a:pt x="2818" y="2344"/>
                    <a:pt x="2542" y="2344"/>
                  </a:cubicBezTo>
                  <a:cubicBezTo>
                    <a:pt x="1342" y="2344"/>
                    <a:pt x="582" y="3546"/>
                    <a:pt x="1271" y="4835"/>
                  </a:cubicBezTo>
                  <a:cubicBezTo>
                    <a:pt x="1638" y="5313"/>
                    <a:pt x="2193" y="5558"/>
                    <a:pt x="2768" y="5725"/>
                  </a:cubicBezTo>
                  <a:cubicBezTo>
                    <a:pt x="2108" y="5741"/>
                    <a:pt x="1453" y="5875"/>
                    <a:pt x="947" y="6302"/>
                  </a:cubicBezTo>
                  <a:cubicBezTo>
                    <a:pt x="1" y="7110"/>
                    <a:pt x="302" y="8659"/>
                    <a:pt x="1659" y="8716"/>
                  </a:cubicBezTo>
                  <a:cubicBezTo>
                    <a:pt x="2330" y="8714"/>
                    <a:pt x="3003" y="8538"/>
                    <a:pt x="3607" y="8236"/>
                  </a:cubicBezTo>
                  <a:lnTo>
                    <a:pt x="3607" y="8236"/>
                  </a:lnTo>
                  <a:cubicBezTo>
                    <a:pt x="3536" y="8325"/>
                    <a:pt x="3487" y="8398"/>
                    <a:pt x="3477" y="8431"/>
                  </a:cubicBezTo>
                  <a:cubicBezTo>
                    <a:pt x="3191" y="8898"/>
                    <a:pt x="2875" y="9399"/>
                    <a:pt x="2882" y="9964"/>
                  </a:cubicBezTo>
                  <a:cubicBezTo>
                    <a:pt x="2862" y="10842"/>
                    <a:pt x="3503" y="11732"/>
                    <a:pt x="4411" y="11812"/>
                  </a:cubicBezTo>
                  <a:lnTo>
                    <a:pt x="4437" y="11812"/>
                  </a:lnTo>
                  <a:cubicBezTo>
                    <a:pt x="5350" y="11812"/>
                    <a:pt x="5712" y="10874"/>
                    <a:pt x="5897" y="10047"/>
                  </a:cubicBezTo>
                  <a:cubicBezTo>
                    <a:pt x="5945" y="10514"/>
                    <a:pt x="6078" y="10973"/>
                    <a:pt x="6329" y="11365"/>
                  </a:cubicBezTo>
                  <a:cubicBezTo>
                    <a:pt x="6589" y="11716"/>
                    <a:pt x="7049" y="11885"/>
                    <a:pt x="7477" y="11896"/>
                  </a:cubicBezTo>
                  <a:lnTo>
                    <a:pt x="7497" y="11896"/>
                  </a:lnTo>
                  <a:cubicBezTo>
                    <a:pt x="9400" y="11896"/>
                    <a:pt x="8833" y="9772"/>
                    <a:pt x="8156" y="8697"/>
                  </a:cubicBezTo>
                  <a:cubicBezTo>
                    <a:pt x="8140" y="8677"/>
                    <a:pt x="8118" y="8645"/>
                    <a:pt x="8093" y="8605"/>
                  </a:cubicBezTo>
                  <a:lnTo>
                    <a:pt x="8093" y="8605"/>
                  </a:lnTo>
                  <a:cubicBezTo>
                    <a:pt x="8121" y="8629"/>
                    <a:pt x="8148" y="8656"/>
                    <a:pt x="8178" y="8678"/>
                  </a:cubicBezTo>
                  <a:cubicBezTo>
                    <a:pt x="8626" y="8962"/>
                    <a:pt x="9107" y="9242"/>
                    <a:pt x="9639" y="9320"/>
                  </a:cubicBezTo>
                  <a:cubicBezTo>
                    <a:pt x="9719" y="9337"/>
                    <a:pt x="9798" y="9345"/>
                    <a:pt x="9876" y="9345"/>
                  </a:cubicBezTo>
                  <a:cubicBezTo>
                    <a:pt x="10484" y="9345"/>
                    <a:pt x="10997" y="8855"/>
                    <a:pt x="11228" y="8305"/>
                  </a:cubicBezTo>
                  <a:cubicBezTo>
                    <a:pt x="11757" y="7082"/>
                    <a:pt x="10126" y="6174"/>
                    <a:pt x="8899" y="5999"/>
                  </a:cubicBezTo>
                  <a:cubicBezTo>
                    <a:pt x="8920" y="5994"/>
                    <a:pt x="8941" y="5989"/>
                    <a:pt x="8962" y="5981"/>
                  </a:cubicBezTo>
                  <a:cubicBezTo>
                    <a:pt x="10294" y="5601"/>
                    <a:pt x="11436" y="4784"/>
                    <a:pt x="10957" y="3244"/>
                  </a:cubicBezTo>
                  <a:cubicBezTo>
                    <a:pt x="10719" y="2536"/>
                    <a:pt x="10271" y="2277"/>
                    <a:pt x="9762" y="2277"/>
                  </a:cubicBezTo>
                  <a:cubicBezTo>
                    <a:pt x="9056" y="2277"/>
                    <a:pt x="8231" y="2774"/>
                    <a:pt x="7680" y="3261"/>
                  </a:cubicBezTo>
                  <a:cubicBezTo>
                    <a:pt x="7602" y="3324"/>
                    <a:pt x="7252" y="3584"/>
                    <a:pt x="7052" y="3799"/>
                  </a:cubicBezTo>
                  <a:cubicBezTo>
                    <a:pt x="7292" y="3147"/>
                    <a:pt x="7435" y="2441"/>
                    <a:pt x="7391" y="1743"/>
                  </a:cubicBezTo>
                  <a:cubicBezTo>
                    <a:pt x="7291" y="599"/>
                    <a:pt x="6567" y="1"/>
                    <a:pt x="58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952" name="Google Shape;2952;p49"/>
          <p:cNvGrpSpPr/>
          <p:nvPr/>
        </p:nvGrpSpPr>
        <p:grpSpPr>
          <a:xfrm>
            <a:off x="13235610" y="4834684"/>
            <a:ext cx="5565464" cy="5633040"/>
            <a:chOff x="6617805" y="2417342"/>
            <a:chExt cx="2782732" cy="2816520"/>
          </a:xfrm>
        </p:grpSpPr>
        <p:grpSp>
          <p:nvGrpSpPr>
            <p:cNvPr id="2953" name="Google Shape;2953;p49"/>
            <p:cNvGrpSpPr/>
            <p:nvPr/>
          </p:nvGrpSpPr>
          <p:grpSpPr>
            <a:xfrm>
              <a:off x="7585786" y="2417342"/>
              <a:ext cx="1018925" cy="1828756"/>
              <a:chOff x="1600850" y="3722775"/>
              <a:chExt cx="605350" cy="1070575"/>
            </a:xfrm>
          </p:grpSpPr>
          <p:sp>
            <p:nvSpPr>
              <p:cNvPr id="2954" name="Google Shape;2954;p49"/>
              <p:cNvSpPr/>
              <p:nvPr/>
            </p:nvSpPr>
            <p:spPr>
              <a:xfrm>
                <a:off x="1682550" y="4196875"/>
                <a:ext cx="496525" cy="483050"/>
              </a:xfrm>
              <a:custGeom>
                <a:avLst/>
                <a:gdLst/>
                <a:ahLst/>
                <a:cxnLst/>
                <a:rect l="l" t="t" r="r" b="b"/>
                <a:pathLst>
                  <a:path w="19861" h="19322" extrusionOk="0">
                    <a:moveTo>
                      <a:pt x="15117" y="13488"/>
                    </a:moveTo>
                    <a:lnTo>
                      <a:pt x="15117" y="13488"/>
                    </a:lnTo>
                    <a:cubicBezTo>
                      <a:pt x="15114" y="13488"/>
                      <a:pt x="15110" y="13488"/>
                      <a:pt x="15107" y="13488"/>
                    </a:cubicBezTo>
                    <a:cubicBezTo>
                      <a:pt x="15111" y="13488"/>
                      <a:pt x="15114" y="13488"/>
                      <a:pt x="15117" y="13488"/>
                    </a:cubicBezTo>
                    <a:close/>
                    <a:moveTo>
                      <a:pt x="15083" y="1"/>
                    </a:moveTo>
                    <a:cubicBezTo>
                      <a:pt x="14007" y="1"/>
                      <a:pt x="12895" y="262"/>
                      <a:pt x="11903" y="550"/>
                    </a:cubicBezTo>
                    <a:cubicBezTo>
                      <a:pt x="11102" y="672"/>
                      <a:pt x="10311" y="860"/>
                      <a:pt x="9506" y="940"/>
                    </a:cubicBezTo>
                    <a:cubicBezTo>
                      <a:pt x="9358" y="940"/>
                      <a:pt x="9204" y="935"/>
                      <a:pt x="9050" y="931"/>
                    </a:cubicBezTo>
                    <a:cubicBezTo>
                      <a:pt x="8903" y="926"/>
                      <a:pt x="8754" y="922"/>
                      <a:pt x="8606" y="922"/>
                    </a:cubicBezTo>
                    <a:cubicBezTo>
                      <a:pt x="7981" y="922"/>
                      <a:pt x="7362" y="1000"/>
                      <a:pt x="6926" y="1484"/>
                    </a:cubicBezTo>
                    <a:cubicBezTo>
                      <a:pt x="6292" y="2191"/>
                      <a:pt x="6345" y="3245"/>
                      <a:pt x="6470" y="4124"/>
                    </a:cubicBezTo>
                    <a:cubicBezTo>
                      <a:pt x="6818" y="5621"/>
                      <a:pt x="8511" y="6062"/>
                      <a:pt x="10128" y="6062"/>
                    </a:cubicBezTo>
                    <a:cubicBezTo>
                      <a:pt x="10642" y="6062"/>
                      <a:pt x="11149" y="6018"/>
                      <a:pt x="11602" y="5948"/>
                    </a:cubicBezTo>
                    <a:cubicBezTo>
                      <a:pt x="11635" y="5948"/>
                      <a:pt x="11669" y="5946"/>
                      <a:pt x="11703" y="5944"/>
                    </a:cubicBezTo>
                    <a:lnTo>
                      <a:pt x="11712" y="5944"/>
                    </a:lnTo>
                    <a:cubicBezTo>
                      <a:pt x="11839" y="5936"/>
                      <a:pt x="11967" y="5913"/>
                      <a:pt x="12093" y="5896"/>
                    </a:cubicBezTo>
                    <a:cubicBezTo>
                      <a:pt x="12242" y="5876"/>
                      <a:pt x="12392" y="5856"/>
                      <a:pt x="12541" y="5834"/>
                    </a:cubicBezTo>
                    <a:cubicBezTo>
                      <a:pt x="12680" y="5812"/>
                      <a:pt x="12816" y="5773"/>
                      <a:pt x="12951" y="5740"/>
                    </a:cubicBezTo>
                    <a:cubicBezTo>
                      <a:pt x="13038" y="5723"/>
                      <a:pt x="13124" y="5707"/>
                      <a:pt x="13210" y="5688"/>
                    </a:cubicBezTo>
                    <a:cubicBezTo>
                      <a:pt x="13281" y="5673"/>
                      <a:pt x="13352" y="5656"/>
                      <a:pt x="13421" y="5638"/>
                    </a:cubicBezTo>
                    <a:cubicBezTo>
                      <a:pt x="13506" y="5619"/>
                      <a:pt x="13592" y="5600"/>
                      <a:pt x="13675" y="5576"/>
                    </a:cubicBezTo>
                    <a:cubicBezTo>
                      <a:pt x="13753" y="5553"/>
                      <a:pt x="13829" y="5530"/>
                      <a:pt x="13907" y="5508"/>
                    </a:cubicBezTo>
                    <a:cubicBezTo>
                      <a:pt x="13926" y="5503"/>
                      <a:pt x="13944" y="5499"/>
                      <a:pt x="13961" y="5494"/>
                    </a:cubicBezTo>
                    <a:lnTo>
                      <a:pt x="13961" y="5494"/>
                    </a:lnTo>
                    <a:cubicBezTo>
                      <a:pt x="12804" y="5954"/>
                      <a:pt x="11565" y="6240"/>
                      <a:pt x="10320" y="6240"/>
                    </a:cubicBezTo>
                    <a:cubicBezTo>
                      <a:pt x="10172" y="6240"/>
                      <a:pt x="10023" y="6235"/>
                      <a:pt x="9874" y="6227"/>
                    </a:cubicBezTo>
                    <a:cubicBezTo>
                      <a:pt x="8791" y="6218"/>
                      <a:pt x="7474" y="5972"/>
                      <a:pt x="6751" y="5108"/>
                    </a:cubicBezTo>
                    <a:cubicBezTo>
                      <a:pt x="6582" y="5196"/>
                      <a:pt x="6149" y="5189"/>
                      <a:pt x="6052" y="5203"/>
                    </a:cubicBezTo>
                    <a:cubicBezTo>
                      <a:pt x="5596" y="5168"/>
                      <a:pt x="5148" y="5078"/>
                      <a:pt x="4717" y="4937"/>
                    </a:cubicBezTo>
                    <a:cubicBezTo>
                      <a:pt x="4707" y="4972"/>
                      <a:pt x="4685" y="5005"/>
                      <a:pt x="4662" y="5028"/>
                    </a:cubicBezTo>
                    <a:cubicBezTo>
                      <a:pt x="3934" y="6000"/>
                      <a:pt x="3044" y="7086"/>
                      <a:pt x="1726" y="7121"/>
                    </a:cubicBezTo>
                    <a:cubicBezTo>
                      <a:pt x="1113" y="7113"/>
                      <a:pt x="554" y="6998"/>
                      <a:pt x="49" y="6793"/>
                    </a:cubicBezTo>
                    <a:lnTo>
                      <a:pt x="49" y="6793"/>
                    </a:lnTo>
                    <a:cubicBezTo>
                      <a:pt x="55" y="6824"/>
                      <a:pt x="60" y="6854"/>
                      <a:pt x="63" y="6885"/>
                    </a:cubicBezTo>
                    <a:cubicBezTo>
                      <a:pt x="106" y="7422"/>
                      <a:pt x="0" y="7970"/>
                      <a:pt x="55" y="8505"/>
                    </a:cubicBezTo>
                    <a:cubicBezTo>
                      <a:pt x="132" y="9065"/>
                      <a:pt x="260" y="9626"/>
                      <a:pt x="390" y="10175"/>
                    </a:cubicBezTo>
                    <a:cubicBezTo>
                      <a:pt x="641" y="11058"/>
                      <a:pt x="1311" y="11750"/>
                      <a:pt x="1995" y="12331"/>
                    </a:cubicBezTo>
                    <a:cubicBezTo>
                      <a:pt x="2408" y="12620"/>
                      <a:pt x="2862" y="12821"/>
                      <a:pt x="3303" y="13065"/>
                    </a:cubicBezTo>
                    <a:cubicBezTo>
                      <a:pt x="3370" y="13103"/>
                      <a:pt x="3439" y="13138"/>
                      <a:pt x="3508" y="13172"/>
                    </a:cubicBezTo>
                    <a:cubicBezTo>
                      <a:pt x="3512" y="13169"/>
                      <a:pt x="3515" y="13166"/>
                      <a:pt x="3519" y="13164"/>
                    </a:cubicBezTo>
                    <a:cubicBezTo>
                      <a:pt x="3521" y="13166"/>
                      <a:pt x="3523" y="13166"/>
                      <a:pt x="3526" y="13168"/>
                    </a:cubicBezTo>
                    <a:cubicBezTo>
                      <a:pt x="3551" y="13183"/>
                      <a:pt x="3578" y="13198"/>
                      <a:pt x="3606" y="13210"/>
                    </a:cubicBezTo>
                    <a:cubicBezTo>
                      <a:pt x="3632" y="13224"/>
                      <a:pt x="3658" y="13237"/>
                      <a:pt x="3685" y="13247"/>
                    </a:cubicBezTo>
                    <a:cubicBezTo>
                      <a:pt x="3695" y="13252"/>
                      <a:pt x="3704" y="13255"/>
                      <a:pt x="3713" y="13260"/>
                    </a:cubicBezTo>
                    <a:cubicBezTo>
                      <a:pt x="4067" y="13397"/>
                      <a:pt x="4438" y="13473"/>
                      <a:pt x="4815" y="13508"/>
                    </a:cubicBezTo>
                    <a:cubicBezTo>
                      <a:pt x="4867" y="13518"/>
                      <a:pt x="4918" y="13527"/>
                      <a:pt x="4970" y="13534"/>
                    </a:cubicBezTo>
                    <a:cubicBezTo>
                      <a:pt x="5072" y="13549"/>
                      <a:pt x="5175" y="13562"/>
                      <a:pt x="5277" y="13574"/>
                    </a:cubicBezTo>
                    <a:cubicBezTo>
                      <a:pt x="5372" y="13586"/>
                      <a:pt x="5467" y="13589"/>
                      <a:pt x="5563" y="13592"/>
                    </a:cubicBezTo>
                    <a:cubicBezTo>
                      <a:pt x="5650" y="13596"/>
                      <a:pt x="5737" y="13599"/>
                      <a:pt x="5823" y="13604"/>
                    </a:cubicBezTo>
                    <a:cubicBezTo>
                      <a:pt x="5903" y="13607"/>
                      <a:pt x="5982" y="13612"/>
                      <a:pt x="6061" y="13612"/>
                    </a:cubicBezTo>
                    <a:lnTo>
                      <a:pt x="6108" y="13612"/>
                    </a:lnTo>
                    <a:cubicBezTo>
                      <a:pt x="6209" y="13611"/>
                      <a:pt x="6312" y="13608"/>
                      <a:pt x="6415" y="13608"/>
                    </a:cubicBezTo>
                    <a:cubicBezTo>
                      <a:pt x="6506" y="13608"/>
                      <a:pt x="6597" y="13600"/>
                      <a:pt x="6686" y="13589"/>
                    </a:cubicBezTo>
                    <a:lnTo>
                      <a:pt x="6686" y="13589"/>
                    </a:lnTo>
                    <a:cubicBezTo>
                      <a:pt x="6459" y="13672"/>
                      <a:pt x="6224" y="13730"/>
                      <a:pt x="5977" y="13730"/>
                    </a:cubicBezTo>
                    <a:cubicBezTo>
                      <a:pt x="5920" y="13730"/>
                      <a:pt x="5863" y="13727"/>
                      <a:pt x="5803" y="13720"/>
                    </a:cubicBezTo>
                    <a:cubicBezTo>
                      <a:pt x="5721" y="13722"/>
                      <a:pt x="5639" y="13723"/>
                      <a:pt x="5557" y="13723"/>
                    </a:cubicBezTo>
                    <a:cubicBezTo>
                      <a:pt x="4891" y="13723"/>
                      <a:pt x="4224" y="13662"/>
                      <a:pt x="3608" y="13421"/>
                    </a:cubicBezTo>
                    <a:cubicBezTo>
                      <a:pt x="3600" y="13423"/>
                      <a:pt x="3592" y="13424"/>
                      <a:pt x="3584" y="13424"/>
                    </a:cubicBezTo>
                    <a:cubicBezTo>
                      <a:pt x="3565" y="13424"/>
                      <a:pt x="3547" y="13417"/>
                      <a:pt x="3533" y="13405"/>
                    </a:cubicBezTo>
                    <a:lnTo>
                      <a:pt x="3533" y="13405"/>
                    </a:lnTo>
                    <a:cubicBezTo>
                      <a:pt x="1790" y="14904"/>
                      <a:pt x="2572" y="17086"/>
                      <a:pt x="4551" y="18230"/>
                    </a:cubicBezTo>
                    <a:cubicBezTo>
                      <a:pt x="5370" y="18637"/>
                      <a:pt x="6279" y="18852"/>
                      <a:pt x="7166" y="19043"/>
                    </a:cubicBezTo>
                    <a:cubicBezTo>
                      <a:pt x="7989" y="19130"/>
                      <a:pt x="8819" y="19209"/>
                      <a:pt x="9641" y="19310"/>
                    </a:cubicBezTo>
                    <a:cubicBezTo>
                      <a:pt x="10024" y="19312"/>
                      <a:pt x="10410" y="19322"/>
                      <a:pt x="10797" y="19322"/>
                    </a:cubicBezTo>
                    <a:cubicBezTo>
                      <a:pt x="11389" y="19322"/>
                      <a:pt x="11981" y="19298"/>
                      <a:pt x="12560" y="19181"/>
                    </a:cubicBezTo>
                    <a:cubicBezTo>
                      <a:pt x="12978" y="19088"/>
                      <a:pt x="13402" y="18972"/>
                      <a:pt x="13815" y="18828"/>
                    </a:cubicBezTo>
                    <a:cubicBezTo>
                      <a:pt x="13827" y="18820"/>
                      <a:pt x="13842" y="18816"/>
                      <a:pt x="13856" y="18814"/>
                    </a:cubicBezTo>
                    <a:cubicBezTo>
                      <a:pt x="14846" y="18464"/>
                      <a:pt x="15777" y="17942"/>
                      <a:pt x="16449" y="17137"/>
                    </a:cubicBezTo>
                    <a:cubicBezTo>
                      <a:pt x="17140" y="16310"/>
                      <a:pt x="17338" y="15112"/>
                      <a:pt x="16917" y="14117"/>
                    </a:cubicBezTo>
                    <a:cubicBezTo>
                      <a:pt x="16799" y="13850"/>
                      <a:pt x="16626" y="13616"/>
                      <a:pt x="16467" y="13376"/>
                    </a:cubicBezTo>
                    <a:cubicBezTo>
                      <a:pt x="16337" y="13423"/>
                      <a:pt x="16207" y="13465"/>
                      <a:pt x="16076" y="13504"/>
                    </a:cubicBezTo>
                    <a:cubicBezTo>
                      <a:pt x="15699" y="13628"/>
                      <a:pt x="15306" y="13652"/>
                      <a:pt x="14912" y="13652"/>
                    </a:cubicBezTo>
                    <a:cubicBezTo>
                      <a:pt x="14657" y="13652"/>
                      <a:pt x="14404" y="13642"/>
                      <a:pt x="14151" y="13642"/>
                    </a:cubicBezTo>
                    <a:cubicBezTo>
                      <a:pt x="13899" y="13631"/>
                      <a:pt x="13648" y="13619"/>
                      <a:pt x="13397" y="13603"/>
                    </a:cubicBezTo>
                    <a:cubicBezTo>
                      <a:pt x="13438" y="13600"/>
                      <a:pt x="13480" y="13598"/>
                      <a:pt x="13520" y="13597"/>
                    </a:cubicBezTo>
                    <a:cubicBezTo>
                      <a:pt x="13610" y="13594"/>
                      <a:pt x="13699" y="13591"/>
                      <a:pt x="13789" y="13588"/>
                    </a:cubicBezTo>
                    <a:cubicBezTo>
                      <a:pt x="13871" y="13586"/>
                      <a:pt x="13951" y="13580"/>
                      <a:pt x="14032" y="13574"/>
                    </a:cubicBezTo>
                    <a:cubicBezTo>
                      <a:pt x="14214" y="13562"/>
                      <a:pt x="14395" y="13559"/>
                      <a:pt x="14576" y="13540"/>
                    </a:cubicBezTo>
                    <a:cubicBezTo>
                      <a:pt x="14668" y="13531"/>
                      <a:pt x="14759" y="13526"/>
                      <a:pt x="14851" y="13515"/>
                    </a:cubicBezTo>
                    <a:cubicBezTo>
                      <a:pt x="14940" y="13504"/>
                      <a:pt x="15029" y="13494"/>
                      <a:pt x="15119" y="13487"/>
                    </a:cubicBezTo>
                    <a:lnTo>
                      <a:pt x="15119" y="13487"/>
                    </a:lnTo>
                    <a:cubicBezTo>
                      <a:pt x="15119" y="13487"/>
                      <a:pt x="15118" y="13488"/>
                      <a:pt x="15117" y="13488"/>
                    </a:cubicBezTo>
                    <a:lnTo>
                      <a:pt x="15117" y="13488"/>
                    </a:lnTo>
                    <a:cubicBezTo>
                      <a:pt x="15163" y="13485"/>
                      <a:pt x="15209" y="13482"/>
                      <a:pt x="15253" y="13476"/>
                    </a:cubicBezTo>
                    <a:cubicBezTo>
                      <a:pt x="15298" y="13469"/>
                      <a:pt x="15343" y="13461"/>
                      <a:pt x="15389" y="13452"/>
                    </a:cubicBezTo>
                    <a:cubicBezTo>
                      <a:pt x="15426" y="13445"/>
                      <a:pt x="15461" y="13439"/>
                      <a:pt x="15498" y="13432"/>
                    </a:cubicBezTo>
                    <a:cubicBezTo>
                      <a:pt x="15541" y="13429"/>
                      <a:pt x="15584" y="13425"/>
                      <a:pt x="15626" y="13422"/>
                    </a:cubicBezTo>
                    <a:cubicBezTo>
                      <a:pt x="15828" y="13377"/>
                      <a:pt x="16030" y="13324"/>
                      <a:pt x="16231" y="13261"/>
                    </a:cubicBezTo>
                    <a:cubicBezTo>
                      <a:pt x="16263" y="13257"/>
                      <a:pt x="16295" y="13248"/>
                      <a:pt x="16326" y="13239"/>
                    </a:cubicBezTo>
                    <a:cubicBezTo>
                      <a:pt x="16346" y="13233"/>
                      <a:pt x="16367" y="13227"/>
                      <a:pt x="16387" y="13221"/>
                    </a:cubicBezTo>
                    <a:cubicBezTo>
                      <a:pt x="16407" y="13214"/>
                      <a:pt x="16427" y="13206"/>
                      <a:pt x="16448" y="13199"/>
                    </a:cubicBezTo>
                    <a:cubicBezTo>
                      <a:pt x="16479" y="13188"/>
                      <a:pt x="16510" y="13176"/>
                      <a:pt x="16541" y="13164"/>
                    </a:cubicBezTo>
                    <a:cubicBezTo>
                      <a:pt x="16543" y="13162"/>
                      <a:pt x="16548" y="13161"/>
                      <a:pt x="16550" y="13160"/>
                    </a:cubicBezTo>
                    <a:cubicBezTo>
                      <a:pt x="16570" y="13152"/>
                      <a:pt x="16592" y="13145"/>
                      <a:pt x="16607" y="13129"/>
                    </a:cubicBezTo>
                    <a:cubicBezTo>
                      <a:pt x="16608" y="13129"/>
                      <a:pt x="16609" y="13128"/>
                      <a:pt x="16609" y="13127"/>
                    </a:cubicBezTo>
                    <a:cubicBezTo>
                      <a:pt x="17254" y="12877"/>
                      <a:pt x="17855" y="12513"/>
                      <a:pt x="18308" y="11994"/>
                    </a:cubicBezTo>
                    <a:cubicBezTo>
                      <a:pt x="18754" y="11454"/>
                      <a:pt x="18966" y="10775"/>
                      <a:pt x="19223" y="10133"/>
                    </a:cubicBezTo>
                    <a:cubicBezTo>
                      <a:pt x="19860" y="8448"/>
                      <a:pt x="19859" y="6598"/>
                      <a:pt x="19770" y="4823"/>
                    </a:cubicBezTo>
                    <a:cubicBezTo>
                      <a:pt x="19736" y="4620"/>
                      <a:pt x="19702" y="4415"/>
                      <a:pt x="19671" y="4210"/>
                    </a:cubicBezTo>
                    <a:cubicBezTo>
                      <a:pt x="19596" y="3936"/>
                      <a:pt x="19542" y="3654"/>
                      <a:pt x="19471" y="3383"/>
                    </a:cubicBezTo>
                    <a:cubicBezTo>
                      <a:pt x="19333" y="2887"/>
                      <a:pt x="19052" y="2447"/>
                      <a:pt x="18780" y="2015"/>
                    </a:cubicBezTo>
                    <a:cubicBezTo>
                      <a:pt x="18534" y="1629"/>
                      <a:pt x="18289" y="1243"/>
                      <a:pt x="17949" y="936"/>
                    </a:cubicBezTo>
                    <a:cubicBezTo>
                      <a:pt x="17118" y="243"/>
                      <a:pt x="16117" y="1"/>
                      <a:pt x="150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55" name="Google Shape;2955;p49"/>
              <p:cNvSpPr/>
              <p:nvPr/>
            </p:nvSpPr>
            <p:spPr>
              <a:xfrm>
                <a:off x="1778375" y="3727725"/>
                <a:ext cx="409575" cy="541400"/>
              </a:xfrm>
              <a:custGeom>
                <a:avLst/>
                <a:gdLst/>
                <a:ahLst/>
                <a:cxnLst/>
                <a:rect l="l" t="t" r="r" b="b"/>
                <a:pathLst>
                  <a:path w="16383" h="21656" extrusionOk="0">
                    <a:moveTo>
                      <a:pt x="13527" y="1"/>
                    </a:moveTo>
                    <a:cubicBezTo>
                      <a:pt x="12675" y="1"/>
                      <a:pt x="11814" y="360"/>
                      <a:pt x="11231" y="991"/>
                    </a:cubicBezTo>
                    <a:cubicBezTo>
                      <a:pt x="9543" y="2701"/>
                      <a:pt x="8934" y="5129"/>
                      <a:pt x="8553" y="7433"/>
                    </a:cubicBezTo>
                    <a:cubicBezTo>
                      <a:pt x="8455" y="8543"/>
                      <a:pt x="8418" y="9656"/>
                      <a:pt x="8300" y="10764"/>
                    </a:cubicBezTo>
                    <a:cubicBezTo>
                      <a:pt x="8248" y="11354"/>
                      <a:pt x="8280" y="11961"/>
                      <a:pt x="8335" y="12544"/>
                    </a:cubicBezTo>
                    <a:cubicBezTo>
                      <a:pt x="8364" y="12545"/>
                      <a:pt x="8391" y="12547"/>
                      <a:pt x="8420" y="12548"/>
                    </a:cubicBezTo>
                    <a:cubicBezTo>
                      <a:pt x="8439" y="12555"/>
                      <a:pt x="8461" y="12558"/>
                      <a:pt x="8480" y="12563"/>
                    </a:cubicBezTo>
                    <a:cubicBezTo>
                      <a:pt x="8502" y="12568"/>
                      <a:pt x="8525" y="12574"/>
                      <a:pt x="8547" y="12581"/>
                    </a:cubicBezTo>
                    <a:lnTo>
                      <a:pt x="8549" y="12581"/>
                    </a:lnTo>
                    <a:cubicBezTo>
                      <a:pt x="8550" y="12582"/>
                      <a:pt x="8550" y="12582"/>
                      <a:pt x="8551" y="12582"/>
                    </a:cubicBezTo>
                    <a:cubicBezTo>
                      <a:pt x="8552" y="12582"/>
                      <a:pt x="8552" y="12583"/>
                      <a:pt x="8553" y="12583"/>
                    </a:cubicBezTo>
                    <a:lnTo>
                      <a:pt x="8556" y="12583"/>
                    </a:lnTo>
                    <a:cubicBezTo>
                      <a:pt x="8558" y="12584"/>
                      <a:pt x="8559" y="12584"/>
                      <a:pt x="8560" y="12584"/>
                    </a:cubicBezTo>
                    <a:cubicBezTo>
                      <a:pt x="8591" y="12595"/>
                      <a:pt x="8622" y="12606"/>
                      <a:pt x="8652" y="12617"/>
                    </a:cubicBezTo>
                    <a:cubicBezTo>
                      <a:pt x="8672" y="12625"/>
                      <a:pt x="8692" y="12636"/>
                      <a:pt x="8711" y="12644"/>
                    </a:cubicBezTo>
                    <a:cubicBezTo>
                      <a:pt x="8763" y="12672"/>
                      <a:pt x="8815" y="12699"/>
                      <a:pt x="8864" y="12727"/>
                    </a:cubicBezTo>
                    <a:cubicBezTo>
                      <a:pt x="8876" y="12734"/>
                      <a:pt x="8886" y="12741"/>
                      <a:pt x="8896" y="12748"/>
                    </a:cubicBezTo>
                    <a:cubicBezTo>
                      <a:pt x="8885" y="12754"/>
                      <a:pt x="8871" y="12757"/>
                      <a:pt x="8855" y="12757"/>
                    </a:cubicBezTo>
                    <a:lnTo>
                      <a:pt x="8852" y="12757"/>
                    </a:lnTo>
                    <a:cubicBezTo>
                      <a:pt x="8716" y="12750"/>
                      <a:pt x="8579" y="12744"/>
                      <a:pt x="8442" y="12739"/>
                    </a:cubicBezTo>
                    <a:cubicBezTo>
                      <a:pt x="8434" y="12738"/>
                      <a:pt x="8425" y="12736"/>
                      <a:pt x="8417" y="12736"/>
                    </a:cubicBezTo>
                    <a:cubicBezTo>
                      <a:pt x="8396" y="12734"/>
                      <a:pt x="8375" y="12732"/>
                      <a:pt x="8353" y="12731"/>
                    </a:cubicBezTo>
                    <a:lnTo>
                      <a:pt x="8353" y="12732"/>
                    </a:lnTo>
                    <a:cubicBezTo>
                      <a:pt x="8330" y="12731"/>
                      <a:pt x="8308" y="12730"/>
                      <a:pt x="8284" y="12728"/>
                    </a:cubicBezTo>
                    <a:lnTo>
                      <a:pt x="8268" y="12728"/>
                    </a:lnTo>
                    <a:cubicBezTo>
                      <a:pt x="8240" y="12726"/>
                      <a:pt x="8213" y="12725"/>
                      <a:pt x="8186" y="12724"/>
                    </a:cubicBezTo>
                    <a:cubicBezTo>
                      <a:pt x="8181" y="12723"/>
                      <a:pt x="8174" y="12723"/>
                      <a:pt x="8168" y="12723"/>
                    </a:cubicBezTo>
                    <a:lnTo>
                      <a:pt x="8113" y="12720"/>
                    </a:lnTo>
                    <a:lnTo>
                      <a:pt x="8094" y="12720"/>
                    </a:lnTo>
                    <a:cubicBezTo>
                      <a:pt x="8082" y="12720"/>
                      <a:pt x="8073" y="12723"/>
                      <a:pt x="8063" y="12726"/>
                    </a:cubicBezTo>
                    <a:cubicBezTo>
                      <a:pt x="7331" y="12705"/>
                      <a:pt x="6598" y="12702"/>
                      <a:pt x="5864" y="12671"/>
                    </a:cubicBezTo>
                    <a:cubicBezTo>
                      <a:pt x="5809" y="12668"/>
                      <a:pt x="5745" y="12672"/>
                      <a:pt x="5686" y="12665"/>
                    </a:cubicBezTo>
                    <a:cubicBezTo>
                      <a:pt x="5743" y="12649"/>
                      <a:pt x="5801" y="12635"/>
                      <a:pt x="5859" y="12620"/>
                    </a:cubicBezTo>
                    <a:lnTo>
                      <a:pt x="5857" y="12620"/>
                    </a:lnTo>
                    <a:cubicBezTo>
                      <a:pt x="5861" y="12619"/>
                      <a:pt x="5863" y="12617"/>
                      <a:pt x="5866" y="12617"/>
                    </a:cubicBezTo>
                    <a:lnTo>
                      <a:pt x="5865" y="12617"/>
                    </a:lnTo>
                    <a:cubicBezTo>
                      <a:pt x="5867" y="12617"/>
                      <a:pt x="5871" y="12616"/>
                      <a:pt x="5873" y="12615"/>
                    </a:cubicBezTo>
                    <a:lnTo>
                      <a:pt x="5875" y="12615"/>
                    </a:lnTo>
                    <a:cubicBezTo>
                      <a:pt x="5878" y="12614"/>
                      <a:pt x="5880" y="12614"/>
                      <a:pt x="5881" y="12613"/>
                    </a:cubicBezTo>
                    <a:cubicBezTo>
                      <a:pt x="5885" y="12612"/>
                      <a:pt x="5888" y="12612"/>
                      <a:pt x="5891" y="12611"/>
                    </a:cubicBezTo>
                    <a:lnTo>
                      <a:pt x="5891" y="12611"/>
                    </a:lnTo>
                    <a:cubicBezTo>
                      <a:pt x="5890" y="12612"/>
                      <a:pt x="5889" y="12612"/>
                      <a:pt x="5889" y="12612"/>
                    </a:cubicBezTo>
                    <a:cubicBezTo>
                      <a:pt x="5891" y="12612"/>
                      <a:pt x="5894" y="12611"/>
                      <a:pt x="5896" y="12611"/>
                    </a:cubicBezTo>
                    <a:cubicBezTo>
                      <a:pt x="5903" y="12608"/>
                      <a:pt x="5911" y="12606"/>
                      <a:pt x="5920" y="12605"/>
                    </a:cubicBezTo>
                    <a:cubicBezTo>
                      <a:pt x="5922" y="12604"/>
                      <a:pt x="5926" y="12604"/>
                      <a:pt x="5930" y="12603"/>
                    </a:cubicBezTo>
                    <a:cubicBezTo>
                      <a:pt x="5930" y="12601"/>
                      <a:pt x="5931" y="12601"/>
                      <a:pt x="5931" y="12601"/>
                    </a:cubicBezTo>
                    <a:lnTo>
                      <a:pt x="5933" y="12601"/>
                    </a:lnTo>
                    <a:cubicBezTo>
                      <a:pt x="5977" y="12591"/>
                      <a:pt x="6021" y="12579"/>
                      <a:pt x="6065" y="12572"/>
                    </a:cubicBezTo>
                    <a:cubicBezTo>
                      <a:pt x="6104" y="12566"/>
                      <a:pt x="6143" y="12559"/>
                      <a:pt x="6181" y="12551"/>
                    </a:cubicBezTo>
                    <a:cubicBezTo>
                      <a:pt x="6272" y="12534"/>
                      <a:pt x="6363" y="12525"/>
                      <a:pt x="6455" y="12513"/>
                    </a:cubicBezTo>
                    <a:cubicBezTo>
                      <a:pt x="6476" y="12512"/>
                      <a:pt x="6496" y="12511"/>
                      <a:pt x="6518" y="12510"/>
                    </a:cubicBezTo>
                    <a:cubicBezTo>
                      <a:pt x="6654" y="12515"/>
                      <a:pt x="6789" y="12517"/>
                      <a:pt x="6925" y="12519"/>
                    </a:cubicBezTo>
                    <a:cubicBezTo>
                      <a:pt x="6866" y="12345"/>
                      <a:pt x="6851" y="12027"/>
                      <a:pt x="6816" y="11942"/>
                    </a:cubicBezTo>
                    <a:cubicBezTo>
                      <a:pt x="6595" y="10642"/>
                      <a:pt x="6492" y="9325"/>
                      <a:pt x="6341" y="8017"/>
                    </a:cubicBezTo>
                    <a:cubicBezTo>
                      <a:pt x="6069" y="5863"/>
                      <a:pt x="6288" y="1815"/>
                      <a:pt x="4483" y="378"/>
                    </a:cubicBezTo>
                    <a:cubicBezTo>
                      <a:pt x="4162" y="195"/>
                      <a:pt x="3794" y="115"/>
                      <a:pt x="3424" y="115"/>
                    </a:cubicBezTo>
                    <a:cubicBezTo>
                      <a:pt x="3131" y="115"/>
                      <a:pt x="2838" y="165"/>
                      <a:pt x="2567" y="253"/>
                    </a:cubicBezTo>
                    <a:cubicBezTo>
                      <a:pt x="1925" y="613"/>
                      <a:pt x="1388" y="1195"/>
                      <a:pt x="1063" y="1854"/>
                    </a:cubicBezTo>
                    <a:cubicBezTo>
                      <a:pt x="358" y="3853"/>
                      <a:pt x="0" y="6008"/>
                      <a:pt x="214" y="8127"/>
                    </a:cubicBezTo>
                    <a:cubicBezTo>
                      <a:pt x="497" y="11168"/>
                      <a:pt x="1527" y="14097"/>
                      <a:pt x="2928" y="16796"/>
                    </a:cubicBezTo>
                    <a:cubicBezTo>
                      <a:pt x="3315" y="17484"/>
                      <a:pt x="3733" y="18154"/>
                      <a:pt x="4178" y="18805"/>
                    </a:cubicBezTo>
                    <a:cubicBezTo>
                      <a:pt x="4245" y="18848"/>
                      <a:pt x="4291" y="18968"/>
                      <a:pt x="4334" y="19017"/>
                    </a:cubicBezTo>
                    <a:cubicBezTo>
                      <a:pt x="4357" y="19049"/>
                      <a:pt x="4377" y="19083"/>
                      <a:pt x="4401" y="19115"/>
                    </a:cubicBezTo>
                    <a:cubicBezTo>
                      <a:pt x="4444" y="19168"/>
                      <a:pt x="4487" y="19221"/>
                      <a:pt x="4516" y="19280"/>
                    </a:cubicBezTo>
                    <a:cubicBezTo>
                      <a:pt x="4568" y="19356"/>
                      <a:pt x="4622" y="19430"/>
                      <a:pt x="4677" y="19505"/>
                    </a:cubicBezTo>
                    <a:cubicBezTo>
                      <a:pt x="4729" y="19504"/>
                      <a:pt x="4781" y="19503"/>
                      <a:pt x="4832" y="19503"/>
                    </a:cubicBezTo>
                    <a:cubicBezTo>
                      <a:pt x="4963" y="19503"/>
                      <a:pt x="5094" y="19506"/>
                      <a:pt x="5225" y="19509"/>
                    </a:cubicBezTo>
                    <a:cubicBezTo>
                      <a:pt x="5363" y="19512"/>
                      <a:pt x="5501" y="19514"/>
                      <a:pt x="5639" y="19514"/>
                    </a:cubicBezTo>
                    <a:cubicBezTo>
                      <a:pt x="5679" y="19514"/>
                      <a:pt x="5719" y="19514"/>
                      <a:pt x="5759" y="19514"/>
                    </a:cubicBezTo>
                    <a:cubicBezTo>
                      <a:pt x="6496" y="19418"/>
                      <a:pt x="7246" y="19254"/>
                      <a:pt x="7976" y="19146"/>
                    </a:cubicBezTo>
                    <a:cubicBezTo>
                      <a:pt x="8551" y="19008"/>
                      <a:pt x="9111" y="18804"/>
                      <a:pt x="9700" y="18725"/>
                    </a:cubicBezTo>
                    <a:cubicBezTo>
                      <a:pt x="10173" y="18634"/>
                      <a:pt x="10672" y="18582"/>
                      <a:pt x="11171" y="18582"/>
                    </a:cubicBezTo>
                    <a:cubicBezTo>
                      <a:pt x="12687" y="18582"/>
                      <a:pt x="14201" y="19070"/>
                      <a:pt x="14976" y="20483"/>
                    </a:cubicBezTo>
                    <a:cubicBezTo>
                      <a:pt x="15215" y="20864"/>
                      <a:pt x="15467" y="21242"/>
                      <a:pt x="15650" y="21655"/>
                    </a:cubicBezTo>
                    <a:cubicBezTo>
                      <a:pt x="15474" y="20714"/>
                      <a:pt x="15223" y="19787"/>
                      <a:pt x="15044" y="18846"/>
                    </a:cubicBezTo>
                    <a:cubicBezTo>
                      <a:pt x="14625" y="16104"/>
                      <a:pt x="14320" y="13294"/>
                      <a:pt x="14664" y="10528"/>
                    </a:cubicBezTo>
                    <a:cubicBezTo>
                      <a:pt x="14998" y="8528"/>
                      <a:pt x="15854" y="6654"/>
                      <a:pt x="16179" y="4654"/>
                    </a:cubicBezTo>
                    <a:cubicBezTo>
                      <a:pt x="16329" y="3918"/>
                      <a:pt x="16383" y="3162"/>
                      <a:pt x="16133" y="2444"/>
                    </a:cubicBezTo>
                    <a:cubicBezTo>
                      <a:pt x="15922" y="1745"/>
                      <a:pt x="15786" y="949"/>
                      <a:pt x="15144" y="513"/>
                    </a:cubicBezTo>
                    <a:cubicBezTo>
                      <a:pt x="14667" y="163"/>
                      <a:pt x="14099" y="1"/>
                      <a:pt x="13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56" name="Google Shape;2956;p49"/>
              <p:cNvSpPr/>
              <p:nvPr/>
            </p:nvSpPr>
            <p:spPr>
              <a:xfrm>
                <a:off x="1692525" y="4037350"/>
                <a:ext cx="197125" cy="284925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1397" extrusionOk="0">
                    <a:moveTo>
                      <a:pt x="4322" y="0"/>
                    </a:moveTo>
                    <a:cubicBezTo>
                      <a:pt x="3111" y="52"/>
                      <a:pt x="2147" y="988"/>
                      <a:pt x="1382" y="1844"/>
                    </a:cubicBezTo>
                    <a:cubicBezTo>
                      <a:pt x="720" y="2627"/>
                      <a:pt x="375" y="3609"/>
                      <a:pt x="253" y="4618"/>
                    </a:cubicBezTo>
                    <a:cubicBezTo>
                      <a:pt x="0" y="5911"/>
                      <a:pt x="277" y="7280"/>
                      <a:pt x="964" y="8397"/>
                    </a:cubicBezTo>
                    <a:cubicBezTo>
                      <a:pt x="1940" y="10024"/>
                      <a:pt x="3646" y="11190"/>
                      <a:pt x="5543" y="11392"/>
                    </a:cubicBezTo>
                    <a:cubicBezTo>
                      <a:pt x="5586" y="11395"/>
                      <a:pt x="5628" y="11396"/>
                      <a:pt x="5671" y="11396"/>
                    </a:cubicBezTo>
                    <a:cubicBezTo>
                      <a:pt x="5862" y="11396"/>
                      <a:pt x="6045" y="11365"/>
                      <a:pt x="6231" y="11330"/>
                    </a:cubicBezTo>
                    <a:cubicBezTo>
                      <a:pt x="6179" y="11254"/>
                      <a:pt x="6129" y="11174"/>
                      <a:pt x="6087" y="11091"/>
                    </a:cubicBezTo>
                    <a:cubicBezTo>
                      <a:pt x="5500" y="9755"/>
                      <a:pt x="5703" y="7443"/>
                      <a:pt x="7450" y="7177"/>
                    </a:cubicBezTo>
                    <a:cubicBezTo>
                      <a:pt x="7594" y="7152"/>
                      <a:pt x="7739" y="7136"/>
                      <a:pt x="7885" y="7128"/>
                    </a:cubicBezTo>
                    <a:cubicBezTo>
                      <a:pt x="7747" y="6939"/>
                      <a:pt x="7620" y="6743"/>
                      <a:pt x="7489" y="6552"/>
                    </a:cubicBezTo>
                    <a:cubicBezTo>
                      <a:pt x="7483" y="6546"/>
                      <a:pt x="7479" y="6539"/>
                      <a:pt x="7476" y="6531"/>
                    </a:cubicBezTo>
                    <a:cubicBezTo>
                      <a:pt x="6125" y="4630"/>
                      <a:pt x="5035" y="2354"/>
                      <a:pt x="4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57" name="Google Shape;2957;p49"/>
              <p:cNvSpPr/>
              <p:nvPr/>
            </p:nvSpPr>
            <p:spPr>
              <a:xfrm>
                <a:off x="1604350" y="4136775"/>
                <a:ext cx="191750" cy="2335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9341" extrusionOk="0">
                    <a:moveTo>
                      <a:pt x="3573" y="0"/>
                    </a:moveTo>
                    <a:cubicBezTo>
                      <a:pt x="3352" y="0"/>
                      <a:pt x="3130" y="65"/>
                      <a:pt x="2928" y="143"/>
                    </a:cubicBezTo>
                    <a:cubicBezTo>
                      <a:pt x="1535" y="754"/>
                      <a:pt x="466" y="1780"/>
                      <a:pt x="223" y="3328"/>
                    </a:cubicBezTo>
                    <a:cubicBezTo>
                      <a:pt x="1" y="4541"/>
                      <a:pt x="387" y="5826"/>
                      <a:pt x="937" y="6898"/>
                    </a:cubicBezTo>
                    <a:cubicBezTo>
                      <a:pt x="1582" y="8061"/>
                      <a:pt x="2686" y="9045"/>
                      <a:pt x="4031" y="9244"/>
                    </a:cubicBezTo>
                    <a:cubicBezTo>
                      <a:pt x="4305" y="9281"/>
                      <a:pt x="4602" y="9319"/>
                      <a:pt x="4873" y="9340"/>
                    </a:cubicBezTo>
                    <a:cubicBezTo>
                      <a:pt x="5331" y="9329"/>
                      <a:pt x="5733" y="9129"/>
                      <a:pt x="6123" y="8919"/>
                    </a:cubicBezTo>
                    <a:cubicBezTo>
                      <a:pt x="6773" y="8520"/>
                      <a:pt x="7197" y="7855"/>
                      <a:pt x="7668" y="7283"/>
                    </a:cubicBezTo>
                    <a:lnTo>
                      <a:pt x="7669" y="7282"/>
                    </a:lnTo>
                    <a:cubicBezTo>
                      <a:pt x="5817" y="6618"/>
                      <a:pt x="4284" y="5042"/>
                      <a:pt x="3730" y="3148"/>
                    </a:cubicBezTo>
                    <a:cubicBezTo>
                      <a:pt x="3413" y="2133"/>
                      <a:pt x="3454" y="1042"/>
                      <a:pt x="3700" y="7"/>
                    </a:cubicBezTo>
                    <a:lnTo>
                      <a:pt x="3695" y="7"/>
                    </a:lnTo>
                    <a:cubicBezTo>
                      <a:pt x="3655" y="2"/>
                      <a:pt x="3614" y="0"/>
                      <a:pt x="35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58" name="Google Shape;2958;p49"/>
              <p:cNvSpPr/>
              <p:nvPr/>
            </p:nvSpPr>
            <p:spPr>
              <a:xfrm>
                <a:off x="1660225" y="4031075"/>
                <a:ext cx="354875" cy="358750"/>
              </a:xfrm>
              <a:custGeom>
                <a:avLst/>
                <a:gdLst/>
                <a:ahLst/>
                <a:cxnLst/>
                <a:rect l="l" t="t" r="r" b="b"/>
                <a:pathLst>
                  <a:path w="14195" h="14350" extrusionOk="0">
                    <a:moveTo>
                      <a:pt x="5691" y="0"/>
                    </a:moveTo>
                    <a:cubicBezTo>
                      <a:pt x="5631" y="0"/>
                      <a:pt x="5569" y="57"/>
                      <a:pt x="5598" y="128"/>
                    </a:cubicBezTo>
                    <a:cubicBezTo>
                      <a:pt x="5610" y="164"/>
                      <a:pt x="5624" y="199"/>
                      <a:pt x="5636" y="235"/>
                    </a:cubicBezTo>
                    <a:cubicBezTo>
                      <a:pt x="5628" y="228"/>
                      <a:pt x="5618" y="228"/>
                      <a:pt x="5608" y="225"/>
                    </a:cubicBezTo>
                    <a:cubicBezTo>
                      <a:pt x="5617" y="144"/>
                      <a:pt x="5561" y="98"/>
                      <a:pt x="5508" y="98"/>
                    </a:cubicBezTo>
                    <a:cubicBezTo>
                      <a:pt x="5471" y="98"/>
                      <a:pt x="5435" y="121"/>
                      <a:pt x="5424" y="169"/>
                    </a:cubicBezTo>
                    <a:cubicBezTo>
                      <a:pt x="5363" y="171"/>
                      <a:pt x="5299" y="225"/>
                      <a:pt x="5323" y="318"/>
                    </a:cubicBezTo>
                    <a:cubicBezTo>
                      <a:pt x="5659" y="2732"/>
                      <a:pt x="6580" y="5111"/>
                      <a:pt x="8081" y="7044"/>
                    </a:cubicBezTo>
                    <a:cubicBezTo>
                      <a:pt x="8032" y="7069"/>
                      <a:pt x="7987" y="7090"/>
                      <a:pt x="7958" y="7096"/>
                    </a:cubicBezTo>
                    <a:cubicBezTo>
                      <a:pt x="6150" y="7781"/>
                      <a:pt x="6166" y="10220"/>
                      <a:pt x="6892" y="11736"/>
                    </a:cubicBezTo>
                    <a:cubicBezTo>
                      <a:pt x="6787" y="11733"/>
                      <a:pt x="6682" y="11731"/>
                      <a:pt x="6578" y="11724"/>
                    </a:cubicBezTo>
                    <a:cubicBezTo>
                      <a:pt x="6504" y="11652"/>
                      <a:pt x="6376" y="11685"/>
                      <a:pt x="6284" y="11660"/>
                    </a:cubicBezTo>
                    <a:cubicBezTo>
                      <a:pt x="6214" y="11653"/>
                      <a:pt x="6143" y="11637"/>
                      <a:pt x="6073" y="11620"/>
                    </a:cubicBezTo>
                    <a:cubicBezTo>
                      <a:pt x="6072" y="11619"/>
                      <a:pt x="6071" y="11616"/>
                      <a:pt x="6070" y="11615"/>
                    </a:cubicBezTo>
                    <a:cubicBezTo>
                      <a:pt x="6048" y="11599"/>
                      <a:pt x="6027" y="11591"/>
                      <a:pt x="6008" y="11591"/>
                    </a:cubicBezTo>
                    <a:cubicBezTo>
                      <a:pt x="5999" y="11591"/>
                      <a:pt x="5990" y="11593"/>
                      <a:pt x="5981" y="11596"/>
                    </a:cubicBezTo>
                    <a:cubicBezTo>
                      <a:pt x="5893" y="11574"/>
                      <a:pt x="5806" y="11555"/>
                      <a:pt x="5718" y="11555"/>
                    </a:cubicBezTo>
                    <a:cubicBezTo>
                      <a:pt x="5702" y="11555"/>
                      <a:pt x="5685" y="11555"/>
                      <a:pt x="5668" y="11557"/>
                    </a:cubicBezTo>
                    <a:cubicBezTo>
                      <a:pt x="5648" y="11543"/>
                      <a:pt x="5629" y="11537"/>
                      <a:pt x="5612" y="11537"/>
                    </a:cubicBezTo>
                    <a:cubicBezTo>
                      <a:pt x="5569" y="11537"/>
                      <a:pt x="5534" y="11575"/>
                      <a:pt x="5499" y="11611"/>
                    </a:cubicBezTo>
                    <a:cubicBezTo>
                      <a:pt x="5471" y="11587"/>
                      <a:pt x="5441" y="11565"/>
                      <a:pt x="5417" y="11545"/>
                    </a:cubicBezTo>
                    <a:cubicBezTo>
                      <a:pt x="5412" y="11494"/>
                      <a:pt x="5391" y="11444"/>
                      <a:pt x="5348" y="11412"/>
                    </a:cubicBezTo>
                    <a:cubicBezTo>
                      <a:pt x="4974" y="11172"/>
                      <a:pt x="4540" y="11038"/>
                      <a:pt x="4167" y="10794"/>
                    </a:cubicBezTo>
                    <a:cubicBezTo>
                      <a:pt x="3673" y="10513"/>
                      <a:pt x="3273" y="10133"/>
                      <a:pt x="2906" y="9708"/>
                    </a:cubicBezTo>
                    <a:cubicBezTo>
                      <a:pt x="2526" y="9331"/>
                      <a:pt x="2201" y="8939"/>
                      <a:pt x="1970" y="8450"/>
                    </a:cubicBezTo>
                    <a:cubicBezTo>
                      <a:pt x="1568" y="7817"/>
                      <a:pt x="1530" y="7048"/>
                      <a:pt x="1298" y="6348"/>
                    </a:cubicBezTo>
                    <a:cubicBezTo>
                      <a:pt x="1416" y="5886"/>
                      <a:pt x="1346" y="5373"/>
                      <a:pt x="1369" y="4896"/>
                    </a:cubicBezTo>
                    <a:cubicBezTo>
                      <a:pt x="1415" y="4651"/>
                      <a:pt x="1494" y="4398"/>
                      <a:pt x="1482" y="4149"/>
                    </a:cubicBezTo>
                    <a:cubicBezTo>
                      <a:pt x="1466" y="4106"/>
                      <a:pt x="1428" y="4087"/>
                      <a:pt x="1387" y="4087"/>
                    </a:cubicBezTo>
                    <a:cubicBezTo>
                      <a:pt x="1364" y="4087"/>
                      <a:pt x="1340" y="4093"/>
                      <a:pt x="1319" y="4104"/>
                    </a:cubicBezTo>
                    <a:cubicBezTo>
                      <a:pt x="1218" y="4143"/>
                      <a:pt x="1109" y="4157"/>
                      <a:pt x="1008" y="4195"/>
                    </a:cubicBezTo>
                    <a:cubicBezTo>
                      <a:pt x="885" y="4316"/>
                      <a:pt x="873" y="4526"/>
                      <a:pt x="801" y="4682"/>
                    </a:cubicBezTo>
                    <a:cubicBezTo>
                      <a:pt x="0" y="7762"/>
                      <a:pt x="2095" y="11230"/>
                      <a:pt x="5146" y="12044"/>
                    </a:cubicBezTo>
                    <a:cubicBezTo>
                      <a:pt x="5147" y="12052"/>
                      <a:pt x="5146" y="12060"/>
                      <a:pt x="5148" y="12069"/>
                    </a:cubicBezTo>
                    <a:cubicBezTo>
                      <a:pt x="5149" y="12070"/>
                      <a:pt x="5149" y="12071"/>
                      <a:pt x="5150" y="12073"/>
                    </a:cubicBezTo>
                    <a:cubicBezTo>
                      <a:pt x="4531" y="12759"/>
                      <a:pt x="3853" y="13527"/>
                      <a:pt x="2888" y="13637"/>
                    </a:cubicBezTo>
                    <a:cubicBezTo>
                      <a:pt x="2668" y="13631"/>
                      <a:pt x="2446" y="13604"/>
                      <a:pt x="2222" y="13604"/>
                    </a:cubicBezTo>
                    <a:cubicBezTo>
                      <a:pt x="2163" y="13604"/>
                      <a:pt x="2104" y="13606"/>
                      <a:pt x="2045" y="13611"/>
                    </a:cubicBezTo>
                    <a:cubicBezTo>
                      <a:pt x="1723" y="13600"/>
                      <a:pt x="1411" y="13533"/>
                      <a:pt x="1098" y="13458"/>
                    </a:cubicBezTo>
                    <a:cubicBezTo>
                      <a:pt x="1095" y="13404"/>
                      <a:pt x="1049" y="13374"/>
                      <a:pt x="1004" y="13374"/>
                    </a:cubicBezTo>
                    <a:cubicBezTo>
                      <a:pt x="965" y="13374"/>
                      <a:pt x="926" y="13396"/>
                      <a:pt x="915" y="13442"/>
                    </a:cubicBezTo>
                    <a:cubicBezTo>
                      <a:pt x="925" y="13576"/>
                      <a:pt x="917" y="13736"/>
                      <a:pt x="960" y="13870"/>
                    </a:cubicBezTo>
                    <a:cubicBezTo>
                      <a:pt x="957" y="13870"/>
                      <a:pt x="955" y="13870"/>
                      <a:pt x="952" y="13870"/>
                    </a:cubicBezTo>
                    <a:cubicBezTo>
                      <a:pt x="926" y="13870"/>
                      <a:pt x="901" y="13882"/>
                      <a:pt x="880" y="13916"/>
                    </a:cubicBezTo>
                    <a:cubicBezTo>
                      <a:pt x="791" y="14225"/>
                      <a:pt x="1992" y="14337"/>
                      <a:pt x="2372" y="14337"/>
                    </a:cubicBezTo>
                    <a:cubicBezTo>
                      <a:pt x="2400" y="14337"/>
                      <a:pt x="2423" y="14337"/>
                      <a:pt x="2442" y="14336"/>
                    </a:cubicBezTo>
                    <a:cubicBezTo>
                      <a:pt x="2533" y="14345"/>
                      <a:pt x="2623" y="14349"/>
                      <a:pt x="2712" y="14349"/>
                    </a:cubicBezTo>
                    <a:cubicBezTo>
                      <a:pt x="3922" y="14349"/>
                      <a:pt x="4960" y="13516"/>
                      <a:pt x="5608" y="12533"/>
                    </a:cubicBezTo>
                    <a:cubicBezTo>
                      <a:pt x="5667" y="12463"/>
                      <a:pt x="5720" y="12387"/>
                      <a:pt x="5769" y="12309"/>
                    </a:cubicBezTo>
                    <a:cubicBezTo>
                      <a:pt x="5966" y="12356"/>
                      <a:pt x="6170" y="12374"/>
                      <a:pt x="6375" y="12381"/>
                    </a:cubicBezTo>
                    <a:cubicBezTo>
                      <a:pt x="6414" y="12383"/>
                      <a:pt x="6452" y="12383"/>
                      <a:pt x="6491" y="12383"/>
                    </a:cubicBezTo>
                    <a:cubicBezTo>
                      <a:pt x="6799" y="12383"/>
                      <a:pt x="7107" y="12343"/>
                      <a:pt x="7404" y="12264"/>
                    </a:cubicBezTo>
                    <a:cubicBezTo>
                      <a:pt x="8162" y="12948"/>
                      <a:pt x="9234" y="13252"/>
                      <a:pt x="10237" y="13320"/>
                    </a:cubicBezTo>
                    <a:cubicBezTo>
                      <a:pt x="10297" y="13321"/>
                      <a:pt x="10358" y="13322"/>
                      <a:pt x="10420" y="13322"/>
                    </a:cubicBezTo>
                    <a:cubicBezTo>
                      <a:pt x="11706" y="13322"/>
                      <a:pt x="13036" y="13025"/>
                      <a:pt x="14138" y="12353"/>
                    </a:cubicBezTo>
                    <a:cubicBezTo>
                      <a:pt x="14151" y="12340"/>
                      <a:pt x="14170" y="12326"/>
                      <a:pt x="14194" y="12312"/>
                    </a:cubicBezTo>
                    <a:lnTo>
                      <a:pt x="14194" y="12312"/>
                    </a:lnTo>
                    <a:cubicBezTo>
                      <a:pt x="14099" y="12336"/>
                      <a:pt x="14002" y="12355"/>
                      <a:pt x="13906" y="12377"/>
                    </a:cubicBezTo>
                    <a:cubicBezTo>
                      <a:pt x="13784" y="12403"/>
                      <a:pt x="13661" y="12434"/>
                      <a:pt x="13539" y="12458"/>
                    </a:cubicBezTo>
                    <a:cubicBezTo>
                      <a:pt x="13382" y="12531"/>
                      <a:pt x="13223" y="12599"/>
                      <a:pt x="13062" y="12660"/>
                    </a:cubicBezTo>
                    <a:cubicBezTo>
                      <a:pt x="13051" y="12654"/>
                      <a:pt x="13037" y="12650"/>
                      <a:pt x="13022" y="12650"/>
                    </a:cubicBezTo>
                    <a:cubicBezTo>
                      <a:pt x="13016" y="12650"/>
                      <a:pt x="13011" y="12650"/>
                      <a:pt x="13005" y="12651"/>
                    </a:cubicBezTo>
                    <a:cubicBezTo>
                      <a:pt x="12656" y="12676"/>
                      <a:pt x="12318" y="12805"/>
                      <a:pt x="11970" y="12805"/>
                    </a:cubicBezTo>
                    <a:cubicBezTo>
                      <a:pt x="11926" y="12805"/>
                      <a:pt x="11882" y="12803"/>
                      <a:pt x="11837" y="12799"/>
                    </a:cubicBezTo>
                    <a:cubicBezTo>
                      <a:pt x="11834" y="12798"/>
                      <a:pt x="11830" y="12798"/>
                      <a:pt x="11826" y="12798"/>
                    </a:cubicBezTo>
                    <a:cubicBezTo>
                      <a:pt x="11796" y="12798"/>
                      <a:pt x="11768" y="12814"/>
                      <a:pt x="11751" y="12839"/>
                    </a:cubicBezTo>
                    <a:lnTo>
                      <a:pt x="11749" y="12839"/>
                    </a:lnTo>
                    <a:cubicBezTo>
                      <a:pt x="11554" y="12869"/>
                      <a:pt x="11358" y="12880"/>
                      <a:pt x="11161" y="12880"/>
                    </a:cubicBezTo>
                    <a:cubicBezTo>
                      <a:pt x="10862" y="12880"/>
                      <a:pt x="10563" y="12854"/>
                      <a:pt x="10265" y="12826"/>
                    </a:cubicBezTo>
                    <a:cubicBezTo>
                      <a:pt x="9668" y="12791"/>
                      <a:pt x="9087" y="12701"/>
                      <a:pt x="8598" y="12334"/>
                    </a:cubicBezTo>
                    <a:cubicBezTo>
                      <a:pt x="8405" y="12219"/>
                      <a:pt x="8210" y="12107"/>
                      <a:pt x="8026" y="11980"/>
                    </a:cubicBezTo>
                    <a:cubicBezTo>
                      <a:pt x="8029" y="11963"/>
                      <a:pt x="8026" y="11942"/>
                      <a:pt x="8016" y="11920"/>
                    </a:cubicBezTo>
                    <a:cubicBezTo>
                      <a:pt x="7993" y="11889"/>
                      <a:pt x="7967" y="11878"/>
                      <a:pt x="7938" y="11878"/>
                    </a:cubicBezTo>
                    <a:cubicBezTo>
                      <a:pt x="7926" y="11878"/>
                      <a:pt x="7913" y="11880"/>
                      <a:pt x="7899" y="11884"/>
                    </a:cubicBezTo>
                    <a:cubicBezTo>
                      <a:pt x="7823" y="11820"/>
                      <a:pt x="7683" y="11725"/>
                      <a:pt x="7562" y="11676"/>
                    </a:cubicBezTo>
                    <a:cubicBezTo>
                      <a:pt x="7503" y="11525"/>
                      <a:pt x="7460" y="11367"/>
                      <a:pt x="7407" y="11214"/>
                    </a:cubicBezTo>
                    <a:cubicBezTo>
                      <a:pt x="7363" y="10753"/>
                      <a:pt x="7176" y="10278"/>
                      <a:pt x="7108" y="9810"/>
                    </a:cubicBezTo>
                    <a:cubicBezTo>
                      <a:pt x="7085" y="8877"/>
                      <a:pt x="7581" y="7900"/>
                      <a:pt x="8485" y="7548"/>
                    </a:cubicBezTo>
                    <a:cubicBezTo>
                      <a:pt x="8509" y="7536"/>
                      <a:pt x="8541" y="7523"/>
                      <a:pt x="8576" y="7507"/>
                    </a:cubicBezTo>
                    <a:cubicBezTo>
                      <a:pt x="8596" y="7507"/>
                      <a:pt x="8615" y="7500"/>
                      <a:pt x="8631" y="7488"/>
                    </a:cubicBezTo>
                    <a:cubicBezTo>
                      <a:pt x="8656" y="7492"/>
                      <a:pt x="8681" y="7494"/>
                      <a:pt x="8706" y="7494"/>
                    </a:cubicBezTo>
                    <a:cubicBezTo>
                      <a:pt x="8844" y="7494"/>
                      <a:pt x="8985" y="7446"/>
                      <a:pt x="9124" y="7446"/>
                    </a:cubicBezTo>
                    <a:cubicBezTo>
                      <a:pt x="9137" y="7446"/>
                      <a:pt x="9149" y="7446"/>
                      <a:pt x="9161" y="7447"/>
                    </a:cubicBezTo>
                    <a:cubicBezTo>
                      <a:pt x="9188" y="7447"/>
                      <a:pt x="9215" y="7446"/>
                      <a:pt x="9242" y="7446"/>
                    </a:cubicBezTo>
                    <a:cubicBezTo>
                      <a:pt x="9339" y="7446"/>
                      <a:pt x="9437" y="7450"/>
                      <a:pt x="9535" y="7450"/>
                    </a:cubicBezTo>
                    <a:cubicBezTo>
                      <a:pt x="9678" y="7450"/>
                      <a:pt x="9821" y="7442"/>
                      <a:pt x="9961" y="7405"/>
                    </a:cubicBezTo>
                    <a:cubicBezTo>
                      <a:pt x="9987" y="7431"/>
                      <a:pt x="10015" y="7441"/>
                      <a:pt x="10041" y="7441"/>
                    </a:cubicBezTo>
                    <a:cubicBezTo>
                      <a:pt x="10061" y="7441"/>
                      <a:pt x="10079" y="7435"/>
                      <a:pt x="10096" y="7425"/>
                    </a:cubicBezTo>
                    <a:cubicBezTo>
                      <a:pt x="10238" y="7454"/>
                      <a:pt x="10380" y="7478"/>
                      <a:pt x="10519" y="7504"/>
                    </a:cubicBezTo>
                    <a:cubicBezTo>
                      <a:pt x="10531" y="7508"/>
                      <a:pt x="10544" y="7509"/>
                      <a:pt x="10556" y="7509"/>
                    </a:cubicBezTo>
                    <a:cubicBezTo>
                      <a:pt x="10655" y="7509"/>
                      <a:pt x="10742" y="7407"/>
                      <a:pt x="10654" y="7324"/>
                    </a:cubicBezTo>
                    <a:cubicBezTo>
                      <a:pt x="10357" y="7069"/>
                      <a:pt x="10064" y="6799"/>
                      <a:pt x="9791" y="6515"/>
                    </a:cubicBezTo>
                    <a:cubicBezTo>
                      <a:pt x="8919" y="5543"/>
                      <a:pt x="8188" y="4452"/>
                      <a:pt x="7496" y="3348"/>
                    </a:cubicBezTo>
                    <a:cubicBezTo>
                      <a:pt x="6780" y="2329"/>
                      <a:pt x="6194" y="1230"/>
                      <a:pt x="5770" y="57"/>
                    </a:cubicBezTo>
                    <a:cubicBezTo>
                      <a:pt x="5755" y="17"/>
                      <a:pt x="5723" y="0"/>
                      <a:pt x="56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59" name="Google Shape;2959;p49"/>
              <p:cNvSpPr/>
              <p:nvPr/>
            </p:nvSpPr>
            <p:spPr>
              <a:xfrm>
                <a:off x="1756650" y="4525200"/>
                <a:ext cx="3487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3949" h="1880" extrusionOk="0">
                    <a:moveTo>
                      <a:pt x="6981" y="0"/>
                    </a:moveTo>
                    <a:cubicBezTo>
                      <a:pt x="6224" y="0"/>
                      <a:pt x="5472" y="58"/>
                      <a:pt x="4726" y="208"/>
                    </a:cubicBezTo>
                    <a:cubicBezTo>
                      <a:pt x="4309" y="305"/>
                      <a:pt x="3858" y="339"/>
                      <a:pt x="3468" y="520"/>
                    </a:cubicBezTo>
                    <a:cubicBezTo>
                      <a:pt x="3355" y="557"/>
                      <a:pt x="3240" y="570"/>
                      <a:pt x="3126" y="570"/>
                    </a:cubicBezTo>
                    <a:cubicBezTo>
                      <a:pt x="2922" y="570"/>
                      <a:pt x="2717" y="528"/>
                      <a:pt x="2514" y="502"/>
                    </a:cubicBezTo>
                    <a:cubicBezTo>
                      <a:pt x="1950" y="425"/>
                      <a:pt x="1372" y="439"/>
                      <a:pt x="822" y="291"/>
                    </a:cubicBezTo>
                    <a:cubicBezTo>
                      <a:pt x="777" y="276"/>
                      <a:pt x="718" y="247"/>
                      <a:pt x="677" y="211"/>
                    </a:cubicBezTo>
                    <a:cubicBezTo>
                      <a:pt x="644" y="156"/>
                      <a:pt x="599" y="130"/>
                      <a:pt x="559" y="130"/>
                    </a:cubicBezTo>
                    <a:cubicBezTo>
                      <a:pt x="508" y="130"/>
                      <a:pt x="467" y="172"/>
                      <a:pt x="476" y="249"/>
                    </a:cubicBezTo>
                    <a:cubicBezTo>
                      <a:pt x="478" y="252"/>
                      <a:pt x="482" y="257"/>
                      <a:pt x="484" y="262"/>
                    </a:cubicBezTo>
                    <a:cubicBezTo>
                      <a:pt x="392" y="298"/>
                      <a:pt x="327" y="411"/>
                      <a:pt x="252" y="470"/>
                    </a:cubicBezTo>
                    <a:cubicBezTo>
                      <a:pt x="204" y="539"/>
                      <a:pt x="86" y="603"/>
                      <a:pt x="44" y="682"/>
                    </a:cubicBezTo>
                    <a:cubicBezTo>
                      <a:pt x="43" y="682"/>
                      <a:pt x="43" y="682"/>
                      <a:pt x="43" y="684"/>
                    </a:cubicBezTo>
                    <a:cubicBezTo>
                      <a:pt x="10" y="718"/>
                      <a:pt x="0" y="773"/>
                      <a:pt x="41" y="814"/>
                    </a:cubicBezTo>
                    <a:cubicBezTo>
                      <a:pt x="606" y="1159"/>
                      <a:pt x="1273" y="1248"/>
                      <a:pt x="1912" y="1382"/>
                    </a:cubicBezTo>
                    <a:cubicBezTo>
                      <a:pt x="2694" y="1524"/>
                      <a:pt x="3484" y="1597"/>
                      <a:pt x="4275" y="1649"/>
                    </a:cubicBezTo>
                    <a:cubicBezTo>
                      <a:pt x="5147" y="1746"/>
                      <a:pt x="6023" y="1812"/>
                      <a:pt x="6898" y="1880"/>
                    </a:cubicBezTo>
                    <a:cubicBezTo>
                      <a:pt x="6934" y="1880"/>
                      <a:pt x="6971" y="1880"/>
                      <a:pt x="7007" y="1880"/>
                    </a:cubicBezTo>
                    <a:cubicBezTo>
                      <a:pt x="8740" y="1880"/>
                      <a:pt x="10479" y="1771"/>
                      <a:pt x="12161" y="1335"/>
                    </a:cubicBezTo>
                    <a:cubicBezTo>
                      <a:pt x="12423" y="1243"/>
                      <a:pt x="13948" y="987"/>
                      <a:pt x="13897" y="720"/>
                    </a:cubicBezTo>
                    <a:cubicBezTo>
                      <a:pt x="13889" y="696"/>
                      <a:pt x="13876" y="680"/>
                      <a:pt x="13860" y="670"/>
                    </a:cubicBezTo>
                    <a:cubicBezTo>
                      <a:pt x="13865" y="652"/>
                      <a:pt x="13865" y="632"/>
                      <a:pt x="13858" y="608"/>
                    </a:cubicBezTo>
                    <a:cubicBezTo>
                      <a:pt x="13847" y="578"/>
                      <a:pt x="13828" y="563"/>
                      <a:pt x="13806" y="557"/>
                    </a:cubicBezTo>
                    <a:cubicBezTo>
                      <a:pt x="13802" y="546"/>
                      <a:pt x="13796" y="536"/>
                      <a:pt x="13788" y="526"/>
                    </a:cubicBezTo>
                    <a:cubicBezTo>
                      <a:pt x="13765" y="491"/>
                      <a:pt x="13726" y="423"/>
                      <a:pt x="13683" y="357"/>
                    </a:cubicBezTo>
                    <a:cubicBezTo>
                      <a:pt x="13685" y="355"/>
                      <a:pt x="13688" y="355"/>
                      <a:pt x="13689" y="354"/>
                    </a:cubicBezTo>
                    <a:cubicBezTo>
                      <a:pt x="13709" y="328"/>
                      <a:pt x="13713" y="291"/>
                      <a:pt x="13701" y="262"/>
                    </a:cubicBezTo>
                    <a:cubicBezTo>
                      <a:pt x="13688" y="230"/>
                      <a:pt x="13659" y="210"/>
                      <a:pt x="13626" y="204"/>
                    </a:cubicBezTo>
                    <a:cubicBezTo>
                      <a:pt x="13601" y="206"/>
                      <a:pt x="13576" y="208"/>
                      <a:pt x="13551" y="210"/>
                    </a:cubicBezTo>
                    <a:cubicBezTo>
                      <a:pt x="13536" y="201"/>
                      <a:pt x="13520" y="196"/>
                      <a:pt x="13505" y="196"/>
                    </a:cubicBezTo>
                    <a:cubicBezTo>
                      <a:pt x="13486" y="196"/>
                      <a:pt x="13467" y="204"/>
                      <a:pt x="13450" y="222"/>
                    </a:cubicBezTo>
                    <a:cubicBezTo>
                      <a:pt x="13128" y="258"/>
                      <a:pt x="12809" y="334"/>
                      <a:pt x="12489" y="376"/>
                    </a:cubicBezTo>
                    <a:cubicBezTo>
                      <a:pt x="12453" y="391"/>
                      <a:pt x="12391" y="394"/>
                      <a:pt x="12319" y="394"/>
                    </a:cubicBezTo>
                    <a:cubicBezTo>
                      <a:pt x="12278" y="394"/>
                      <a:pt x="12235" y="393"/>
                      <a:pt x="12191" y="393"/>
                    </a:cubicBezTo>
                    <a:cubicBezTo>
                      <a:pt x="12020" y="393"/>
                      <a:pt x="11854" y="406"/>
                      <a:pt x="11897" y="542"/>
                    </a:cubicBezTo>
                    <a:cubicBezTo>
                      <a:pt x="10482" y="499"/>
                      <a:pt x="9101" y="98"/>
                      <a:pt x="7685" y="16"/>
                    </a:cubicBezTo>
                    <a:cubicBezTo>
                      <a:pt x="7450" y="6"/>
                      <a:pt x="7215" y="0"/>
                      <a:pt x="69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0" name="Google Shape;2960;p49"/>
              <p:cNvSpPr/>
              <p:nvPr/>
            </p:nvSpPr>
            <p:spPr>
              <a:xfrm>
                <a:off x="1878050" y="3727675"/>
                <a:ext cx="79500" cy="3154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2618" extrusionOk="0">
                    <a:moveTo>
                      <a:pt x="2420" y="12406"/>
                    </a:moveTo>
                    <a:lnTo>
                      <a:pt x="2420" y="12406"/>
                    </a:lnTo>
                    <a:cubicBezTo>
                      <a:pt x="2421" y="12409"/>
                      <a:pt x="2422" y="12411"/>
                      <a:pt x="2425" y="12414"/>
                    </a:cubicBezTo>
                    <a:lnTo>
                      <a:pt x="2421" y="12414"/>
                    </a:lnTo>
                    <a:cubicBezTo>
                      <a:pt x="2421" y="12411"/>
                      <a:pt x="2420" y="12409"/>
                      <a:pt x="2420" y="12406"/>
                    </a:cubicBezTo>
                    <a:close/>
                    <a:moveTo>
                      <a:pt x="92" y="0"/>
                    </a:moveTo>
                    <a:cubicBezTo>
                      <a:pt x="41" y="0"/>
                      <a:pt x="1" y="49"/>
                      <a:pt x="3" y="98"/>
                    </a:cubicBezTo>
                    <a:cubicBezTo>
                      <a:pt x="5" y="151"/>
                      <a:pt x="50" y="188"/>
                      <a:pt x="100" y="188"/>
                    </a:cubicBezTo>
                    <a:cubicBezTo>
                      <a:pt x="105" y="188"/>
                      <a:pt x="107" y="185"/>
                      <a:pt x="110" y="184"/>
                    </a:cubicBezTo>
                    <a:cubicBezTo>
                      <a:pt x="111" y="232"/>
                      <a:pt x="147" y="274"/>
                      <a:pt x="195" y="278"/>
                    </a:cubicBezTo>
                    <a:cubicBezTo>
                      <a:pt x="1033" y="1248"/>
                      <a:pt x="1131" y="2627"/>
                      <a:pt x="1370" y="3839"/>
                    </a:cubicBezTo>
                    <a:cubicBezTo>
                      <a:pt x="1621" y="5440"/>
                      <a:pt x="1775" y="7055"/>
                      <a:pt x="1840" y="8674"/>
                    </a:cubicBezTo>
                    <a:cubicBezTo>
                      <a:pt x="1938" y="9920"/>
                      <a:pt x="1965" y="11187"/>
                      <a:pt x="2229" y="12407"/>
                    </a:cubicBezTo>
                    <a:cubicBezTo>
                      <a:pt x="2239" y="12456"/>
                      <a:pt x="2245" y="12507"/>
                      <a:pt x="2269" y="12551"/>
                    </a:cubicBezTo>
                    <a:cubicBezTo>
                      <a:pt x="2298" y="12596"/>
                      <a:pt x="2348" y="12602"/>
                      <a:pt x="2398" y="12602"/>
                    </a:cubicBezTo>
                    <a:cubicBezTo>
                      <a:pt x="2418" y="12602"/>
                      <a:pt x="2437" y="12601"/>
                      <a:pt x="2455" y="12601"/>
                    </a:cubicBezTo>
                    <a:cubicBezTo>
                      <a:pt x="2460" y="12601"/>
                      <a:pt x="2465" y="12601"/>
                      <a:pt x="2469" y="12601"/>
                    </a:cubicBezTo>
                    <a:cubicBezTo>
                      <a:pt x="2473" y="12601"/>
                      <a:pt x="2477" y="12601"/>
                      <a:pt x="2481" y="12601"/>
                    </a:cubicBezTo>
                    <a:cubicBezTo>
                      <a:pt x="2611" y="12601"/>
                      <a:pt x="2747" y="12617"/>
                      <a:pt x="2881" y="12617"/>
                    </a:cubicBezTo>
                    <a:cubicBezTo>
                      <a:pt x="2889" y="12617"/>
                      <a:pt x="2897" y="12617"/>
                      <a:pt x="2905" y="12617"/>
                    </a:cubicBezTo>
                    <a:cubicBezTo>
                      <a:pt x="3179" y="12558"/>
                      <a:pt x="2975" y="12186"/>
                      <a:pt x="2931" y="12015"/>
                    </a:cubicBezTo>
                    <a:cubicBezTo>
                      <a:pt x="2899" y="11944"/>
                      <a:pt x="2906" y="11844"/>
                      <a:pt x="2840" y="11796"/>
                    </a:cubicBezTo>
                    <a:cubicBezTo>
                      <a:pt x="2825" y="11722"/>
                      <a:pt x="2805" y="11649"/>
                      <a:pt x="2787" y="11574"/>
                    </a:cubicBezTo>
                    <a:cubicBezTo>
                      <a:pt x="2896" y="11367"/>
                      <a:pt x="2651" y="10491"/>
                      <a:pt x="2650" y="10336"/>
                    </a:cubicBezTo>
                    <a:cubicBezTo>
                      <a:pt x="2523" y="9831"/>
                      <a:pt x="2549" y="9286"/>
                      <a:pt x="2417" y="8789"/>
                    </a:cubicBezTo>
                    <a:cubicBezTo>
                      <a:pt x="2453" y="8716"/>
                      <a:pt x="2437" y="8616"/>
                      <a:pt x="2433" y="8537"/>
                    </a:cubicBezTo>
                    <a:cubicBezTo>
                      <a:pt x="2372" y="7816"/>
                      <a:pt x="2326" y="7093"/>
                      <a:pt x="2260" y="6373"/>
                    </a:cubicBezTo>
                    <a:cubicBezTo>
                      <a:pt x="2358" y="6250"/>
                      <a:pt x="2275" y="6047"/>
                      <a:pt x="2286" y="5897"/>
                    </a:cubicBezTo>
                    <a:cubicBezTo>
                      <a:pt x="2244" y="5350"/>
                      <a:pt x="2186" y="4803"/>
                      <a:pt x="2047" y="4271"/>
                    </a:cubicBezTo>
                    <a:cubicBezTo>
                      <a:pt x="1972" y="3618"/>
                      <a:pt x="1983" y="2871"/>
                      <a:pt x="1644" y="2297"/>
                    </a:cubicBezTo>
                    <a:cubicBezTo>
                      <a:pt x="1560" y="1927"/>
                      <a:pt x="1316" y="743"/>
                      <a:pt x="855" y="743"/>
                    </a:cubicBezTo>
                    <a:cubicBezTo>
                      <a:pt x="852" y="743"/>
                      <a:pt x="850" y="743"/>
                      <a:pt x="847" y="743"/>
                    </a:cubicBezTo>
                    <a:cubicBezTo>
                      <a:pt x="785" y="632"/>
                      <a:pt x="706" y="534"/>
                      <a:pt x="642" y="427"/>
                    </a:cubicBezTo>
                    <a:cubicBezTo>
                      <a:pt x="623" y="392"/>
                      <a:pt x="589" y="376"/>
                      <a:pt x="555" y="376"/>
                    </a:cubicBezTo>
                    <a:cubicBezTo>
                      <a:pt x="548" y="376"/>
                      <a:pt x="541" y="377"/>
                      <a:pt x="533" y="379"/>
                    </a:cubicBezTo>
                    <a:cubicBezTo>
                      <a:pt x="430" y="224"/>
                      <a:pt x="313" y="92"/>
                      <a:pt x="218" y="92"/>
                    </a:cubicBezTo>
                    <a:cubicBezTo>
                      <a:pt x="208" y="92"/>
                      <a:pt x="198" y="94"/>
                      <a:pt x="188" y="97"/>
                    </a:cubicBezTo>
                    <a:cubicBezTo>
                      <a:pt x="188" y="94"/>
                      <a:pt x="189" y="92"/>
                      <a:pt x="189" y="89"/>
                    </a:cubicBezTo>
                    <a:cubicBezTo>
                      <a:pt x="187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1" name="Google Shape;2961;p49"/>
              <p:cNvSpPr/>
              <p:nvPr/>
            </p:nvSpPr>
            <p:spPr>
              <a:xfrm>
                <a:off x="2111700" y="3741150"/>
                <a:ext cx="77525" cy="525475"/>
              </a:xfrm>
              <a:custGeom>
                <a:avLst/>
                <a:gdLst/>
                <a:ahLst/>
                <a:cxnLst/>
                <a:rect l="l" t="t" r="r" b="b"/>
                <a:pathLst>
                  <a:path w="3101" h="21019" extrusionOk="0">
                    <a:moveTo>
                      <a:pt x="2081" y="1"/>
                    </a:moveTo>
                    <a:cubicBezTo>
                      <a:pt x="1991" y="1"/>
                      <a:pt x="1948" y="132"/>
                      <a:pt x="2032" y="179"/>
                    </a:cubicBezTo>
                    <a:cubicBezTo>
                      <a:pt x="2097" y="330"/>
                      <a:pt x="2158" y="486"/>
                      <a:pt x="2209" y="643"/>
                    </a:cubicBezTo>
                    <a:cubicBezTo>
                      <a:pt x="2388" y="1619"/>
                      <a:pt x="2254" y="2606"/>
                      <a:pt x="2077" y="3573"/>
                    </a:cubicBezTo>
                    <a:cubicBezTo>
                      <a:pt x="1735" y="5460"/>
                      <a:pt x="1062" y="7270"/>
                      <a:pt x="699" y="9151"/>
                    </a:cubicBezTo>
                    <a:cubicBezTo>
                      <a:pt x="0" y="12473"/>
                      <a:pt x="483" y="15872"/>
                      <a:pt x="995" y="19184"/>
                    </a:cubicBezTo>
                    <a:cubicBezTo>
                      <a:pt x="999" y="19231"/>
                      <a:pt x="1044" y="19265"/>
                      <a:pt x="1090" y="19265"/>
                    </a:cubicBezTo>
                    <a:cubicBezTo>
                      <a:pt x="1093" y="19265"/>
                      <a:pt x="1097" y="19265"/>
                      <a:pt x="1100" y="19265"/>
                    </a:cubicBezTo>
                    <a:cubicBezTo>
                      <a:pt x="1104" y="19264"/>
                      <a:pt x="1106" y="19264"/>
                      <a:pt x="1109" y="19263"/>
                    </a:cubicBezTo>
                    <a:cubicBezTo>
                      <a:pt x="1548" y="19774"/>
                      <a:pt x="1873" y="20383"/>
                      <a:pt x="2169" y="20987"/>
                    </a:cubicBezTo>
                    <a:cubicBezTo>
                      <a:pt x="2188" y="21008"/>
                      <a:pt x="2214" y="21019"/>
                      <a:pt x="2240" y="21019"/>
                    </a:cubicBezTo>
                    <a:cubicBezTo>
                      <a:pt x="2265" y="21019"/>
                      <a:pt x="2291" y="21009"/>
                      <a:pt x="2309" y="20989"/>
                    </a:cubicBezTo>
                    <a:cubicBezTo>
                      <a:pt x="2359" y="20937"/>
                      <a:pt x="2325" y="20854"/>
                      <a:pt x="2308" y="20794"/>
                    </a:cubicBezTo>
                    <a:cubicBezTo>
                      <a:pt x="2246" y="20574"/>
                      <a:pt x="2201" y="20351"/>
                      <a:pt x="2152" y="20127"/>
                    </a:cubicBezTo>
                    <a:cubicBezTo>
                      <a:pt x="2045" y="19685"/>
                      <a:pt x="1954" y="19239"/>
                      <a:pt x="1856" y="18794"/>
                    </a:cubicBezTo>
                    <a:cubicBezTo>
                      <a:pt x="1825" y="18515"/>
                      <a:pt x="1800" y="18236"/>
                      <a:pt x="1714" y="17965"/>
                    </a:cubicBezTo>
                    <a:cubicBezTo>
                      <a:pt x="1520" y="17089"/>
                      <a:pt x="1551" y="16179"/>
                      <a:pt x="1480" y="15287"/>
                    </a:cubicBezTo>
                    <a:cubicBezTo>
                      <a:pt x="1419" y="14900"/>
                      <a:pt x="1376" y="14514"/>
                      <a:pt x="1353" y="14124"/>
                    </a:cubicBezTo>
                    <a:cubicBezTo>
                      <a:pt x="1295" y="13803"/>
                      <a:pt x="1212" y="13482"/>
                      <a:pt x="1244" y="13154"/>
                    </a:cubicBezTo>
                    <a:cubicBezTo>
                      <a:pt x="1249" y="13112"/>
                      <a:pt x="1231" y="13083"/>
                      <a:pt x="1203" y="13067"/>
                    </a:cubicBezTo>
                    <a:cubicBezTo>
                      <a:pt x="1202" y="13054"/>
                      <a:pt x="1202" y="13041"/>
                      <a:pt x="1202" y="13027"/>
                    </a:cubicBezTo>
                    <a:cubicBezTo>
                      <a:pt x="1169" y="11436"/>
                      <a:pt x="1257" y="9828"/>
                      <a:pt x="1782" y="8312"/>
                    </a:cubicBezTo>
                    <a:cubicBezTo>
                      <a:pt x="2185" y="7099"/>
                      <a:pt x="2533" y="5863"/>
                      <a:pt x="2813" y="4618"/>
                    </a:cubicBezTo>
                    <a:cubicBezTo>
                      <a:pt x="2873" y="4150"/>
                      <a:pt x="3100" y="3711"/>
                      <a:pt x="3088" y="3233"/>
                    </a:cubicBezTo>
                    <a:cubicBezTo>
                      <a:pt x="3092" y="3104"/>
                      <a:pt x="3047" y="2991"/>
                      <a:pt x="3031" y="2864"/>
                    </a:cubicBezTo>
                    <a:cubicBezTo>
                      <a:pt x="3028" y="2717"/>
                      <a:pt x="3058" y="2567"/>
                      <a:pt x="3021" y="2422"/>
                    </a:cubicBezTo>
                    <a:cubicBezTo>
                      <a:pt x="2951" y="2141"/>
                      <a:pt x="2876" y="1866"/>
                      <a:pt x="2813" y="1584"/>
                    </a:cubicBezTo>
                    <a:cubicBezTo>
                      <a:pt x="2782" y="1499"/>
                      <a:pt x="2782" y="1376"/>
                      <a:pt x="2703" y="1320"/>
                    </a:cubicBezTo>
                    <a:cubicBezTo>
                      <a:pt x="2659" y="1164"/>
                      <a:pt x="2619" y="1006"/>
                      <a:pt x="2573" y="849"/>
                    </a:cubicBezTo>
                    <a:cubicBezTo>
                      <a:pt x="2560" y="809"/>
                      <a:pt x="2522" y="783"/>
                      <a:pt x="2482" y="783"/>
                    </a:cubicBezTo>
                    <a:cubicBezTo>
                      <a:pt x="2470" y="783"/>
                      <a:pt x="2459" y="785"/>
                      <a:pt x="2447" y="790"/>
                    </a:cubicBezTo>
                    <a:cubicBezTo>
                      <a:pt x="2428" y="742"/>
                      <a:pt x="2412" y="694"/>
                      <a:pt x="2397" y="645"/>
                    </a:cubicBezTo>
                    <a:cubicBezTo>
                      <a:pt x="2379" y="488"/>
                      <a:pt x="2353" y="318"/>
                      <a:pt x="2260" y="220"/>
                    </a:cubicBezTo>
                    <a:cubicBezTo>
                      <a:pt x="2260" y="219"/>
                      <a:pt x="2260" y="219"/>
                      <a:pt x="2260" y="219"/>
                    </a:cubicBezTo>
                    <a:cubicBezTo>
                      <a:pt x="2244" y="180"/>
                      <a:pt x="2225" y="143"/>
                      <a:pt x="2205" y="105"/>
                    </a:cubicBezTo>
                    <a:cubicBezTo>
                      <a:pt x="2183" y="57"/>
                      <a:pt x="2152" y="6"/>
                      <a:pt x="2094" y="2"/>
                    </a:cubicBezTo>
                    <a:cubicBezTo>
                      <a:pt x="2089" y="1"/>
                      <a:pt x="2085" y="1"/>
                      <a:pt x="208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2" name="Google Shape;2962;p49"/>
              <p:cNvSpPr/>
              <p:nvPr/>
            </p:nvSpPr>
            <p:spPr>
              <a:xfrm>
                <a:off x="1789775" y="4511375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3" y="0"/>
                    </a:moveTo>
                    <a:cubicBezTo>
                      <a:pt x="42" y="0"/>
                      <a:pt x="0" y="47"/>
                      <a:pt x="3" y="96"/>
                    </a:cubicBezTo>
                    <a:cubicBezTo>
                      <a:pt x="4" y="149"/>
                      <a:pt x="47" y="188"/>
                      <a:pt x="99" y="188"/>
                    </a:cubicBezTo>
                    <a:cubicBezTo>
                      <a:pt x="150" y="188"/>
                      <a:pt x="191" y="141"/>
                      <a:pt x="189" y="91"/>
                    </a:cubicBezTo>
                    <a:cubicBezTo>
                      <a:pt x="188" y="38"/>
                      <a:pt x="145" y="0"/>
                      <a:pt x="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3" name="Google Shape;2963;p49"/>
              <p:cNvSpPr/>
              <p:nvPr/>
            </p:nvSpPr>
            <p:spPr>
              <a:xfrm>
                <a:off x="1798000" y="4512600"/>
                <a:ext cx="47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2" y="1"/>
                    </a:moveTo>
                    <a:cubicBezTo>
                      <a:pt x="42" y="1"/>
                      <a:pt x="1" y="47"/>
                      <a:pt x="2" y="98"/>
                    </a:cubicBezTo>
                    <a:cubicBezTo>
                      <a:pt x="3" y="150"/>
                      <a:pt x="48" y="188"/>
                      <a:pt x="99" y="188"/>
                    </a:cubicBezTo>
                    <a:cubicBezTo>
                      <a:pt x="149" y="188"/>
                      <a:pt x="191" y="141"/>
                      <a:pt x="189" y="91"/>
                    </a:cubicBezTo>
                    <a:cubicBezTo>
                      <a:pt x="188" y="38"/>
                      <a:pt x="144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4" name="Google Shape;2964;p49"/>
              <p:cNvSpPr/>
              <p:nvPr/>
            </p:nvSpPr>
            <p:spPr>
              <a:xfrm>
                <a:off x="1795750" y="4505325"/>
                <a:ext cx="47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7" extrusionOk="0">
                    <a:moveTo>
                      <a:pt x="92" y="0"/>
                    </a:moveTo>
                    <a:cubicBezTo>
                      <a:pt x="40" y="0"/>
                      <a:pt x="0" y="46"/>
                      <a:pt x="2" y="96"/>
                    </a:cubicBezTo>
                    <a:cubicBezTo>
                      <a:pt x="3" y="149"/>
                      <a:pt x="47" y="186"/>
                      <a:pt x="98" y="186"/>
                    </a:cubicBezTo>
                    <a:cubicBezTo>
                      <a:pt x="149" y="186"/>
                      <a:pt x="190" y="140"/>
                      <a:pt x="189" y="90"/>
                    </a:cubicBezTo>
                    <a:cubicBezTo>
                      <a:pt x="187" y="38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5" name="Google Shape;2965;p49"/>
              <p:cNvSpPr/>
              <p:nvPr/>
            </p:nvSpPr>
            <p:spPr>
              <a:xfrm>
                <a:off x="1802850" y="436695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3" y="1"/>
                    </a:moveTo>
                    <a:cubicBezTo>
                      <a:pt x="41" y="1"/>
                      <a:pt x="0" y="47"/>
                      <a:pt x="2" y="97"/>
                    </a:cubicBezTo>
                    <a:cubicBezTo>
                      <a:pt x="3" y="149"/>
                      <a:pt x="47" y="188"/>
                      <a:pt x="98" y="188"/>
                    </a:cubicBezTo>
                    <a:cubicBezTo>
                      <a:pt x="150" y="188"/>
                      <a:pt x="191" y="141"/>
                      <a:pt x="189" y="91"/>
                    </a:cubicBezTo>
                    <a:cubicBezTo>
                      <a:pt x="188" y="38"/>
                      <a:pt x="144" y="1"/>
                      <a:pt x="9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6" name="Google Shape;2966;p49"/>
              <p:cNvSpPr/>
              <p:nvPr/>
            </p:nvSpPr>
            <p:spPr>
              <a:xfrm>
                <a:off x="1807125" y="435960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3" y="1"/>
                    </a:moveTo>
                    <a:cubicBezTo>
                      <a:pt x="42" y="1"/>
                      <a:pt x="1" y="48"/>
                      <a:pt x="3" y="98"/>
                    </a:cubicBezTo>
                    <a:cubicBezTo>
                      <a:pt x="4" y="151"/>
                      <a:pt x="47" y="188"/>
                      <a:pt x="99" y="188"/>
                    </a:cubicBezTo>
                    <a:cubicBezTo>
                      <a:pt x="150" y="188"/>
                      <a:pt x="192" y="141"/>
                      <a:pt x="189" y="92"/>
                    </a:cubicBezTo>
                    <a:cubicBezTo>
                      <a:pt x="188" y="40"/>
                      <a:pt x="145" y="1"/>
                      <a:pt x="9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7" name="Google Shape;2967;p49"/>
              <p:cNvSpPr/>
              <p:nvPr/>
            </p:nvSpPr>
            <p:spPr>
              <a:xfrm>
                <a:off x="1954900" y="4394250"/>
                <a:ext cx="47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2" y="1"/>
                    </a:moveTo>
                    <a:cubicBezTo>
                      <a:pt x="40" y="1"/>
                      <a:pt x="0" y="48"/>
                      <a:pt x="1" y="98"/>
                    </a:cubicBezTo>
                    <a:cubicBezTo>
                      <a:pt x="2" y="150"/>
                      <a:pt x="46" y="188"/>
                      <a:pt x="97" y="188"/>
                    </a:cubicBezTo>
                    <a:cubicBezTo>
                      <a:pt x="149" y="188"/>
                      <a:pt x="190" y="141"/>
                      <a:pt x="188" y="91"/>
                    </a:cubicBezTo>
                    <a:cubicBezTo>
                      <a:pt x="187" y="38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8" name="Google Shape;2968;p49"/>
              <p:cNvSpPr/>
              <p:nvPr/>
            </p:nvSpPr>
            <p:spPr>
              <a:xfrm>
                <a:off x="2033025" y="4513625"/>
                <a:ext cx="47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2" y="1"/>
                    </a:moveTo>
                    <a:cubicBezTo>
                      <a:pt x="41" y="1"/>
                      <a:pt x="0" y="49"/>
                      <a:pt x="1" y="98"/>
                    </a:cubicBezTo>
                    <a:cubicBezTo>
                      <a:pt x="4" y="151"/>
                      <a:pt x="48" y="188"/>
                      <a:pt x="99" y="188"/>
                    </a:cubicBezTo>
                    <a:cubicBezTo>
                      <a:pt x="150" y="188"/>
                      <a:pt x="190" y="140"/>
                      <a:pt x="189" y="91"/>
                    </a:cubicBezTo>
                    <a:cubicBezTo>
                      <a:pt x="187" y="39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69" name="Google Shape;2969;p49"/>
              <p:cNvSpPr/>
              <p:nvPr/>
            </p:nvSpPr>
            <p:spPr>
              <a:xfrm>
                <a:off x="2041275" y="4511525"/>
                <a:ext cx="47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8" extrusionOk="0">
                    <a:moveTo>
                      <a:pt x="92" y="0"/>
                    </a:moveTo>
                    <a:cubicBezTo>
                      <a:pt x="42" y="0"/>
                      <a:pt x="1" y="47"/>
                      <a:pt x="2" y="97"/>
                    </a:cubicBezTo>
                    <a:cubicBezTo>
                      <a:pt x="4" y="149"/>
                      <a:pt x="48" y="188"/>
                      <a:pt x="99" y="188"/>
                    </a:cubicBezTo>
                    <a:cubicBezTo>
                      <a:pt x="149" y="188"/>
                      <a:pt x="191" y="140"/>
                      <a:pt x="189" y="89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0" name="Google Shape;2970;p49"/>
              <p:cNvSpPr/>
              <p:nvPr/>
            </p:nvSpPr>
            <p:spPr>
              <a:xfrm>
                <a:off x="2034925" y="4505725"/>
                <a:ext cx="4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7" extrusionOk="0">
                    <a:moveTo>
                      <a:pt x="92" y="0"/>
                    </a:moveTo>
                    <a:cubicBezTo>
                      <a:pt x="42" y="0"/>
                      <a:pt x="1" y="47"/>
                      <a:pt x="3" y="96"/>
                    </a:cubicBezTo>
                    <a:cubicBezTo>
                      <a:pt x="5" y="149"/>
                      <a:pt x="49" y="186"/>
                      <a:pt x="100" y="186"/>
                    </a:cubicBezTo>
                    <a:cubicBezTo>
                      <a:pt x="151" y="186"/>
                      <a:pt x="192" y="140"/>
                      <a:pt x="190" y="89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1" name="Google Shape;2971;p49"/>
              <p:cNvSpPr/>
              <p:nvPr/>
            </p:nvSpPr>
            <p:spPr>
              <a:xfrm>
                <a:off x="2136925" y="4368100"/>
                <a:ext cx="47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7" extrusionOk="0">
                    <a:moveTo>
                      <a:pt x="92" y="0"/>
                    </a:moveTo>
                    <a:cubicBezTo>
                      <a:pt x="42" y="0"/>
                      <a:pt x="1" y="47"/>
                      <a:pt x="2" y="98"/>
                    </a:cubicBezTo>
                    <a:cubicBezTo>
                      <a:pt x="4" y="149"/>
                      <a:pt x="49" y="187"/>
                      <a:pt x="99" y="187"/>
                    </a:cubicBezTo>
                    <a:cubicBezTo>
                      <a:pt x="151" y="187"/>
                      <a:pt x="191" y="140"/>
                      <a:pt x="189" y="90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2" name="Google Shape;2972;p49"/>
              <p:cNvSpPr/>
              <p:nvPr/>
            </p:nvSpPr>
            <p:spPr>
              <a:xfrm>
                <a:off x="2138300" y="4358925"/>
                <a:ext cx="4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7" extrusionOk="0">
                    <a:moveTo>
                      <a:pt x="92" y="0"/>
                    </a:moveTo>
                    <a:cubicBezTo>
                      <a:pt x="42" y="0"/>
                      <a:pt x="1" y="47"/>
                      <a:pt x="3" y="97"/>
                    </a:cubicBezTo>
                    <a:cubicBezTo>
                      <a:pt x="5" y="149"/>
                      <a:pt x="49" y="187"/>
                      <a:pt x="100" y="187"/>
                    </a:cubicBezTo>
                    <a:cubicBezTo>
                      <a:pt x="150" y="187"/>
                      <a:pt x="192" y="140"/>
                      <a:pt x="189" y="89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3" name="Google Shape;2973;p49"/>
              <p:cNvSpPr/>
              <p:nvPr/>
            </p:nvSpPr>
            <p:spPr>
              <a:xfrm>
                <a:off x="2079275" y="4276075"/>
                <a:ext cx="482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2" y="0"/>
                    </a:moveTo>
                    <a:cubicBezTo>
                      <a:pt x="40" y="0"/>
                      <a:pt x="0" y="50"/>
                      <a:pt x="3" y="99"/>
                    </a:cubicBezTo>
                    <a:cubicBezTo>
                      <a:pt x="5" y="151"/>
                      <a:pt x="50" y="188"/>
                      <a:pt x="101" y="188"/>
                    </a:cubicBezTo>
                    <a:cubicBezTo>
                      <a:pt x="153" y="188"/>
                      <a:pt x="193" y="139"/>
                      <a:pt x="190" y="90"/>
                    </a:cubicBezTo>
                    <a:cubicBezTo>
                      <a:pt x="188" y="37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4" name="Google Shape;2974;p49"/>
              <p:cNvSpPr/>
              <p:nvPr/>
            </p:nvSpPr>
            <p:spPr>
              <a:xfrm>
                <a:off x="1893450" y="4236800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93" y="0"/>
                    </a:moveTo>
                    <a:cubicBezTo>
                      <a:pt x="42" y="0"/>
                      <a:pt x="1" y="48"/>
                      <a:pt x="3" y="98"/>
                    </a:cubicBezTo>
                    <a:cubicBezTo>
                      <a:pt x="5" y="150"/>
                      <a:pt x="50" y="187"/>
                      <a:pt x="101" y="187"/>
                    </a:cubicBezTo>
                    <a:cubicBezTo>
                      <a:pt x="153" y="187"/>
                      <a:pt x="193" y="138"/>
                      <a:pt x="191" y="90"/>
                    </a:cubicBezTo>
                    <a:cubicBezTo>
                      <a:pt x="188" y="37"/>
                      <a:pt x="144" y="0"/>
                      <a:pt x="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5" name="Google Shape;2975;p49"/>
              <p:cNvSpPr/>
              <p:nvPr/>
            </p:nvSpPr>
            <p:spPr>
              <a:xfrm>
                <a:off x="1900750" y="4235850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92" y="1"/>
                    </a:moveTo>
                    <a:cubicBezTo>
                      <a:pt x="40" y="1"/>
                      <a:pt x="0" y="50"/>
                      <a:pt x="3" y="98"/>
                    </a:cubicBezTo>
                    <a:cubicBezTo>
                      <a:pt x="5" y="150"/>
                      <a:pt x="50" y="187"/>
                      <a:pt x="101" y="187"/>
                    </a:cubicBezTo>
                    <a:cubicBezTo>
                      <a:pt x="153" y="187"/>
                      <a:pt x="193" y="138"/>
                      <a:pt x="190" y="90"/>
                    </a:cubicBezTo>
                    <a:cubicBezTo>
                      <a:pt x="188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6" name="Google Shape;2976;p49"/>
              <p:cNvSpPr/>
              <p:nvPr/>
            </p:nvSpPr>
            <p:spPr>
              <a:xfrm>
                <a:off x="1898425" y="4243200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92" y="0"/>
                    </a:moveTo>
                    <a:cubicBezTo>
                      <a:pt x="41" y="0"/>
                      <a:pt x="1" y="49"/>
                      <a:pt x="3" y="98"/>
                    </a:cubicBezTo>
                    <a:cubicBezTo>
                      <a:pt x="5" y="150"/>
                      <a:pt x="50" y="187"/>
                      <a:pt x="101" y="187"/>
                    </a:cubicBezTo>
                    <a:cubicBezTo>
                      <a:pt x="152" y="187"/>
                      <a:pt x="193" y="138"/>
                      <a:pt x="191" y="90"/>
                    </a:cubicBezTo>
                    <a:cubicBezTo>
                      <a:pt x="188" y="37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7" name="Google Shape;2977;p49"/>
              <p:cNvSpPr/>
              <p:nvPr/>
            </p:nvSpPr>
            <p:spPr>
              <a:xfrm>
                <a:off x="1656750" y="4308575"/>
                <a:ext cx="4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9" extrusionOk="0">
                    <a:moveTo>
                      <a:pt x="92" y="1"/>
                    </a:moveTo>
                    <a:cubicBezTo>
                      <a:pt x="41" y="1"/>
                      <a:pt x="1" y="50"/>
                      <a:pt x="3" y="99"/>
                    </a:cubicBezTo>
                    <a:cubicBezTo>
                      <a:pt x="7" y="152"/>
                      <a:pt x="51" y="188"/>
                      <a:pt x="102" y="188"/>
                    </a:cubicBezTo>
                    <a:cubicBezTo>
                      <a:pt x="153" y="188"/>
                      <a:pt x="193" y="139"/>
                      <a:pt x="191" y="90"/>
                    </a:cubicBezTo>
                    <a:cubicBezTo>
                      <a:pt x="187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8" name="Google Shape;2978;p49"/>
              <p:cNvSpPr/>
              <p:nvPr/>
            </p:nvSpPr>
            <p:spPr>
              <a:xfrm>
                <a:off x="1662375" y="4315575"/>
                <a:ext cx="47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2" y="1"/>
                    </a:moveTo>
                    <a:cubicBezTo>
                      <a:pt x="40" y="1"/>
                      <a:pt x="0" y="50"/>
                      <a:pt x="2" y="99"/>
                    </a:cubicBezTo>
                    <a:cubicBezTo>
                      <a:pt x="5" y="152"/>
                      <a:pt x="49" y="188"/>
                      <a:pt x="100" y="188"/>
                    </a:cubicBezTo>
                    <a:cubicBezTo>
                      <a:pt x="151" y="188"/>
                      <a:pt x="191" y="139"/>
                      <a:pt x="189" y="90"/>
                    </a:cubicBezTo>
                    <a:cubicBezTo>
                      <a:pt x="186" y="37"/>
                      <a:pt x="142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79" name="Google Shape;2979;p49"/>
              <p:cNvSpPr/>
              <p:nvPr/>
            </p:nvSpPr>
            <p:spPr>
              <a:xfrm>
                <a:off x="1652675" y="4185375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0" y="0"/>
                      <a:pt x="0" y="49"/>
                      <a:pt x="3" y="99"/>
                    </a:cubicBezTo>
                    <a:cubicBezTo>
                      <a:pt x="5" y="151"/>
                      <a:pt x="50" y="188"/>
                      <a:pt x="100" y="188"/>
                    </a:cubicBezTo>
                    <a:cubicBezTo>
                      <a:pt x="151" y="188"/>
                      <a:pt x="191" y="139"/>
                      <a:pt x="189" y="89"/>
                    </a:cubicBezTo>
                    <a:cubicBezTo>
                      <a:pt x="187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0" name="Google Shape;2980;p49"/>
              <p:cNvSpPr/>
              <p:nvPr/>
            </p:nvSpPr>
            <p:spPr>
              <a:xfrm>
                <a:off x="1763850" y="4261500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0" y="0"/>
                      <a:pt x="0" y="49"/>
                      <a:pt x="3" y="99"/>
                    </a:cubicBezTo>
                    <a:cubicBezTo>
                      <a:pt x="5" y="151"/>
                      <a:pt x="51" y="188"/>
                      <a:pt x="101" y="188"/>
                    </a:cubicBezTo>
                    <a:cubicBezTo>
                      <a:pt x="151" y="188"/>
                      <a:pt x="191" y="139"/>
                      <a:pt x="190" y="90"/>
                    </a:cubicBezTo>
                    <a:cubicBezTo>
                      <a:pt x="187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1" name="Google Shape;2981;p49"/>
              <p:cNvSpPr/>
              <p:nvPr/>
            </p:nvSpPr>
            <p:spPr>
              <a:xfrm>
                <a:off x="1771225" y="426580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1" y="1"/>
                    </a:moveTo>
                    <a:cubicBezTo>
                      <a:pt x="40" y="1"/>
                      <a:pt x="0" y="50"/>
                      <a:pt x="2" y="99"/>
                    </a:cubicBezTo>
                    <a:cubicBezTo>
                      <a:pt x="5" y="152"/>
                      <a:pt x="50" y="189"/>
                      <a:pt x="100" y="189"/>
                    </a:cubicBezTo>
                    <a:cubicBezTo>
                      <a:pt x="151" y="189"/>
                      <a:pt x="191" y="139"/>
                      <a:pt x="189" y="90"/>
                    </a:cubicBezTo>
                    <a:cubicBezTo>
                      <a:pt x="187" y="38"/>
                      <a:pt x="142" y="1"/>
                      <a:pt x="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2" name="Google Shape;2982;p49"/>
              <p:cNvSpPr/>
              <p:nvPr/>
            </p:nvSpPr>
            <p:spPr>
              <a:xfrm>
                <a:off x="1772375" y="4256075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0" y="0"/>
                      <a:pt x="0" y="49"/>
                      <a:pt x="2" y="98"/>
                    </a:cubicBezTo>
                    <a:cubicBezTo>
                      <a:pt x="5" y="151"/>
                      <a:pt x="49" y="188"/>
                      <a:pt x="100" y="188"/>
                    </a:cubicBezTo>
                    <a:cubicBezTo>
                      <a:pt x="151" y="188"/>
                      <a:pt x="191" y="138"/>
                      <a:pt x="189" y="89"/>
                    </a:cubicBezTo>
                    <a:cubicBezTo>
                      <a:pt x="186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3" name="Google Shape;2983;p49"/>
              <p:cNvSpPr/>
              <p:nvPr/>
            </p:nvSpPr>
            <p:spPr>
              <a:xfrm>
                <a:off x="1903075" y="3982425"/>
                <a:ext cx="482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2" y="1"/>
                    </a:moveTo>
                    <a:cubicBezTo>
                      <a:pt x="41" y="1"/>
                      <a:pt x="0" y="49"/>
                      <a:pt x="2" y="98"/>
                    </a:cubicBezTo>
                    <a:cubicBezTo>
                      <a:pt x="6" y="150"/>
                      <a:pt x="50" y="187"/>
                      <a:pt x="101" y="187"/>
                    </a:cubicBezTo>
                    <a:cubicBezTo>
                      <a:pt x="152" y="187"/>
                      <a:pt x="192" y="138"/>
                      <a:pt x="190" y="90"/>
                    </a:cubicBezTo>
                    <a:cubicBezTo>
                      <a:pt x="186" y="37"/>
                      <a:pt x="142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4" name="Google Shape;2984;p49"/>
              <p:cNvSpPr/>
              <p:nvPr/>
            </p:nvSpPr>
            <p:spPr>
              <a:xfrm>
                <a:off x="1902700" y="3975825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2" y="1"/>
                    </a:moveTo>
                    <a:cubicBezTo>
                      <a:pt x="40" y="1"/>
                      <a:pt x="0" y="50"/>
                      <a:pt x="2" y="99"/>
                    </a:cubicBezTo>
                    <a:cubicBezTo>
                      <a:pt x="5" y="151"/>
                      <a:pt x="49" y="188"/>
                      <a:pt x="100" y="188"/>
                    </a:cubicBezTo>
                    <a:cubicBezTo>
                      <a:pt x="151" y="188"/>
                      <a:pt x="191" y="139"/>
                      <a:pt x="189" y="90"/>
                    </a:cubicBezTo>
                    <a:cubicBezTo>
                      <a:pt x="187" y="37"/>
                      <a:pt x="142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5" name="Google Shape;2985;p49"/>
              <p:cNvSpPr/>
              <p:nvPr/>
            </p:nvSpPr>
            <p:spPr>
              <a:xfrm>
                <a:off x="1813300" y="3834150"/>
                <a:ext cx="4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9" extrusionOk="0">
                    <a:moveTo>
                      <a:pt x="102" y="0"/>
                    </a:moveTo>
                    <a:cubicBezTo>
                      <a:pt x="51" y="0"/>
                      <a:pt x="6" y="37"/>
                      <a:pt x="3" y="90"/>
                    </a:cubicBezTo>
                    <a:cubicBezTo>
                      <a:pt x="1" y="139"/>
                      <a:pt x="41" y="188"/>
                      <a:pt x="92" y="188"/>
                    </a:cubicBezTo>
                    <a:cubicBezTo>
                      <a:pt x="143" y="188"/>
                      <a:pt x="188" y="153"/>
                      <a:pt x="190" y="100"/>
                    </a:cubicBezTo>
                    <a:cubicBezTo>
                      <a:pt x="194" y="51"/>
                      <a:pt x="154" y="0"/>
                      <a:pt x="1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6" name="Google Shape;2986;p49"/>
              <p:cNvSpPr/>
              <p:nvPr/>
            </p:nvSpPr>
            <p:spPr>
              <a:xfrm>
                <a:off x="2051875" y="4043350"/>
                <a:ext cx="48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7" extrusionOk="0">
                    <a:moveTo>
                      <a:pt x="103" y="0"/>
                    </a:moveTo>
                    <a:cubicBezTo>
                      <a:pt x="51" y="0"/>
                      <a:pt x="7" y="36"/>
                      <a:pt x="4" y="88"/>
                    </a:cubicBezTo>
                    <a:cubicBezTo>
                      <a:pt x="1" y="138"/>
                      <a:pt x="41" y="187"/>
                      <a:pt x="92" y="187"/>
                    </a:cubicBezTo>
                    <a:cubicBezTo>
                      <a:pt x="144" y="187"/>
                      <a:pt x="189" y="151"/>
                      <a:pt x="191" y="99"/>
                    </a:cubicBezTo>
                    <a:cubicBezTo>
                      <a:pt x="194" y="50"/>
                      <a:pt x="154" y="0"/>
                      <a:pt x="1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7" name="Google Shape;2987;p49"/>
              <p:cNvSpPr/>
              <p:nvPr/>
            </p:nvSpPr>
            <p:spPr>
              <a:xfrm>
                <a:off x="2060925" y="4042675"/>
                <a:ext cx="485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7" extrusionOk="0">
                    <a:moveTo>
                      <a:pt x="102" y="0"/>
                    </a:moveTo>
                    <a:cubicBezTo>
                      <a:pt x="51" y="0"/>
                      <a:pt x="6" y="35"/>
                      <a:pt x="3" y="88"/>
                    </a:cubicBezTo>
                    <a:cubicBezTo>
                      <a:pt x="0" y="137"/>
                      <a:pt x="40" y="186"/>
                      <a:pt x="92" y="186"/>
                    </a:cubicBezTo>
                    <a:cubicBezTo>
                      <a:pt x="143" y="186"/>
                      <a:pt x="188" y="151"/>
                      <a:pt x="190" y="98"/>
                    </a:cubicBezTo>
                    <a:cubicBezTo>
                      <a:pt x="194" y="49"/>
                      <a:pt x="152" y="0"/>
                      <a:pt x="1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8" name="Google Shape;2988;p49"/>
              <p:cNvSpPr/>
              <p:nvPr/>
            </p:nvSpPr>
            <p:spPr>
              <a:xfrm>
                <a:off x="2056650" y="4035275"/>
                <a:ext cx="4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103" y="1"/>
                    </a:moveTo>
                    <a:cubicBezTo>
                      <a:pt x="51" y="1"/>
                      <a:pt x="7" y="36"/>
                      <a:pt x="3" y="89"/>
                    </a:cubicBezTo>
                    <a:cubicBezTo>
                      <a:pt x="1" y="138"/>
                      <a:pt x="41" y="189"/>
                      <a:pt x="92" y="189"/>
                    </a:cubicBezTo>
                    <a:cubicBezTo>
                      <a:pt x="144" y="189"/>
                      <a:pt x="187" y="152"/>
                      <a:pt x="191" y="99"/>
                    </a:cubicBezTo>
                    <a:cubicBezTo>
                      <a:pt x="194" y="50"/>
                      <a:pt x="153" y="1"/>
                      <a:pt x="1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89" name="Google Shape;2989;p49"/>
              <p:cNvSpPr/>
              <p:nvPr/>
            </p:nvSpPr>
            <p:spPr>
              <a:xfrm>
                <a:off x="2033825" y="3848025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101" y="0"/>
                    </a:moveTo>
                    <a:cubicBezTo>
                      <a:pt x="51" y="0"/>
                      <a:pt x="6" y="36"/>
                      <a:pt x="3" y="88"/>
                    </a:cubicBezTo>
                    <a:cubicBezTo>
                      <a:pt x="0" y="137"/>
                      <a:pt x="40" y="186"/>
                      <a:pt x="92" y="186"/>
                    </a:cubicBezTo>
                    <a:cubicBezTo>
                      <a:pt x="142" y="186"/>
                      <a:pt x="187" y="151"/>
                      <a:pt x="190" y="98"/>
                    </a:cubicBezTo>
                    <a:cubicBezTo>
                      <a:pt x="192" y="49"/>
                      <a:pt x="152" y="0"/>
                      <a:pt x="10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0" name="Google Shape;2990;p49"/>
              <p:cNvSpPr/>
              <p:nvPr/>
            </p:nvSpPr>
            <p:spPr>
              <a:xfrm>
                <a:off x="2036925" y="3840075"/>
                <a:ext cx="48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103" y="0"/>
                    </a:moveTo>
                    <a:cubicBezTo>
                      <a:pt x="51" y="0"/>
                      <a:pt x="7" y="37"/>
                      <a:pt x="4" y="89"/>
                    </a:cubicBezTo>
                    <a:cubicBezTo>
                      <a:pt x="1" y="137"/>
                      <a:pt x="41" y="188"/>
                      <a:pt x="92" y="188"/>
                    </a:cubicBezTo>
                    <a:cubicBezTo>
                      <a:pt x="144" y="188"/>
                      <a:pt x="188" y="152"/>
                      <a:pt x="191" y="100"/>
                    </a:cubicBezTo>
                    <a:cubicBezTo>
                      <a:pt x="194" y="51"/>
                      <a:pt x="154" y="0"/>
                      <a:pt x="1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1" name="Google Shape;2991;p49"/>
              <p:cNvSpPr/>
              <p:nvPr/>
            </p:nvSpPr>
            <p:spPr>
              <a:xfrm>
                <a:off x="2135875" y="3792300"/>
                <a:ext cx="485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8" extrusionOk="0">
                    <a:moveTo>
                      <a:pt x="102" y="0"/>
                    </a:moveTo>
                    <a:cubicBezTo>
                      <a:pt x="51" y="0"/>
                      <a:pt x="6" y="37"/>
                      <a:pt x="4" y="90"/>
                    </a:cubicBezTo>
                    <a:cubicBezTo>
                      <a:pt x="1" y="139"/>
                      <a:pt x="42" y="188"/>
                      <a:pt x="92" y="188"/>
                    </a:cubicBezTo>
                    <a:cubicBezTo>
                      <a:pt x="143" y="188"/>
                      <a:pt x="188" y="153"/>
                      <a:pt x="191" y="100"/>
                    </a:cubicBezTo>
                    <a:cubicBezTo>
                      <a:pt x="194" y="51"/>
                      <a:pt x="154" y="0"/>
                      <a:pt x="102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2" name="Google Shape;2992;p49"/>
              <p:cNvSpPr/>
              <p:nvPr/>
            </p:nvSpPr>
            <p:spPr>
              <a:xfrm>
                <a:off x="1842300" y="4694525"/>
                <a:ext cx="185325" cy="94175"/>
              </a:xfrm>
              <a:custGeom>
                <a:avLst/>
                <a:gdLst/>
                <a:ahLst/>
                <a:cxnLst/>
                <a:rect l="l" t="t" r="r" b="b"/>
                <a:pathLst>
                  <a:path w="7413" h="3767" extrusionOk="0">
                    <a:moveTo>
                      <a:pt x="21" y="1"/>
                    </a:moveTo>
                    <a:cubicBezTo>
                      <a:pt x="6" y="879"/>
                      <a:pt x="0" y="1762"/>
                      <a:pt x="3" y="2634"/>
                    </a:cubicBezTo>
                    <a:cubicBezTo>
                      <a:pt x="6" y="2642"/>
                      <a:pt x="7" y="2650"/>
                      <a:pt x="7" y="2657"/>
                    </a:cubicBezTo>
                    <a:cubicBezTo>
                      <a:pt x="787" y="3268"/>
                      <a:pt x="1787" y="3493"/>
                      <a:pt x="2735" y="3701"/>
                    </a:cubicBezTo>
                    <a:cubicBezTo>
                      <a:pt x="3090" y="3746"/>
                      <a:pt x="3447" y="3767"/>
                      <a:pt x="3803" y="3767"/>
                    </a:cubicBezTo>
                    <a:cubicBezTo>
                      <a:pt x="5005" y="3767"/>
                      <a:pt x="6206" y="3526"/>
                      <a:pt x="7339" y="3132"/>
                    </a:cubicBezTo>
                    <a:cubicBezTo>
                      <a:pt x="7331" y="3026"/>
                      <a:pt x="7370" y="2882"/>
                      <a:pt x="7353" y="2803"/>
                    </a:cubicBezTo>
                    <a:cubicBezTo>
                      <a:pt x="7337" y="1890"/>
                      <a:pt x="7407" y="972"/>
                      <a:pt x="7412" y="58"/>
                    </a:cubicBezTo>
                    <a:lnTo>
                      <a:pt x="7412" y="58"/>
                    </a:lnTo>
                    <a:cubicBezTo>
                      <a:pt x="7131" y="307"/>
                      <a:pt x="5251" y="644"/>
                      <a:pt x="5110" y="644"/>
                    </a:cubicBezTo>
                    <a:cubicBezTo>
                      <a:pt x="5110" y="644"/>
                      <a:pt x="5110" y="644"/>
                      <a:pt x="5109" y="644"/>
                    </a:cubicBezTo>
                    <a:cubicBezTo>
                      <a:pt x="4684" y="694"/>
                      <a:pt x="4257" y="730"/>
                      <a:pt x="3829" y="730"/>
                    </a:cubicBezTo>
                    <a:cubicBezTo>
                      <a:pt x="3661" y="730"/>
                      <a:pt x="3494" y="724"/>
                      <a:pt x="3326" y="712"/>
                    </a:cubicBezTo>
                    <a:cubicBezTo>
                      <a:pt x="2214" y="623"/>
                      <a:pt x="1092" y="439"/>
                      <a:pt x="55" y="14"/>
                    </a:cubicBezTo>
                    <a:cubicBezTo>
                      <a:pt x="43" y="10"/>
                      <a:pt x="32" y="5"/>
                      <a:pt x="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3" name="Google Shape;2993;p49"/>
              <p:cNvSpPr/>
              <p:nvPr/>
            </p:nvSpPr>
            <p:spPr>
              <a:xfrm>
                <a:off x="1838775" y="4694275"/>
                <a:ext cx="19107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7643" h="1415" extrusionOk="0">
                    <a:moveTo>
                      <a:pt x="161" y="0"/>
                    </a:moveTo>
                    <a:cubicBezTo>
                      <a:pt x="108" y="0"/>
                      <a:pt x="66" y="23"/>
                      <a:pt x="43" y="85"/>
                    </a:cubicBezTo>
                    <a:cubicBezTo>
                      <a:pt x="0" y="199"/>
                      <a:pt x="23" y="355"/>
                      <a:pt x="104" y="452"/>
                    </a:cubicBezTo>
                    <a:cubicBezTo>
                      <a:pt x="61" y="485"/>
                      <a:pt x="39" y="540"/>
                      <a:pt x="68" y="596"/>
                    </a:cubicBezTo>
                    <a:cubicBezTo>
                      <a:pt x="55" y="660"/>
                      <a:pt x="94" y="720"/>
                      <a:pt x="150" y="747"/>
                    </a:cubicBezTo>
                    <a:cubicBezTo>
                      <a:pt x="422" y="887"/>
                      <a:pt x="715" y="978"/>
                      <a:pt x="1002" y="1079"/>
                    </a:cubicBezTo>
                    <a:cubicBezTo>
                      <a:pt x="1752" y="1337"/>
                      <a:pt x="2546" y="1414"/>
                      <a:pt x="3335" y="1415"/>
                    </a:cubicBezTo>
                    <a:cubicBezTo>
                      <a:pt x="3424" y="1415"/>
                      <a:pt x="3512" y="1411"/>
                      <a:pt x="3601" y="1410"/>
                    </a:cubicBezTo>
                    <a:cubicBezTo>
                      <a:pt x="3684" y="1413"/>
                      <a:pt x="3766" y="1414"/>
                      <a:pt x="3849" y="1414"/>
                    </a:cubicBezTo>
                    <a:cubicBezTo>
                      <a:pt x="4517" y="1414"/>
                      <a:pt x="5184" y="1336"/>
                      <a:pt x="5839" y="1186"/>
                    </a:cubicBezTo>
                    <a:cubicBezTo>
                      <a:pt x="6424" y="1092"/>
                      <a:pt x="7022" y="1000"/>
                      <a:pt x="7560" y="736"/>
                    </a:cubicBezTo>
                    <a:cubicBezTo>
                      <a:pt x="7622" y="707"/>
                      <a:pt x="7623" y="642"/>
                      <a:pt x="7593" y="598"/>
                    </a:cubicBezTo>
                    <a:cubicBezTo>
                      <a:pt x="7594" y="597"/>
                      <a:pt x="7596" y="597"/>
                      <a:pt x="7596" y="595"/>
                    </a:cubicBezTo>
                    <a:cubicBezTo>
                      <a:pt x="7631" y="550"/>
                      <a:pt x="7611" y="484"/>
                      <a:pt x="7567" y="458"/>
                    </a:cubicBezTo>
                    <a:cubicBezTo>
                      <a:pt x="7574" y="436"/>
                      <a:pt x="7572" y="410"/>
                      <a:pt x="7562" y="388"/>
                    </a:cubicBezTo>
                    <a:cubicBezTo>
                      <a:pt x="7620" y="361"/>
                      <a:pt x="7642" y="276"/>
                      <a:pt x="7599" y="229"/>
                    </a:cubicBezTo>
                    <a:cubicBezTo>
                      <a:pt x="7624" y="212"/>
                      <a:pt x="7637" y="185"/>
                      <a:pt x="7642" y="155"/>
                    </a:cubicBezTo>
                    <a:cubicBezTo>
                      <a:pt x="7642" y="73"/>
                      <a:pt x="7597" y="43"/>
                      <a:pt x="7527" y="43"/>
                    </a:cubicBezTo>
                    <a:cubicBezTo>
                      <a:pt x="7338" y="43"/>
                      <a:pt x="6969" y="268"/>
                      <a:pt x="6853" y="289"/>
                    </a:cubicBezTo>
                    <a:cubicBezTo>
                      <a:pt x="6348" y="453"/>
                      <a:pt x="5825" y="570"/>
                      <a:pt x="5299" y="651"/>
                    </a:cubicBezTo>
                    <a:cubicBezTo>
                      <a:pt x="5296" y="566"/>
                      <a:pt x="5231" y="550"/>
                      <a:pt x="5158" y="550"/>
                    </a:cubicBezTo>
                    <a:cubicBezTo>
                      <a:pt x="5116" y="550"/>
                      <a:pt x="5071" y="555"/>
                      <a:pt x="5035" y="555"/>
                    </a:cubicBezTo>
                    <a:cubicBezTo>
                      <a:pt x="5030" y="555"/>
                      <a:pt x="5026" y="555"/>
                      <a:pt x="5021" y="555"/>
                    </a:cubicBezTo>
                    <a:cubicBezTo>
                      <a:pt x="4668" y="574"/>
                      <a:pt x="4315" y="585"/>
                      <a:pt x="3962" y="585"/>
                    </a:cubicBezTo>
                    <a:cubicBezTo>
                      <a:pt x="3536" y="585"/>
                      <a:pt x="3110" y="569"/>
                      <a:pt x="2685" y="530"/>
                    </a:cubicBezTo>
                    <a:cubicBezTo>
                      <a:pt x="2007" y="507"/>
                      <a:pt x="1384" y="236"/>
                      <a:pt x="721" y="118"/>
                    </a:cubicBezTo>
                    <a:cubicBezTo>
                      <a:pt x="693" y="112"/>
                      <a:pt x="661" y="105"/>
                      <a:pt x="630" y="105"/>
                    </a:cubicBezTo>
                    <a:cubicBezTo>
                      <a:pt x="587" y="105"/>
                      <a:pt x="546" y="118"/>
                      <a:pt x="526" y="160"/>
                    </a:cubicBezTo>
                    <a:cubicBezTo>
                      <a:pt x="410" y="94"/>
                      <a:pt x="265" y="0"/>
                      <a:pt x="16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4" name="Google Shape;2994;p49"/>
              <p:cNvSpPr/>
              <p:nvPr/>
            </p:nvSpPr>
            <p:spPr>
              <a:xfrm>
                <a:off x="1968525" y="4734675"/>
                <a:ext cx="482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2" y="0"/>
                    </a:moveTo>
                    <a:cubicBezTo>
                      <a:pt x="42" y="0"/>
                      <a:pt x="1" y="49"/>
                      <a:pt x="3" y="98"/>
                    </a:cubicBezTo>
                    <a:cubicBezTo>
                      <a:pt x="5" y="151"/>
                      <a:pt x="50" y="188"/>
                      <a:pt x="101" y="188"/>
                    </a:cubicBezTo>
                    <a:cubicBezTo>
                      <a:pt x="152" y="188"/>
                      <a:pt x="193" y="140"/>
                      <a:pt x="190" y="89"/>
                    </a:cubicBezTo>
                    <a:cubicBezTo>
                      <a:pt x="188" y="37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5" name="Google Shape;2995;p49"/>
              <p:cNvSpPr/>
              <p:nvPr/>
            </p:nvSpPr>
            <p:spPr>
              <a:xfrm>
                <a:off x="1961300" y="4736550"/>
                <a:ext cx="482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2" y="1"/>
                    </a:moveTo>
                    <a:cubicBezTo>
                      <a:pt x="41" y="1"/>
                      <a:pt x="0" y="49"/>
                      <a:pt x="3" y="99"/>
                    </a:cubicBezTo>
                    <a:cubicBezTo>
                      <a:pt x="5" y="152"/>
                      <a:pt x="49" y="188"/>
                      <a:pt x="101" y="188"/>
                    </a:cubicBezTo>
                    <a:cubicBezTo>
                      <a:pt x="151" y="188"/>
                      <a:pt x="192" y="140"/>
                      <a:pt x="190" y="90"/>
                    </a:cubicBezTo>
                    <a:cubicBezTo>
                      <a:pt x="188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6" name="Google Shape;2996;p49"/>
              <p:cNvSpPr/>
              <p:nvPr/>
            </p:nvSpPr>
            <p:spPr>
              <a:xfrm>
                <a:off x="1894625" y="473580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2" y="1"/>
                    </a:moveTo>
                    <a:cubicBezTo>
                      <a:pt x="41" y="1"/>
                      <a:pt x="1" y="49"/>
                      <a:pt x="3" y="99"/>
                    </a:cubicBezTo>
                    <a:cubicBezTo>
                      <a:pt x="4" y="152"/>
                      <a:pt x="49" y="188"/>
                      <a:pt x="100" y="188"/>
                    </a:cubicBezTo>
                    <a:cubicBezTo>
                      <a:pt x="151" y="188"/>
                      <a:pt x="192" y="139"/>
                      <a:pt x="189" y="90"/>
                    </a:cubicBezTo>
                    <a:cubicBezTo>
                      <a:pt x="187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7" name="Google Shape;2997;p49"/>
              <p:cNvSpPr/>
              <p:nvPr/>
            </p:nvSpPr>
            <p:spPr>
              <a:xfrm>
                <a:off x="1936750" y="4775500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1" y="0"/>
                      <a:pt x="0" y="48"/>
                      <a:pt x="2" y="98"/>
                    </a:cubicBezTo>
                    <a:cubicBezTo>
                      <a:pt x="5" y="151"/>
                      <a:pt x="49" y="188"/>
                      <a:pt x="101" y="188"/>
                    </a:cubicBezTo>
                    <a:cubicBezTo>
                      <a:pt x="151" y="188"/>
                      <a:pt x="191" y="138"/>
                      <a:pt x="189" y="89"/>
                    </a:cubicBezTo>
                    <a:cubicBezTo>
                      <a:pt x="188" y="37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8" name="Google Shape;2998;p49"/>
              <p:cNvSpPr/>
              <p:nvPr/>
            </p:nvSpPr>
            <p:spPr>
              <a:xfrm>
                <a:off x="1929275" y="4776100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2" y="0"/>
                      <a:pt x="1" y="48"/>
                      <a:pt x="3" y="98"/>
                    </a:cubicBezTo>
                    <a:cubicBezTo>
                      <a:pt x="5" y="151"/>
                      <a:pt x="50" y="188"/>
                      <a:pt x="100" y="188"/>
                    </a:cubicBezTo>
                    <a:cubicBezTo>
                      <a:pt x="152" y="188"/>
                      <a:pt x="192" y="138"/>
                      <a:pt x="189" y="89"/>
                    </a:cubicBezTo>
                    <a:cubicBezTo>
                      <a:pt x="188" y="37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999" name="Google Shape;2999;p49"/>
              <p:cNvSpPr/>
              <p:nvPr/>
            </p:nvSpPr>
            <p:spPr>
              <a:xfrm>
                <a:off x="1931225" y="4769350"/>
                <a:ext cx="482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2" y="0"/>
                    </a:moveTo>
                    <a:cubicBezTo>
                      <a:pt x="42" y="0"/>
                      <a:pt x="0" y="48"/>
                      <a:pt x="3" y="99"/>
                    </a:cubicBezTo>
                    <a:cubicBezTo>
                      <a:pt x="5" y="151"/>
                      <a:pt x="50" y="188"/>
                      <a:pt x="101" y="188"/>
                    </a:cubicBezTo>
                    <a:cubicBezTo>
                      <a:pt x="151" y="188"/>
                      <a:pt x="192" y="139"/>
                      <a:pt x="190" y="89"/>
                    </a:cubicBezTo>
                    <a:cubicBezTo>
                      <a:pt x="188" y="37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00" name="Google Shape;3000;p49"/>
              <p:cNvSpPr/>
              <p:nvPr/>
            </p:nvSpPr>
            <p:spPr>
              <a:xfrm>
                <a:off x="1837725" y="4690525"/>
                <a:ext cx="23000" cy="84100"/>
              </a:xfrm>
              <a:custGeom>
                <a:avLst/>
                <a:gdLst/>
                <a:ahLst/>
                <a:cxnLst/>
                <a:rect l="l" t="t" r="r" b="b"/>
                <a:pathLst>
                  <a:path w="920" h="3364" extrusionOk="0">
                    <a:moveTo>
                      <a:pt x="491" y="1"/>
                    </a:moveTo>
                    <a:cubicBezTo>
                      <a:pt x="466" y="1"/>
                      <a:pt x="443" y="11"/>
                      <a:pt x="427" y="28"/>
                    </a:cubicBezTo>
                    <a:cubicBezTo>
                      <a:pt x="401" y="13"/>
                      <a:pt x="377" y="7"/>
                      <a:pt x="355" y="7"/>
                    </a:cubicBezTo>
                    <a:cubicBezTo>
                      <a:pt x="13" y="7"/>
                      <a:pt x="133" y="1669"/>
                      <a:pt x="117" y="1899"/>
                    </a:cubicBezTo>
                    <a:cubicBezTo>
                      <a:pt x="152" y="2026"/>
                      <a:pt x="1" y="2863"/>
                      <a:pt x="186" y="2863"/>
                    </a:cubicBezTo>
                    <a:cubicBezTo>
                      <a:pt x="188" y="2863"/>
                      <a:pt x="191" y="2863"/>
                      <a:pt x="193" y="2863"/>
                    </a:cubicBezTo>
                    <a:cubicBezTo>
                      <a:pt x="198" y="2887"/>
                      <a:pt x="200" y="2911"/>
                      <a:pt x="206" y="2936"/>
                    </a:cubicBezTo>
                    <a:cubicBezTo>
                      <a:pt x="213" y="2978"/>
                      <a:pt x="255" y="3007"/>
                      <a:pt x="297" y="3007"/>
                    </a:cubicBezTo>
                    <a:cubicBezTo>
                      <a:pt x="301" y="3007"/>
                      <a:pt x="304" y="3007"/>
                      <a:pt x="308" y="3007"/>
                    </a:cubicBezTo>
                    <a:cubicBezTo>
                      <a:pt x="316" y="3006"/>
                      <a:pt x="321" y="3003"/>
                      <a:pt x="328" y="3001"/>
                    </a:cubicBezTo>
                    <a:cubicBezTo>
                      <a:pt x="358" y="3055"/>
                      <a:pt x="401" y="3099"/>
                      <a:pt x="461" y="3130"/>
                    </a:cubicBezTo>
                    <a:cubicBezTo>
                      <a:pt x="492" y="3182"/>
                      <a:pt x="538" y="3204"/>
                      <a:pt x="579" y="3204"/>
                    </a:cubicBezTo>
                    <a:cubicBezTo>
                      <a:pt x="583" y="3204"/>
                      <a:pt x="586" y="3204"/>
                      <a:pt x="590" y="3203"/>
                    </a:cubicBezTo>
                    <a:cubicBezTo>
                      <a:pt x="607" y="3232"/>
                      <a:pt x="639" y="3248"/>
                      <a:pt x="672" y="3248"/>
                    </a:cubicBezTo>
                    <a:cubicBezTo>
                      <a:pt x="672" y="3260"/>
                      <a:pt x="672" y="3271"/>
                      <a:pt x="672" y="3284"/>
                    </a:cubicBezTo>
                    <a:cubicBezTo>
                      <a:pt x="678" y="3338"/>
                      <a:pt x="720" y="3364"/>
                      <a:pt x="763" y="3364"/>
                    </a:cubicBezTo>
                    <a:cubicBezTo>
                      <a:pt x="814" y="3364"/>
                      <a:pt x="866" y="3328"/>
                      <a:pt x="859" y="3263"/>
                    </a:cubicBezTo>
                    <a:cubicBezTo>
                      <a:pt x="868" y="2691"/>
                      <a:pt x="839" y="2117"/>
                      <a:pt x="851" y="1545"/>
                    </a:cubicBezTo>
                    <a:cubicBezTo>
                      <a:pt x="871" y="1132"/>
                      <a:pt x="918" y="719"/>
                      <a:pt x="918" y="305"/>
                    </a:cubicBezTo>
                    <a:cubicBezTo>
                      <a:pt x="919" y="243"/>
                      <a:pt x="883" y="176"/>
                      <a:pt x="817" y="176"/>
                    </a:cubicBezTo>
                    <a:cubicBezTo>
                      <a:pt x="814" y="176"/>
                      <a:pt x="811" y="176"/>
                      <a:pt x="807" y="177"/>
                    </a:cubicBezTo>
                    <a:cubicBezTo>
                      <a:pt x="787" y="178"/>
                      <a:pt x="771" y="187"/>
                      <a:pt x="756" y="200"/>
                    </a:cubicBezTo>
                    <a:cubicBezTo>
                      <a:pt x="740" y="188"/>
                      <a:pt x="723" y="183"/>
                      <a:pt x="704" y="183"/>
                    </a:cubicBezTo>
                    <a:cubicBezTo>
                      <a:pt x="700" y="183"/>
                      <a:pt x="695" y="183"/>
                      <a:pt x="691" y="184"/>
                    </a:cubicBezTo>
                    <a:cubicBezTo>
                      <a:pt x="679" y="126"/>
                      <a:pt x="651" y="85"/>
                      <a:pt x="584" y="82"/>
                    </a:cubicBezTo>
                    <a:cubicBezTo>
                      <a:pt x="578" y="37"/>
                      <a:pt x="543" y="2"/>
                      <a:pt x="495" y="1"/>
                    </a:cubicBezTo>
                    <a:cubicBezTo>
                      <a:pt x="494" y="1"/>
                      <a:pt x="493" y="1"/>
                      <a:pt x="49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01" name="Google Shape;3001;p49"/>
              <p:cNvSpPr/>
              <p:nvPr/>
            </p:nvSpPr>
            <p:spPr>
              <a:xfrm>
                <a:off x="2011325" y="4689450"/>
                <a:ext cx="18975" cy="8932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573" extrusionOk="0">
                    <a:moveTo>
                      <a:pt x="529" y="0"/>
                    </a:moveTo>
                    <a:cubicBezTo>
                      <a:pt x="501" y="0"/>
                      <a:pt x="472" y="12"/>
                      <a:pt x="445" y="41"/>
                    </a:cubicBezTo>
                    <a:cubicBezTo>
                      <a:pt x="391" y="141"/>
                      <a:pt x="362" y="253"/>
                      <a:pt x="341" y="367"/>
                    </a:cubicBezTo>
                    <a:cubicBezTo>
                      <a:pt x="337" y="305"/>
                      <a:pt x="334" y="240"/>
                      <a:pt x="300" y="189"/>
                    </a:cubicBezTo>
                    <a:cubicBezTo>
                      <a:pt x="283" y="156"/>
                      <a:pt x="251" y="140"/>
                      <a:pt x="218" y="140"/>
                    </a:cubicBezTo>
                    <a:cubicBezTo>
                      <a:pt x="176" y="140"/>
                      <a:pt x="134" y="166"/>
                      <a:pt x="126" y="213"/>
                    </a:cubicBezTo>
                    <a:cubicBezTo>
                      <a:pt x="110" y="232"/>
                      <a:pt x="100" y="254"/>
                      <a:pt x="94" y="276"/>
                    </a:cubicBezTo>
                    <a:cubicBezTo>
                      <a:pt x="93" y="279"/>
                      <a:pt x="90" y="280"/>
                      <a:pt x="87" y="284"/>
                    </a:cubicBezTo>
                    <a:cubicBezTo>
                      <a:pt x="79" y="308"/>
                      <a:pt x="78" y="335"/>
                      <a:pt x="76" y="360"/>
                    </a:cubicBezTo>
                    <a:cubicBezTo>
                      <a:pt x="52" y="1400"/>
                      <a:pt x="0" y="2447"/>
                      <a:pt x="60" y="3485"/>
                    </a:cubicBezTo>
                    <a:cubicBezTo>
                      <a:pt x="71" y="3548"/>
                      <a:pt x="113" y="3572"/>
                      <a:pt x="161" y="3572"/>
                    </a:cubicBezTo>
                    <a:cubicBezTo>
                      <a:pt x="206" y="3572"/>
                      <a:pt x="256" y="3552"/>
                      <a:pt x="291" y="3523"/>
                    </a:cubicBezTo>
                    <a:cubicBezTo>
                      <a:pt x="302" y="3517"/>
                      <a:pt x="310" y="3509"/>
                      <a:pt x="321" y="3503"/>
                    </a:cubicBezTo>
                    <a:cubicBezTo>
                      <a:pt x="375" y="3483"/>
                      <a:pt x="412" y="3441"/>
                      <a:pt x="434" y="3387"/>
                    </a:cubicBezTo>
                    <a:cubicBezTo>
                      <a:pt x="434" y="3394"/>
                      <a:pt x="434" y="3400"/>
                      <a:pt x="435" y="3407"/>
                    </a:cubicBezTo>
                    <a:cubicBezTo>
                      <a:pt x="445" y="3453"/>
                      <a:pt x="486" y="3477"/>
                      <a:pt x="528" y="3477"/>
                    </a:cubicBezTo>
                    <a:cubicBezTo>
                      <a:pt x="565" y="3477"/>
                      <a:pt x="603" y="3458"/>
                      <a:pt x="617" y="3417"/>
                    </a:cubicBezTo>
                    <a:cubicBezTo>
                      <a:pt x="653" y="3357"/>
                      <a:pt x="626" y="3283"/>
                      <a:pt x="627" y="3217"/>
                    </a:cubicBezTo>
                    <a:cubicBezTo>
                      <a:pt x="747" y="3144"/>
                      <a:pt x="650" y="2951"/>
                      <a:pt x="676" y="2831"/>
                    </a:cubicBezTo>
                    <a:cubicBezTo>
                      <a:pt x="651" y="1950"/>
                      <a:pt x="759" y="1068"/>
                      <a:pt x="677" y="191"/>
                    </a:cubicBezTo>
                    <a:cubicBezTo>
                      <a:pt x="682" y="102"/>
                      <a:pt x="609" y="0"/>
                      <a:pt x="52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02" name="Google Shape;3002;p49"/>
              <p:cNvSpPr/>
              <p:nvPr/>
            </p:nvSpPr>
            <p:spPr>
              <a:xfrm>
                <a:off x="1600850" y="3722775"/>
                <a:ext cx="605350" cy="1070575"/>
              </a:xfrm>
              <a:custGeom>
                <a:avLst/>
                <a:gdLst/>
                <a:ahLst/>
                <a:cxnLst/>
                <a:rect l="l" t="t" r="r" b="b"/>
                <a:pathLst>
                  <a:path w="24214" h="42823" extrusionOk="0">
                    <a:moveTo>
                      <a:pt x="20629" y="199"/>
                    </a:moveTo>
                    <a:cubicBezTo>
                      <a:pt x="21201" y="199"/>
                      <a:pt x="21769" y="361"/>
                      <a:pt x="22247" y="711"/>
                    </a:cubicBezTo>
                    <a:cubicBezTo>
                      <a:pt x="22887" y="1147"/>
                      <a:pt x="23023" y="1943"/>
                      <a:pt x="23234" y="2642"/>
                    </a:cubicBezTo>
                    <a:cubicBezTo>
                      <a:pt x="23484" y="3360"/>
                      <a:pt x="23431" y="4117"/>
                      <a:pt x="23280" y="4852"/>
                    </a:cubicBezTo>
                    <a:cubicBezTo>
                      <a:pt x="22955" y="6852"/>
                      <a:pt x="22099" y="8726"/>
                      <a:pt x="21765" y="10726"/>
                    </a:cubicBezTo>
                    <a:cubicBezTo>
                      <a:pt x="21421" y="13492"/>
                      <a:pt x="21726" y="16302"/>
                      <a:pt x="22146" y="19044"/>
                    </a:cubicBezTo>
                    <a:cubicBezTo>
                      <a:pt x="22325" y="19985"/>
                      <a:pt x="22575" y="20912"/>
                      <a:pt x="22752" y="21853"/>
                    </a:cubicBezTo>
                    <a:cubicBezTo>
                      <a:pt x="22569" y="21440"/>
                      <a:pt x="22317" y="21062"/>
                      <a:pt x="22077" y="20681"/>
                    </a:cubicBezTo>
                    <a:cubicBezTo>
                      <a:pt x="21303" y="19268"/>
                      <a:pt x="19789" y="18780"/>
                      <a:pt x="18272" y="18780"/>
                    </a:cubicBezTo>
                    <a:cubicBezTo>
                      <a:pt x="17774" y="18780"/>
                      <a:pt x="17274" y="18832"/>
                      <a:pt x="16801" y="18923"/>
                    </a:cubicBezTo>
                    <a:cubicBezTo>
                      <a:pt x="16212" y="19002"/>
                      <a:pt x="15652" y="19206"/>
                      <a:pt x="15077" y="19344"/>
                    </a:cubicBezTo>
                    <a:cubicBezTo>
                      <a:pt x="14349" y="19452"/>
                      <a:pt x="13598" y="19616"/>
                      <a:pt x="12860" y="19712"/>
                    </a:cubicBezTo>
                    <a:cubicBezTo>
                      <a:pt x="12820" y="19712"/>
                      <a:pt x="12780" y="19712"/>
                      <a:pt x="12740" y="19712"/>
                    </a:cubicBezTo>
                    <a:cubicBezTo>
                      <a:pt x="12603" y="19712"/>
                      <a:pt x="12465" y="19710"/>
                      <a:pt x="12326" y="19707"/>
                    </a:cubicBezTo>
                    <a:cubicBezTo>
                      <a:pt x="12189" y="19705"/>
                      <a:pt x="12052" y="19701"/>
                      <a:pt x="11915" y="19701"/>
                    </a:cubicBezTo>
                    <a:cubicBezTo>
                      <a:pt x="11870" y="19701"/>
                      <a:pt x="11824" y="19702"/>
                      <a:pt x="11778" y="19703"/>
                    </a:cubicBezTo>
                    <a:cubicBezTo>
                      <a:pt x="11723" y="19628"/>
                      <a:pt x="11669" y="19554"/>
                      <a:pt x="11617" y="19478"/>
                    </a:cubicBezTo>
                    <a:cubicBezTo>
                      <a:pt x="11588" y="19419"/>
                      <a:pt x="11545" y="19366"/>
                      <a:pt x="11502" y="19313"/>
                    </a:cubicBezTo>
                    <a:cubicBezTo>
                      <a:pt x="11478" y="19281"/>
                      <a:pt x="11458" y="19247"/>
                      <a:pt x="11436" y="19215"/>
                    </a:cubicBezTo>
                    <a:cubicBezTo>
                      <a:pt x="11392" y="19166"/>
                      <a:pt x="11347" y="19046"/>
                      <a:pt x="11279" y="19003"/>
                    </a:cubicBezTo>
                    <a:cubicBezTo>
                      <a:pt x="10834" y="18352"/>
                      <a:pt x="10416" y="17681"/>
                      <a:pt x="10029" y="16994"/>
                    </a:cubicBezTo>
                    <a:cubicBezTo>
                      <a:pt x="8629" y="14295"/>
                      <a:pt x="7599" y="11366"/>
                      <a:pt x="7315" y="8325"/>
                    </a:cubicBezTo>
                    <a:cubicBezTo>
                      <a:pt x="7101" y="6206"/>
                      <a:pt x="7459" y="4051"/>
                      <a:pt x="8165" y="2052"/>
                    </a:cubicBezTo>
                    <a:cubicBezTo>
                      <a:pt x="8489" y="1393"/>
                      <a:pt x="9026" y="811"/>
                      <a:pt x="9668" y="451"/>
                    </a:cubicBezTo>
                    <a:cubicBezTo>
                      <a:pt x="9940" y="363"/>
                      <a:pt x="10233" y="313"/>
                      <a:pt x="10525" y="313"/>
                    </a:cubicBezTo>
                    <a:cubicBezTo>
                      <a:pt x="10896" y="313"/>
                      <a:pt x="11264" y="393"/>
                      <a:pt x="11584" y="576"/>
                    </a:cubicBezTo>
                    <a:cubicBezTo>
                      <a:pt x="13389" y="2013"/>
                      <a:pt x="13170" y="6061"/>
                      <a:pt x="13442" y="8215"/>
                    </a:cubicBezTo>
                    <a:cubicBezTo>
                      <a:pt x="13594" y="9523"/>
                      <a:pt x="13696" y="10840"/>
                      <a:pt x="13917" y="12140"/>
                    </a:cubicBezTo>
                    <a:cubicBezTo>
                      <a:pt x="13952" y="12225"/>
                      <a:pt x="13967" y="12543"/>
                      <a:pt x="14027" y="12717"/>
                    </a:cubicBezTo>
                    <a:cubicBezTo>
                      <a:pt x="13891" y="12715"/>
                      <a:pt x="13755" y="12713"/>
                      <a:pt x="13619" y="12708"/>
                    </a:cubicBezTo>
                    <a:cubicBezTo>
                      <a:pt x="13597" y="12709"/>
                      <a:pt x="13577" y="12710"/>
                      <a:pt x="13556" y="12711"/>
                    </a:cubicBezTo>
                    <a:cubicBezTo>
                      <a:pt x="13464" y="12723"/>
                      <a:pt x="13373" y="12732"/>
                      <a:pt x="13283" y="12749"/>
                    </a:cubicBezTo>
                    <a:cubicBezTo>
                      <a:pt x="13244" y="12757"/>
                      <a:pt x="13205" y="12764"/>
                      <a:pt x="13166" y="12770"/>
                    </a:cubicBezTo>
                    <a:cubicBezTo>
                      <a:pt x="13122" y="12777"/>
                      <a:pt x="13078" y="12789"/>
                      <a:pt x="13034" y="12799"/>
                    </a:cubicBezTo>
                    <a:cubicBezTo>
                      <a:pt x="13032" y="12799"/>
                      <a:pt x="13031" y="12799"/>
                      <a:pt x="13031" y="12801"/>
                    </a:cubicBezTo>
                    <a:cubicBezTo>
                      <a:pt x="13027" y="12802"/>
                      <a:pt x="13023" y="12802"/>
                      <a:pt x="13021" y="12803"/>
                    </a:cubicBezTo>
                    <a:cubicBezTo>
                      <a:pt x="13013" y="12804"/>
                      <a:pt x="13005" y="12806"/>
                      <a:pt x="12997" y="12809"/>
                    </a:cubicBezTo>
                    <a:cubicBezTo>
                      <a:pt x="12995" y="12809"/>
                      <a:pt x="12992" y="12810"/>
                      <a:pt x="12990" y="12810"/>
                    </a:cubicBezTo>
                    <a:cubicBezTo>
                      <a:pt x="12990" y="12810"/>
                      <a:pt x="12991" y="12810"/>
                      <a:pt x="12992" y="12809"/>
                    </a:cubicBezTo>
                    <a:lnTo>
                      <a:pt x="12992" y="12809"/>
                    </a:lnTo>
                    <a:cubicBezTo>
                      <a:pt x="12989" y="12810"/>
                      <a:pt x="12987" y="12810"/>
                      <a:pt x="12982" y="12811"/>
                    </a:cubicBezTo>
                    <a:cubicBezTo>
                      <a:pt x="12981" y="12811"/>
                      <a:pt x="12979" y="12812"/>
                      <a:pt x="12976" y="12813"/>
                    </a:cubicBezTo>
                    <a:lnTo>
                      <a:pt x="12974" y="12813"/>
                    </a:lnTo>
                    <a:cubicBezTo>
                      <a:pt x="12972" y="12814"/>
                      <a:pt x="12968" y="12815"/>
                      <a:pt x="12966" y="12815"/>
                    </a:cubicBezTo>
                    <a:lnTo>
                      <a:pt x="12967" y="12815"/>
                    </a:lnTo>
                    <a:cubicBezTo>
                      <a:pt x="12964" y="12815"/>
                      <a:pt x="12962" y="12817"/>
                      <a:pt x="12958" y="12817"/>
                    </a:cubicBezTo>
                    <a:lnTo>
                      <a:pt x="12960" y="12817"/>
                    </a:lnTo>
                    <a:cubicBezTo>
                      <a:pt x="12902" y="12833"/>
                      <a:pt x="12845" y="12847"/>
                      <a:pt x="12787" y="12863"/>
                    </a:cubicBezTo>
                    <a:cubicBezTo>
                      <a:pt x="12816" y="12867"/>
                      <a:pt x="12847" y="12867"/>
                      <a:pt x="12878" y="12867"/>
                    </a:cubicBezTo>
                    <a:cubicBezTo>
                      <a:pt x="12884" y="12867"/>
                      <a:pt x="12890" y="12867"/>
                      <a:pt x="12896" y="12867"/>
                    </a:cubicBezTo>
                    <a:cubicBezTo>
                      <a:pt x="12920" y="12867"/>
                      <a:pt x="12944" y="12867"/>
                      <a:pt x="12966" y="12869"/>
                    </a:cubicBezTo>
                    <a:cubicBezTo>
                      <a:pt x="13699" y="12900"/>
                      <a:pt x="14432" y="12903"/>
                      <a:pt x="15164" y="12924"/>
                    </a:cubicBezTo>
                    <a:cubicBezTo>
                      <a:pt x="15174" y="12920"/>
                      <a:pt x="15184" y="12918"/>
                      <a:pt x="15195" y="12918"/>
                    </a:cubicBezTo>
                    <a:lnTo>
                      <a:pt x="15215" y="12918"/>
                    </a:lnTo>
                    <a:lnTo>
                      <a:pt x="15270" y="12921"/>
                    </a:lnTo>
                    <a:cubicBezTo>
                      <a:pt x="15276" y="12921"/>
                      <a:pt x="15282" y="12921"/>
                      <a:pt x="15287" y="12922"/>
                    </a:cubicBezTo>
                    <a:cubicBezTo>
                      <a:pt x="15315" y="12923"/>
                      <a:pt x="15341" y="12924"/>
                      <a:pt x="15369" y="12926"/>
                    </a:cubicBezTo>
                    <a:lnTo>
                      <a:pt x="15386" y="12926"/>
                    </a:lnTo>
                    <a:cubicBezTo>
                      <a:pt x="15409" y="12928"/>
                      <a:pt x="15431" y="12928"/>
                      <a:pt x="15454" y="12930"/>
                    </a:cubicBezTo>
                    <a:lnTo>
                      <a:pt x="15454" y="12929"/>
                    </a:lnTo>
                    <a:cubicBezTo>
                      <a:pt x="15476" y="12930"/>
                      <a:pt x="15498" y="12932"/>
                      <a:pt x="15518" y="12934"/>
                    </a:cubicBezTo>
                    <a:cubicBezTo>
                      <a:pt x="15527" y="12934"/>
                      <a:pt x="15535" y="12936"/>
                      <a:pt x="15543" y="12937"/>
                    </a:cubicBezTo>
                    <a:cubicBezTo>
                      <a:pt x="15680" y="12942"/>
                      <a:pt x="15817" y="12948"/>
                      <a:pt x="15953" y="12955"/>
                    </a:cubicBezTo>
                    <a:lnTo>
                      <a:pt x="15956" y="12955"/>
                    </a:lnTo>
                    <a:cubicBezTo>
                      <a:pt x="15972" y="12955"/>
                      <a:pt x="15986" y="12952"/>
                      <a:pt x="15999" y="12946"/>
                    </a:cubicBezTo>
                    <a:cubicBezTo>
                      <a:pt x="15987" y="12939"/>
                      <a:pt x="15977" y="12932"/>
                      <a:pt x="15967" y="12925"/>
                    </a:cubicBezTo>
                    <a:cubicBezTo>
                      <a:pt x="15916" y="12897"/>
                      <a:pt x="15864" y="12870"/>
                      <a:pt x="15812" y="12842"/>
                    </a:cubicBezTo>
                    <a:cubicBezTo>
                      <a:pt x="15793" y="12833"/>
                      <a:pt x="15773" y="12823"/>
                      <a:pt x="15754" y="12815"/>
                    </a:cubicBezTo>
                    <a:cubicBezTo>
                      <a:pt x="15723" y="12804"/>
                      <a:pt x="15692" y="12793"/>
                      <a:pt x="15662" y="12782"/>
                    </a:cubicBezTo>
                    <a:cubicBezTo>
                      <a:pt x="15661" y="12782"/>
                      <a:pt x="15659" y="12782"/>
                      <a:pt x="15657" y="12781"/>
                    </a:cubicBezTo>
                    <a:lnTo>
                      <a:pt x="15654" y="12781"/>
                    </a:lnTo>
                    <a:cubicBezTo>
                      <a:pt x="15654" y="12781"/>
                      <a:pt x="15653" y="12780"/>
                      <a:pt x="15652" y="12780"/>
                    </a:cubicBezTo>
                    <a:cubicBezTo>
                      <a:pt x="15652" y="12780"/>
                      <a:pt x="15651" y="12780"/>
                      <a:pt x="15651" y="12779"/>
                    </a:cubicBezTo>
                    <a:lnTo>
                      <a:pt x="15648" y="12779"/>
                    </a:lnTo>
                    <a:cubicBezTo>
                      <a:pt x="15626" y="12772"/>
                      <a:pt x="15603" y="12766"/>
                      <a:pt x="15582" y="12761"/>
                    </a:cubicBezTo>
                    <a:cubicBezTo>
                      <a:pt x="15562" y="12756"/>
                      <a:pt x="15541" y="12753"/>
                      <a:pt x="15521" y="12746"/>
                    </a:cubicBezTo>
                    <a:cubicBezTo>
                      <a:pt x="15492" y="12745"/>
                      <a:pt x="15465" y="12743"/>
                      <a:pt x="15436" y="12742"/>
                    </a:cubicBezTo>
                    <a:cubicBezTo>
                      <a:pt x="15381" y="12159"/>
                      <a:pt x="15349" y="11552"/>
                      <a:pt x="15401" y="10962"/>
                    </a:cubicBezTo>
                    <a:cubicBezTo>
                      <a:pt x="15521" y="9855"/>
                      <a:pt x="15557" y="8741"/>
                      <a:pt x="15654" y="7631"/>
                    </a:cubicBezTo>
                    <a:cubicBezTo>
                      <a:pt x="16036" y="5327"/>
                      <a:pt x="16644" y="2899"/>
                      <a:pt x="18332" y="1189"/>
                    </a:cubicBezTo>
                    <a:cubicBezTo>
                      <a:pt x="18915" y="558"/>
                      <a:pt x="19777" y="199"/>
                      <a:pt x="20629" y="199"/>
                    </a:cubicBezTo>
                    <a:close/>
                    <a:moveTo>
                      <a:pt x="7989" y="12584"/>
                    </a:moveTo>
                    <a:cubicBezTo>
                      <a:pt x="8702" y="14937"/>
                      <a:pt x="9792" y="17213"/>
                      <a:pt x="11143" y="19114"/>
                    </a:cubicBezTo>
                    <a:cubicBezTo>
                      <a:pt x="11146" y="19122"/>
                      <a:pt x="11150" y="19130"/>
                      <a:pt x="11156" y="19135"/>
                    </a:cubicBezTo>
                    <a:cubicBezTo>
                      <a:pt x="11287" y="19326"/>
                      <a:pt x="11414" y="19523"/>
                      <a:pt x="11552" y="19711"/>
                    </a:cubicBezTo>
                    <a:cubicBezTo>
                      <a:pt x="11406" y="19720"/>
                      <a:pt x="11261" y="19735"/>
                      <a:pt x="11117" y="19760"/>
                    </a:cubicBezTo>
                    <a:cubicBezTo>
                      <a:pt x="9370" y="20026"/>
                      <a:pt x="9167" y="22338"/>
                      <a:pt x="9754" y="23675"/>
                    </a:cubicBezTo>
                    <a:cubicBezTo>
                      <a:pt x="9798" y="23757"/>
                      <a:pt x="9846" y="23837"/>
                      <a:pt x="9898" y="23913"/>
                    </a:cubicBezTo>
                    <a:cubicBezTo>
                      <a:pt x="9713" y="23948"/>
                      <a:pt x="9530" y="23979"/>
                      <a:pt x="9338" y="23979"/>
                    </a:cubicBezTo>
                    <a:cubicBezTo>
                      <a:pt x="9296" y="23979"/>
                      <a:pt x="9253" y="23978"/>
                      <a:pt x="9210" y="23975"/>
                    </a:cubicBezTo>
                    <a:cubicBezTo>
                      <a:pt x="7313" y="23775"/>
                      <a:pt x="5607" y="22607"/>
                      <a:pt x="4631" y="20980"/>
                    </a:cubicBezTo>
                    <a:cubicBezTo>
                      <a:pt x="3944" y="19863"/>
                      <a:pt x="3667" y="18494"/>
                      <a:pt x="3921" y="17201"/>
                    </a:cubicBezTo>
                    <a:cubicBezTo>
                      <a:pt x="4042" y="16192"/>
                      <a:pt x="4388" y="15211"/>
                      <a:pt x="5049" y="14427"/>
                    </a:cubicBezTo>
                    <a:cubicBezTo>
                      <a:pt x="5814" y="13572"/>
                      <a:pt x="6778" y="12635"/>
                      <a:pt x="7989" y="12584"/>
                    </a:cubicBezTo>
                    <a:close/>
                    <a:moveTo>
                      <a:pt x="3713" y="16560"/>
                    </a:moveTo>
                    <a:cubicBezTo>
                      <a:pt x="3754" y="16560"/>
                      <a:pt x="3795" y="16562"/>
                      <a:pt x="3835" y="16567"/>
                    </a:cubicBezTo>
                    <a:cubicBezTo>
                      <a:pt x="3837" y="16568"/>
                      <a:pt x="3838" y="16568"/>
                      <a:pt x="3840" y="16568"/>
                    </a:cubicBezTo>
                    <a:cubicBezTo>
                      <a:pt x="3594" y="17602"/>
                      <a:pt x="3553" y="18693"/>
                      <a:pt x="3870" y="19708"/>
                    </a:cubicBezTo>
                    <a:cubicBezTo>
                      <a:pt x="4424" y="21602"/>
                      <a:pt x="5957" y="23178"/>
                      <a:pt x="7809" y="23842"/>
                    </a:cubicBezTo>
                    <a:lnTo>
                      <a:pt x="7808" y="23843"/>
                    </a:lnTo>
                    <a:cubicBezTo>
                      <a:pt x="7337" y="24415"/>
                      <a:pt x="6913" y="25080"/>
                      <a:pt x="6263" y="25481"/>
                    </a:cubicBezTo>
                    <a:cubicBezTo>
                      <a:pt x="5873" y="25689"/>
                      <a:pt x="5471" y="25889"/>
                      <a:pt x="5013" y="25900"/>
                    </a:cubicBezTo>
                    <a:cubicBezTo>
                      <a:pt x="4742" y="25879"/>
                      <a:pt x="4445" y="25841"/>
                      <a:pt x="4171" y="25804"/>
                    </a:cubicBezTo>
                    <a:cubicBezTo>
                      <a:pt x="2826" y="25605"/>
                      <a:pt x="1722" y="24621"/>
                      <a:pt x="1077" y="23458"/>
                    </a:cubicBezTo>
                    <a:cubicBezTo>
                      <a:pt x="527" y="22386"/>
                      <a:pt x="141" y="21101"/>
                      <a:pt x="363" y="19888"/>
                    </a:cubicBezTo>
                    <a:cubicBezTo>
                      <a:pt x="606" y="18341"/>
                      <a:pt x="1675" y="17314"/>
                      <a:pt x="3068" y="16703"/>
                    </a:cubicBezTo>
                    <a:cubicBezTo>
                      <a:pt x="3270" y="16625"/>
                      <a:pt x="3492" y="16560"/>
                      <a:pt x="3713" y="16560"/>
                    </a:cubicBezTo>
                    <a:close/>
                    <a:moveTo>
                      <a:pt x="18351" y="18965"/>
                    </a:moveTo>
                    <a:cubicBezTo>
                      <a:pt x="19385" y="18965"/>
                      <a:pt x="20387" y="19207"/>
                      <a:pt x="21217" y="19900"/>
                    </a:cubicBezTo>
                    <a:cubicBezTo>
                      <a:pt x="21557" y="20206"/>
                      <a:pt x="21803" y="20593"/>
                      <a:pt x="22048" y="20979"/>
                    </a:cubicBezTo>
                    <a:cubicBezTo>
                      <a:pt x="22320" y="21411"/>
                      <a:pt x="22602" y="21851"/>
                      <a:pt x="22739" y="22347"/>
                    </a:cubicBezTo>
                    <a:cubicBezTo>
                      <a:pt x="22810" y="22618"/>
                      <a:pt x="22864" y="22900"/>
                      <a:pt x="22941" y="23174"/>
                    </a:cubicBezTo>
                    <a:cubicBezTo>
                      <a:pt x="22971" y="23379"/>
                      <a:pt x="23004" y="23584"/>
                      <a:pt x="23039" y="23787"/>
                    </a:cubicBezTo>
                    <a:cubicBezTo>
                      <a:pt x="23127" y="25563"/>
                      <a:pt x="23128" y="27413"/>
                      <a:pt x="22491" y="29099"/>
                    </a:cubicBezTo>
                    <a:cubicBezTo>
                      <a:pt x="22235" y="29739"/>
                      <a:pt x="22024" y="30418"/>
                      <a:pt x="21576" y="30958"/>
                    </a:cubicBezTo>
                    <a:cubicBezTo>
                      <a:pt x="21124" y="31477"/>
                      <a:pt x="20522" y="31841"/>
                      <a:pt x="19878" y="32092"/>
                    </a:cubicBezTo>
                    <a:cubicBezTo>
                      <a:pt x="19877" y="32092"/>
                      <a:pt x="19876" y="32093"/>
                      <a:pt x="19875" y="32094"/>
                    </a:cubicBezTo>
                    <a:cubicBezTo>
                      <a:pt x="19861" y="32109"/>
                      <a:pt x="19838" y="32116"/>
                      <a:pt x="19819" y="32124"/>
                    </a:cubicBezTo>
                    <a:cubicBezTo>
                      <a:pt x="19816" y="32126"/>
                      <a:pt x="19812" y="32126"/>
                      <a:pt x="19809" y="32129"/>
                    </a:cubicBezTo>
                    <a:cubicBezTo>
                      <a:pt x="19778" y="32140"/>
                      <a:pt x="19747" y="32153"/>
                      <a:pt x="19716" y="32163"/>
                    </a:cubicBezTo>
                    <a:cubicBezTo>
                      <a:pt x="19695" y="32171"/>
                      <a:pt x="19676" y="32178"/>
                      <a:pt x="19655" y="32185"/>
                    </a:cubicBezTo>
                    <a:cubicBezTo>
                      <a:pt x="19635" y="32191"/>
                      <a:pt x="19614" y="32197"/>
                      <a:pt x="19594" y="32203"/>
                    </a:cubicBezTo>
                    <a:cubicBezTo>
                      <a:pt x="19563" y="32213"/>
                      <a:pt x="19532" y="32221"/>
                      <a:pt x="19499" y="32225"/>
                    </a:cubicBezTo>
                    <a:cubicBezTo>
                      <a:pt x="19299" y="32289"/>
                      <a:pt x="19096" y="32341"/>
                      <a:pt x="18895" y="32386"/>
                    </a:cubicBezTo>
                    <a:cubicBezTo>
                      <a:pt x="18853" y="32389"/>
                      <a:pt x="18809" y="32394"/>
                      <a:pt x="18766" y="32396"/>
                    </a:cubicBezTo>
                    <a:cubicBezTo>
                      <a:pt x="18729" y="32403"/>
                      <a:pt x="18694" y="32410"/>
                      <a:pt x="18657" y="32416"/>
                    </a:cubicBezTo>
                    <a:cubicBezTo>
                      <a:pt x="18611" y="32425"/>
                      <a:pt x="18567" y="32433"/>
                      <a:pt x="18521" y="32440"/>
                    </a:cubicBezTo>
                    <a:cubicBezTo>
                      <a:pt x="18476" y="32446"/>
                      <a:pt x="18431" y="32449"/>
                      <a:pt x="18386" y="32452"/>
                    </a:cubicBezTo>
                    <a:lnTo>
                      <a:pt x="18386" y="32452"/>
                    </a:lnTo>
                    <a:cubicBezTo>
                      <a:pt x="18386" y="32452"/>
                      <a:pt x="18387" y="32451"/>
                      <a:pt x="18387" y="32451"/>
                    </a:cubicBezTo>
                    <a:lnTo>
                      <a:pt x="18387" y="32451"/>
                    </a:lnTo>
                    <a:cubicBezTo>
                      <a:pt x="18297" y="32458"/>
                      <a:pt x="18208" y="32468"/>
                      <a:pt x="18119" y="32479"/>
                    </a:cubicBezTo>
                    <a:cubicBezTo>
                      <a:pt x="18027" y="32490"/>
                      <a:pt x="17936" y="32495"/>
                      <a:pt x="17844" y="32504"/>
                    </a:cubicBezTo>
                    <a:cubicBezTo>
                      <a:pt x="17663" y="32523"/>
                      <a:pt x="17482" y="32526"/>
                      <a:pt x="17300" y="32538"/>
                    </a:cubicBezTo>
                    <a:cubicBezTo>
                      <a:pt x="17219" y="32544"/>
                      <a:pt x="17139" y="32550"/>
                      <a:pt x="17057" y="32552"/>
                    </a:cubicBezTo>
                    <a:cubicBezTo>
                      <a:pt x="16967" y="32555"/>
                      <a:pt x="16878" y="32558"/>
                      <a:pt x="16789" y="32561"/>
                    </a:cubicBezTo>
                    <a:cubicBezTo>
                      <a:pt x="16748" y="32562"/>
                      <a:pt x="16706" y="32564"/>
                      <a:pt x="16665" y="32567"/>
                    </a:cubicBezTo>
                    <a:cubicBezTo>
                      <a:pt x="16916" y="32583"/>
                      <a:pt x="17167" y="32595"/>
                      <a:pt x="17419" y="32606"/>
                    </a:cubicBezTo>
                    <a:cubicBezTo>
                      <a:pt x="17672" y="32606"/>
                      <a:pt x="17925" y="32616"/>
                      <a:pt x="18180" y="32616"/>
                    </a:cubicBezTo>
                    <a:cubicBezTo>
                      <a:pt x="18575" y="32616"/>
                      <a:pt x="18967" y="32592"/>
                      <a:pt x="19346" y="32468"/>
                    </a:cubicBezTo>
                    <a:cubicBezTo>
                      <a:pt x="19476" y="32431"/>
                      <a:pt x="19605" y="32387"/>
                      <a:pt x="19735" y="32341"/>
                    </a:cubicBezTo>
                    <a:cubicBezTo>
                      <a:pt x="19896" y="32580"/>
                      <a:pt x="20067" y="32814"/>
                      <a:pt x="20185" y="33081"/>
                    </a:cubicBezTo>
                    <a:cubicBezTo>
                      <a:pt x="20606" y="34076"/>
                      <a:pt x="20408" y="35274"/>
                      <a:pt x="19717" y="36101"/>
                    </a:cubicBezTo>
                    <a:cubicBezTo>
                      <a:pt x="19046" y="36906"/>
                      <a:pt x="18114" y="37428"/>
                      <a:pt x="17125" y="37778"/>
                    </a:cubicBezTo>
                    <a:cubicBezTo>
                      <a:pt x="17110" y="37780"/>
                      <a:pt x="17095" y="37784"/>
                      <a:pt x="17083" y="37792"/>
                    </a:cubicBezTo>
                    <a:cubicBezTo>
                      <a:pt x="16670" y="37936"/>
                      <a:pt x="16246" y="38052"/>
                      <a:pt x="15828" y="38145"/>
                    </a:cubicBezTo>
                    <a:cubicBezTo>
                      <a:pt x="15252" y="38262"/>
                      <a:pt x="14663" y="38286"/>
                      <a:pt x="14073" y="38286"/>
                    </a:cubicBezTo>
                    <a:cubicBezTo>
                      <a:pt x="13684" y="38286"/>
                      <a:pt x="13295" y="38276"/>
                      <a:pt x="12910" y="38274"/>
                    </a:cubicBezTo>
                    <a:cubicBezTo>
                      <a:pt x="12087" y="38173"/>
                      <a:pt x="11257" y="38094"/>
                      <a:pt x="10436" y="38009"/>
                    </a:cubicBezTo>
                    <a:cubicBezTo>
                      <a:pt x="9547" y="37816"/>
                      <a:pt x="8638" y="37603"/>
                      <a:pt x="7819" y="37194"/>
                    </a:cubicBezTo>
                    <a:cubicBezTo>
                      <a:pt x="5840" y="36051"/>
                      <a:pt x="5058" y="33868"/>
                      <a:pt x="6801" y="32370"/>
                    </a:cubicBezTo>
                    <a:lnTo>
                      <a:pt x="6801" y="32370"/>
                    </a:lnTo>
                    <a:cubicBezTo>
                      <a:pt x="6815" y="32381"/>
                      <a:pt x="6834" y="32388"/>
                      <a:pt x="6852" y="32388"/>
                    </a:cubicBezTo>
                    <a:cubicBezTo>
                      <a:pt x="6860" y="32388"/>
                      <a:pt x="6868" y="32388"/>
                      <a:pt x="6876" y="32386"/>
                    </a:cubicBezTo>
                    <a:cubicBezTo>
                      <a:pt x="7492" y="32626"/>
                      <a:pt x="8159" y="32687"/>
                      <a:pt x="8825" y="32687"/>
                    </a:cubicBezTo>
                    <a:cubicBezTo>
                      <a:pt x="8907" y="32687"/>
                      <a:pt x="8989" y="32686"/>
                      <a:pt x="9071" y="32684"/>
                    </a:cubicBezTo>
                    <a:cubicBezTo>
                      <a:pt x="9131" y="32691"/>
                      <a:pt x="9188" y="32695"/>
                      <a:pt x="9245" y="32695"/>
                    </a:cubicBezTo>
                    <a:cubicBezTo>
                      <a:pt x="9492" y="32695"/>
                      <a:pt x="9727" y="32638"/>
                      <a:pt x="9955" y="32553"/>
                    </a:cubicBezTo>
                    <a:lnTo>
                      <a:pt x="9955" y="32553"/>
                    </a:lnTo>
                    <a:cubicBezTo>
                      <a:pt x="9865" y="32564"/>
                      <a:pt x="9775" y="32572"/>
                      <a:pt x="9683" y="32572"/>
                    </a:cubicBezTo>
                    <a:cubicBezTo>
                      <a:pt x="9580" y="32572"/>
                      <a:pt x="9479" y="32575"/>
                      <a:pt x="9376" y="32576"/>
                    </a:cubicBezTo>
                    <a:lnTo>
                      <a:pt x="9329" y="32576"/>
                    </a:lnTo>
                    <a:cubicBezTo>
                      <a:pt x="9250" y="32576"/>
                      <a:pt x="9171" y="32571"/>
                      <a:pt x="9091" y="32568"/>
                    </a:cubicBezTo>
                    <a:cubicBezTo>
                      <a:pt x="9005" y="32563"/>
                      <a:pt x="8918" y="32560"/>
                      <a:pt x="8831" y="32556"/>
                    </a:cubicBezTo>
                    <a:cubicBezTo>
                      <a:pt x="8736" y="32553"/>
                      <a:pt x="8640" y="32550"/>
                      <a:pt x="8545" y="32538"/>
                    </a:cubicBezTo>
                    <a:cubicBezTo>
                      <a:pt x="8443" y="32527"/>
                      <a:pt x="8341" y="32514"/>
                      <a:pt x="8238" y="32498"/>
                    </a:cubicBezTo>
                    <a:cubicBezTo>
                      <a:pt x="8186" y="32491"/>
                      <a:pt x="8135" y="32482"/>
                      <a:pt x="8083" y="32472"/>
                    </a:cubicBezTo>
                    <a:cubicBezTo>
                      <a:pt x="7706" y="32437"/>
                      <a:pt x="7335" y="32361"/>
                      <a:pt x="6982" y="32224"/>
                    </a:cubicBezTo>
                    <a:cubicBezTo>
                      <a:pt x="6972" y="32220"/>
                      <a:pt x="6963" y="32217"/>
                      <a:pt x="6954" y="32212"/>
                    </a:cubicBezTo>
                    <a:cubicBezTo>
                      <a:pt x="6926" y="32201"/>
                      <a:pt x="6900" y="32188"/>
                      <a:pt x="6874" y="32176"/>
                    </a:cubicBezTo>
                    <a:cubicBezTo>
                      <a:pt x="6846" y="32162"/>
                      <a:pt x="6819" y="32147"/>
                      <a:pt x="6794" y="32132"/>
                    </a:cubicBezTo>
                    <a:cubicBezTo>
                      <a:pt x="6791" y="32131"/>
                      <a:pt x="6789" y="32130"/>
                      <a:pt x="6787" y="32129"/>
                    </a:cubicBezTo>
                    <a:cubicBezTo>
                      <a:pt x="6783" y="32131"/>
                      <a:pt x="6781" y="32133"/>
                      <a:pt x="6776" y="32136"/>
                    </a:cubicBezTo>
                    <a:cubicBezTo>
                      <a:pt x="6708" y="32102"/>
                      <a:pt x="6638" y="32068"/>
                      <a:pt x="6571" y="32029"/>
                    </a:cubicBezTo>
                    <a:cubicBezTo>
                      <a:pt x="6132" y="31785"/>
                      <a:pt x="5676" y="31584"/>
                      <a:pt x="5263" y="31295"/>
                    </a:cubicBezTo>
                    <a:cubicBezTo>
                      <a:pt x="4580" y="30715"/>
                      <a:pt x="3909" y="30022"/>
                      <a:pt x="3658" y="29139"/>
                    </a:cubicBezTo>
                    <a:cubicBezTo>
                      <a:pt x="3529" y="28590"/>
                      <a:pt x="3400" y="28029"/>
                      <a:pt x="3323" y="27469"/>
                    </a:cubicBezTo>
                    <a:cubicBezTo>
                      <a:pt x="3268" y="26934"/>
                      <a:pt x="3374" y="26386"/>
                      <a:pt x="3331" y="25849"/>
                    </a:cubicBezTo>
                    <a:cubicBezTo>
                      <a:pt x="3328" y="25818"/>
                      <a:pt x="3324" y="25788"/>
                      <a:pt x="3319" y="25757"/>
                    </a:cubicBezTo>
                    <a:lnTo>
                      <a:pt x="3319" y="25757"/>
                    </a:lnTo>
                    <a:cubicBezTo>
                      <a:pt x="3822" y="25962"/>
                      <a:pt x="4381" y="26079"/>
                      <a:pt x="4994" y="26087"/>
                    </a:cubicBezTo>
                    <a:cubicBezTo>
                      <a:pt x="6312" y="26050"/>
                      <a:pt x="7203" y="24965"/>
                      <a:pt x="7930" y="23992"/>
                    </a:cubicBezTo>
                    <a:cubicBezTo>
                      <a:pt x="7953" y="23969"/>
                      <a:pt x="7975" y="23936"/>
                      <a:pt x="7985" y="23901"/>
                    </a:cubicBezTo>
                    <a:cubicBezTo>
                      <a:pt x="8416" y="24042"/>
                      <a:pt x="8864" y="24134"/>
                      <a:pt x="9320" y="24167"/>
                    </a:cubicBezTo>
                    <a:cubicBezTo>
                      <a:pt x="9418" y="24153"/>
                      <a:pt x="9851" y="24160"/>
                      <a:pt x="10019" y="24072"/>
                    </a:cubicBezTo>
                    <a:cubicBezTo>
                      <a:pt x="10742" y="24936"/>
                      <a:pt x="12059" y="25182"/>
                      <a:pt x="13143" y="25191"/>
                    </a:cubicBezTo>
                    <a:cubicBezTo>
                      <a:pt x="13292" y="25199"/>
                      <a:pt x="13440" y="25204"/>
                      <a:pt x="13588" y="25204"/>
                    </a:cubicBezTo>
                    <a:cubicBezTo>
                      <a:pt x="14833" y="25204"/>
                      <a:pt x="16072" y="24918"/>
                      <a:pt x="17229" y="24458"/>
                    </a:cubicBezTo>
                    <a:lnTo>
                      <a:pt x="17229" y="24458"/>
                    </a:lnTo>
                    <a:cubicBezTo>
                      <a:pt x="17212" y="24463"/>
                      <a:pt x="17194" y="24467"/>
                      <a:pt x="17176" y="24472"/>
                    </a:cubicBezTo>
                    <a:cubicBezTo>
                      <a:pt x="17097" y="24494"/>
                      <a:pt x="17021" y="24517"/>
                      <a:pt x="16943" y="24540"/>
                    </a:cubicBezTo>
                    <a:cubicBezTo>
                      <a:pt x="16860" y="24564"/>
                      <a:pt x="16774" y="24583"/>
                      <a:pt x="16689" y="24602"/>
                    </a:cubicBezTo>
                    <a:cubicBezTo>
                      <a:pt x="16620" y="24620"/>
                      <a:pt x="16550" y="24637"/>
                      <a:pt x="16479" y="24653"/>
                    </a:cubicBezTo>
                    <a:cubicBezTo>
                      <a:pt x="16393" y="24671"/>
                      <a:pt x="16306" y="24687"/>
                      <a:pt x="16220" y="24705"/>
                    </a:cubicBezTo>
                    <a:cubicBezTo>
                      <a:pt x="16084" y="24737"/>
                      <a:pt x="15949" y="24776"/>
                      <a:pt x="15809" y="24798"/>
                    </a:cubicBezTo>
                    <a:cubicBezTo>
                      <a:pt x="15660" y="24820"/>
                      <a:pt x="15510" y="24840"/>
                      <a:pt x="15361" y="24860"/>
                    </a:cubicBezTo>
                    <a:cubicBezTo>
                      <a:pt x="15235" y="24878"/>
                      <a:pt x="15108" y="24900"/>
                      <a:pt x="14980" y="24908"/>
                    </a:cubicBezTo>
                    <a:lnTo>
                      <a:pt x="14972" y="24908"/>
                    </a:lnTo>
                    <a:cubicBezTo>
                      <a:pt x="14937" y="24910"/>
                      <a:pt x="14904" y="24912"/>
                      <a:pt x="14870" y="24912"/>
                    </a:cubicBezTo>
                    <a:cubicBezTo>
                      <a:pt x="14417" y="24982"/>
                      <a:pt x="13911" y="25026"/>
                      <a:pt x="13396" y="25026"/>
                    </a:cubicBezTo>
                    <a:cubicBezTo>
                      <a:pt x="11779" y="25026"/>
                      <a:pt x="10086" y="24585"/>
                      <a:pt x="9739" y="23088"/>
                    </a:cubicBezTo>
                    <a:cubicBezTo>
                      <a:pt x="9613" y="22209"/>
                      <a:pt x="9561" y="21155"/>
                      <a:pt x="10195" y="20448"/>
                    </a:cubicBezTo>
                    <a:cubicBezTo>
                      <a:pt x="10631" y="19964"/>
                      <a:pt x="11252" y="19886"/>
                      <a:pt x="11878" y="19886"/>
                    </a:cubicBezTo>
                    <a:cubicBezTo>
                      <a:pt x="12025" y="19886"/>
                      <a:pt x="12172" y="19890"/>
                      <a:pt x="12318" y="19895"/>
                    </a:cubicBezTo>
                    <a:cubicBezTo>
                      <a:pt x="12473" y="19899"/>
                      <a:pt x="12626" y="19904"/>
                      <a:pt x="12774" y="19904"/>
                    </a:cubicBezTo>
                    <a:cubicBezTo>
                      <a:pt x="13579" y="19824"/>
                      <a:pt x="14371" y="19636"/>
                      <a:pt x="15171" y="19514"/>
                    </a:cubicBezTo>
                    <a:cubicBezTo>
                      <a:pt x="16163" y="19226"/>
                      <a:pt x="17275" y="18965"/>
                      <a:pt x="18351" y="18965"/>
                    </a:cubicBezTo>
                    <a:close/>
                    <a:moveTo>
                      <a:pt x="9679" y="38871"/>
                    </a:moveTo>
                    <a:cubicBezTo>
                      <a:pt x="9690" y="38875"/>
                      <a:pt x="9701" y="38880"/>
                      <a:pt x="9713" y="38884"/>
                    </a:cubicBezTo>
                    <a:cubicBezTo>
                      <a:pt x="10750" y="39309"/>
                      <a:pt x="11872" y="39493"/>
                      <a:pt x="12984" y="39582"/>
                    </a:cubicBezTo>
                    <a:cubicBezTo>
                      <a:pt x="13152" y="39594"/>
                      <a:pt x="13319" y="39600"/>
                      <a:pt x="13487" y="39600"/>
                    </a:cubicBezTo>
                    <a:cubicBezTo>
                      <a:pt x="13915" y="39600"/>
                      <a:pt x="14342" y="39564"/>
                      <a:pt x="14767" y="39514"/>
                    </a:cubicBezTo>
                    <a:cubicBezTo>
                      <a:pt x="14768" y="39514"/>
                      <a:pt x="14768" y="39514"/>
                      <a:pt x="14768" y="39514"/>
                    </a:cubicBezTo>
                    <a:cubicBezTo>
                      <a:pt x="14909" y="39514"/>
                      <a:pt x="16789" y="39177"/>
                      <a:pt x="17070" y="38928"/>
                    </a:cubicBezTo>
                    <a:lnTo>
                      <a:pt x="17070" y="38928"/>
                    </a:lnTo>
                    <a:cubicBezTo>
                      <a:pt x="17065" y="39842"/>
                      <a:pt x="16995" y="40760"/>
                      <a:pt x="17011" y="41673"/>
                    </a:cubicBezTo>
                    <a:cubicBezTo>
                      <a:pt x="17028" y="41752"/>
                      <a:pt x="16989" y="41896"/>
                      <a:pt x="16997" y="42002"/>
                    </a:cubicBezTo>
                    <a:cubicBezTo>
                      <a:pt x="15864" y="42396"/>
                      <a:pt x="14663" y="42637"/>
                      <a:pt x="13461" y="42637"/>
                    </a:cubicBezTo>
                    <a:cubicBezTo>
                      <a:pt x="13105" y="42637"/>
                      <a:pt x="12748" y="42616"/>
                      <a:pt x="12393" y="42571"/>
                    </a:cubicBezTo>
                    <a:cubicBezTo>
                      <a:pt x="11445" y="42363"/>
                      <a:pt x="10445" y="42138"/>
                      <a:pt x="9665" y="41527"/>
                    </a:cubicBezTo>
                    <a:cubicBezTo>
                      <a:pt x="9665" y="41520"/>
                      <a:pt x="9664" y="41512"/>
                      <a:pt x="9661" y="41504"/>
                    </a:cubicBezTo>
                    <a:cubicBezTo>
                      <a:pt x="9658" y="40632"/>
                      <a:pt x="9664" y="39749"/>
                      <a:pt x="9679" y="38871"/>
                    </a:cubicBezTo>
                    <a:close/>
                    <a:moveTo>
                      <a:pt x="20628" y="0"/>
                    </a:moveTo>
                    <a:cubicBezTo>
                      <a:pt x="19006" y="0"/>
                      <a:pt x="17800" y="1231"/>
                      <a:pt x="17060" y="2576"/>
                    </a:cubicBezTo>
                    <a:cubicBezTo>
                      <a:pt x="16423" y="3608"/>
                      <a:pt x="16066" y="4776"/>
                      <a:pt x="15796" y="5950"/>
                    </a:cubicBezTo>
                    <a:cubicBezTo>
                      <a:pt x="15475" y="7138"/>
                      <a:pt x="15388" y="8356"/>
                      <a:pt x="15338" y="9579"/>
                    </a:cubicBezTo>
                    <a:cubicBezTo>
                      <a:pt x="15256" y="10451"/>
                      <a:pt x="15144" y="11348"/>
                      <a:pt x="15204" y="12228"/>
                    </a:cubicBezTo>
                    <a:cubicBezTo>
                      <a:pt x="15224" y="12297"/>
                      <a:pt x="15218" y="12535"/>
                      <a:pt x="15238" y="12737"/>
                    </a:cubicBezTo>
                    <a:cubicBezTo>
                      <a:pt x="14899" y="12729"/>
                      <a:pt x="14558" y="12725"/>
                      <a:pt x="14218" y="12721"/>
                    </a:cubicBezTo>
                    <a:cubicBezTo>
                      <a:pt x="14143" y="12345"/>
                      <a:pt x="14076" y="11968"/>
                      <a:pt x="14019" y="11590"/>
                    </a:cubicBezTo>
                    <a:cubicBezTo>
                      <a:pt x="13799" y="9928"/>
                      <a:pt x="13612" y="8260"/>
                      <a:pt x="13501" y="6585"/>
                    </a:cubicBezTo>
                    <a:cubicBezTo>
                      <a:pt x="13330" y="4626"/>
                      <a:pt x="13306" y="2508"/>
                      <a:pt x="12143" y="834"/>
                    </a:cubicBezTo>
                    <a:cubicBezTo>
                      <a:pt x="11762" y="316"/>
                      <a:pt x="11126" y="130"/>
                      <a:pt x="10507" y="130"/>
                    </a:cubicBezTo>
                    <a:cubicBezTo>
                      <a:pt x="10417" y="130"/>
                      <a:pt x="10327" y="134"/>
                      <a:pt x="10239" y="141"/>
                    </a:cubicBezTo>
                    <a:cubicBezTo>
                      <a:pt x="9722" y="147"/>
                      <a:pt x="9284" y="412"/>
                      <a:pt x="8925" y="764"/>
                    </a:cubicBezTo>
                    <a:cubicBezTo>
                      <a:pt x="8316" y="1275"/>
                      <a:pt x="7903" y="1984"/>
                      <a:pt x="7737" y="2761"/>
                    </a:cubicBezTo>
                    <a:cubicBezTo>
                      <a:pt x="7288" y="4291"/>
                      <a:pt x="7015" y="5876"/>
                      <a:pt x="7072" y="7475"/>
                    </a:cubicBezTo>
                    <a:cubicBezTo>
                      <a:pt x="7149" y="9084"/>
                      <a:pt x="7450" y="10762"/>
                      <a:pt x="7935" y="12404"/>
                    </a:cubicBezTo>
                    <a:cubicBezTo>
                      <a:pt x="6381" y="12470"/>
                      <a:pt x="4729" y="14200"/>
                      <a:pt x="4148" y="15551"/>
                    </a:cubicBezTo>
                    <a:cubicBezTo>
                      <a:pt x="4047" y="15824"/>
                      <a:pt x="3958" y="16105"/>
                      <a:pt x="3884" y="16391"/>
                    </a:cubicBezTo>
                    <a:cubicBezTo>
                      <a:pt x="3844" y="16373"/>
                      <a:pt x="3789" y="16365"/>
                      <a:pt x="3726" y="16365"/>
                    </a:cubicBezTo>
                    <a:cubicBezTo>
                      <a:pt x="3442" y="16365"/>
                      <a:pt x="2980" y="16518"/>
                      <a:pt x="2876" y="16587"/>
                    </a:cubicBezTo>
                    <a:cubicBezTo>
                      <a:pt x="2199" y="16924"/>
                      <a:pt x="1539" y="17326"/>
                      <a:pt x="1045" y="17908"/>
                    </a:cubicBezTo>
                    <a:cubicBezTo>
                      <a:pt x="351" y="18797"/>
                      <a:pt x="0" y="19969"/>
                      <a:pt x="132" y="21093"/>
                    </a:cubicBezTo>
                    <a:cubicBezTo>
                      <a:pt x="389" y="23062"/>
                      <a:pt x="1412" y="24873"/>
                      <a:pt x="3107" y="25666"/>
                    </a:cubicBezTo>
                    <a:cubicBezTo>
                      <a:pt x="3106" y="25677"/>
                      <a:pt x="3107" y="25689"/>
                      <a:pt x="3112" y="25701"/>
                    </a:cubicBezTo>
                    <a:cubicBezTo>
                      <a:pt x="3208" y="26111"/>
                      <a:pt x="3124" y="26543"/>
                      <a:pt x="3122" y="26959"/>
                    </a:cubicBezTo>
                    <a:cubicBezTo>
                      <a:pt x="3097" y="27412"/>
                      <a:pt x="3183" y="27858"/>
                      <a:pt x="3284" y="28297"/>
                    </a:cubicBezTo>
                    <a:cubicBezTo>
                      <a:pt x="3409" y="28992"/>
                      <a:pt x="3566" y="29708"/>
                      <a:pt x="4021" y="30269"/>
                    </a:cubicBezTo>
                    <a:cubicBezTo>
                      <a:pt x="4325" y="30681"/>
                      <a:pt x="4689" y="31049"/>
                      <a:pt x="5074" y="31385"/>
                    </a:cubicBezTo>
                    <a:cubicBezTo>
                      <a:pt x="5464" y="31690"/>
                      <a:pt x="5925" y="31884"/>
                      <a:pt x="6352" y="32126"/>
                    </a:cubicBezTo>
                    <a:cubicBezTo>
                      <a:pt x="6437" y="32179"/>
                      <a:pt x="6523" y="32226"/>
                      <a:pt x="6610" y="32268"/>
                    </a:cubicBezTo>
                    <a:cubicBezTo>
                      <a:pt x="6451" y="32403"/>
                      <a:pt x="6309" y="32554"/>
                      <a:pt x="6200" y="32738"/>
                    </a:cubicBezTo>
                    <a:cubicBezTo>
                      <a:pt x="5202" y="33996"/>
                      <a:pt x="5672" y="35733"/>
                      <a:pt x="6838" y="36704"/>
                    </a:cubicBezTo>
                    <a:cubicBezTo>
                      <a:pt x="7580" y="37408"/>
                      <a:pt x="8536" y="37741"/>
                      <a:pt x="9509" y="37988"/>
                    </a:cubicBezTo>
                    <a:cubicBezTo>
                      <a:pt x="9483" y="39057"/>
                      <a:pt x="9469" y="40129"/>
                      <a:pt x="9477" y="41202"/>
                    </a:cubicBezTo>
                    <a:cubicBezTo>
                      <a:pt x="9477" y="41224"/>
                      <a:pt x="9479" y="41247"/>
                      <a:pt x="9479" y="41270"/>
                    </a:cubicBezTo>
                    <a:lnTo>
                      <a:pt x="9479" y="41369"/>
                    </a:lnTo>
                    <a:cubicBezTo>
                      <a:pt x="9480" y="41384"/>
                      <a:pt x="9481" y="41399"/>
                      <a:pt x="9481" y="41414"/>
                    </a:cubicBezTo>
                    <a:cubicBezTo>
                      <a:pt x="9482" y="41426"/>
                      <a:pt x="9482" y="41439"/>
                      <a:pt x="9483" y="41452"/>
                    </a:cubicBezTo>
                    <a:cubicBezTo>
                      <a:pt x="9483" y="41490"/>
                      <a:pt x="9484" y="41528"/>
                      <a:pt x="9484" y="41567"/>
                    </a:cubicBezTo>
                    <a:cubicBezTo>
                      <a:pt x="9484" y="41583"/>
                      <a:pt x="9485" y="41598"/>
                      <a:pt x="9485" y="41614"/>
                    </a:cubicBezTo>
                    <a:cubicBezTo>
                      <a:pt x="9505" y="41642"/>
                      <a:pt x="9533" y="41665"/>
                      <a:pt x="9562" y="41685"/>
                    </a:cubicBezTo>
                    <a:cubicBezTo>
                      <a:pt x="10071" y="42088"/>
                      <a:pt x="10685" y="42332"/>
                      <a:pt x="11312" y="42488"/>
                    </a:cubicBezTo>
                    <a:cubicBezTo>
                      <a:pt x="11879" y="42678"/>
                      <a:pt x="12469" y="42807"/>
                      <a:pt x="13070" y="42815"/>
                    </a:cubicBezTo>
                    <a:cubicBezTo>
                      <a:pt x="13201" y="42820"/>
                      <a:pt x="13331" y="42823"/>
                      <a:pt x="13461" y="42823"/>
                    </a:cubicBezTo>
                    <a:cubicBezTo>
                      <a:pt x="14728" y="42823"/>
                      <a:pt x="15997" y="42563"/>
                      <a:pt x="17186" y="42134"/>
                    </a:cubicBezTo>
                    <a:cubicBezTo>
                      <a:pt x="17184" y="42111"/>
                      <a:pt x="17183" y="42090"/>
                      <a:pt x="17182" y="42068"/>
                    </a:cubicBezTo>
                    <a:cubicBezTo>
                      <a:pt x="17182" y="42060"/>
                      <a:pt x="17182" y="42052"/>
                      <a:pt x="17182" y="42045"/>
                    </a:cubicBezTo>
                    <a:cubicBezTo>
                      <a:pt x="17181" y="42008"/>
                      <a:pt x="17180" y="41973"/>
                      <a:pt x="17180" y="41936"/>
                    </a:cubicBezTo>
                    <a:lnTo>
                      <a:pt x="17180" y="41908"/>
                    </a:lnTo>
                    <a:cubicBezTo>
                      <a:pt x="17181" y="41830"/>
                      <a:pt x="17183" y="41751"/>
                      <a:pt x="17194" y="41674"/>
                    </a:cubicBezTo>
                    <a:cubicBezTo>
                      <a:pt x="17205" y="41079"/>
                      <a:pt x="17210" y="40478"/>
                      <a:pt x="17231" y="39882"/>
                    </a:cubicBezTo>
                    <a:cubicBezTo>
                      <a:pt x="17239" y="39237"/>
                      <a:pt x="17295" y="38577"/>
                      <a:pt x="17230" y="37935"/>
                    </a:cubicBezTo>
                    <a:cubicBezTo>
                      <a:pt x="18696" y="37401"/>
                      <a:pt x="20123" y="36495"/>
                      <a:pt x="20502" y="34925"/>
                    </a:cubicBezTo>
                    <a:cubicBezTo>
                      <a:pt x="20680" y="34269"/>
                      <a:pt x="20599" y="33565"/>
                      <a:pt x="20330" y="32945"/>
                    </a:cubicBezTo>
                    <a:cubicBezTo>
                      <a:pt x="20218" y="32706"/>
                      <a:pt x="20063" y="32492"/>
                      <a:pt x="19916" y="32274"/>
                    </a:cubicBezTo>
                    <a:cubicBezTo>
                      <a:pt x="20649" y="31990"/>
                      <a:pt x="21347" y="31578"/>
                      <a:pt x="21820" y="30949"/>
                    </a:cubicBezTo>
                    <a:cubicBezTo>
                      <a:pt x="22929" y="29224"/>
                      <a:pt x="23305" y="27121"/>
                      <a:pt x="23262" y="25095"/>
                    </a:cubicBezTo>
                    <a:cubicBezTo>
                      <a:pt x="23276" y="24521"/>
                      <a:pt x="23241" y="23953"/>
                      <a:pt x="23174" y="23387"/>
                    </a:cubicBezTo>
                    <a:cubicBezTo>
                      <a:pt x="23183" y="23361"/>
                      <a:pt x="23181" y="23330"/>
                      <a:pt x="23165" y="23306"/>
                    </a:cubicBezTo>
                    <a:cubicBezTo>
                      <a:pt x="22970" y="21724"/>
                      <a:pt x="22539" y="20168"/>
                      <a:pt x="22263" y="18600"/>
                    </a:cubicBezTo>
                    <a:cubicBezTo>
                      <a:pt x="21905" y="16183"/>
                      <a:pt x="21687" y="13727"/>
                      <a:pt x="21879" y="11284"/>
                    </a:cubicBezTo>
                    <a:cubicBezTo>
                      <a:pt x="22085" y="8619"/>
                      <a:pt x="24213" y="4975"/>
                      <a:pt x="23385" y="2485"/>
                    </a:cubicBezTo>
                    <a:cubicBezTo>
                      <a:pt x="23222" y="1964"/>
                      <a:pt x="23108" y="1398"/>
                      <a:pt x="22773" y="955"/>
                    </a:cubicBezTo>
                    <a:cubicBezTo>
                      <a:pt x="22281" y="358"/>
                      <a:pt x="21482" y="33"/>
                      <a:pt x="20719" y="2"/>
                    </a:cubicBezTo>
                    <a:cubicBezTo>
                      <a:pt x="20688" y="1"/>
                      <a:pt x="20658" y="0"/>
                      <a:pt x="206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3003" name="Google Shape;3003;p49"/>
            <p:cNvGrpSpPr/>
            <p:nvPr/>
          </p:nvGrpSpPr>
          <p:grpSpPr>
            <a:xfrm flipH="1">
              <a:off x="6617805" y="4184762"/>
              <a:ext cx="2782732" cy="1049100"/>
              <a:chOff x="7397113" y="1848625"/>
              <a:chExt cx="987625" cy="372325"/>
            </a:xfrm>
          </p:grpSpPr>
          <p:sp>
            <p:nvSpPr>
              <p:cNvPr id="3004" name="Google Shape;3004;p49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05" name="Google Shape;3005;p49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06" name="Google Shape;3006;p49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07" name="Google Shape;3007;p49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08" name="Google Shape;3008;p49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09" name="Google Shape;3009;p49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0" name="Google Shape;3010;p49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1" name="Google Shape;3011;p49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2" name="Google Shape;3012;p49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3" name="Google Shape;3013;p49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4" name="Google Shape;3014;p49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5" name="Google Shape;3015;p49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6" name="Google Shape;3016;p49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7" name="Google Shape;3017;p49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8" name="Google Shape;3018;p49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19" name="Google Shape;3019;p49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0" name="Google Shape;3020;p49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1" name="Google Shape;3021;p49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2" name="Google Shape;3022;p49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3" name="Google Shape;3023;p49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4" name="Google Shape;3024;p49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5" name="Google Shape;3025;p49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6" name="Google Shape;3026;p49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7" name="Google Shape;3027;p49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8" name="Google Shape;3028;p49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3029" name="Google Shape;3029;p49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3030" name="Google Shape;3030;p49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3031" name="Google Shape;3031;p49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3032" name="Google Shape;3032;p49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3033" name="Google Shape;3033;p49"/>
          <p:cNvGrpSpPr/>
          <p:nvPr/>
        </p:nvGrpSpPr>
        <p:grpSpPr>
          <a:xfrm flipH="1">
            <a:off x="16886823" y="9356862"/>
            <a:ext cx="699026" cy="485644"/>
            <a:chOff x="7864000" y="2195900"/>
            <a:chExt cx="142775" cy="98700"/>
          </a:xfrm>
        </p:grpSpPr>
        <p:sp>
          <p:nvSpPr>
            <p:cNvPr id="3034" name="Google Shape;3034;p4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5" name="Google Shape;3035;p4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6" name="Google Shape;3036;p4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7" name="Google Shape;3037;p4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8" name="Google Shape;3038;p4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9" name="Google Shape;3039;p4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0" name="Google Shape;3040;p4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1" name="Google Shape;3041;p4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2" name="Google Shape;3042;p4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3" name="Google Shape;3043;p4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4" name="Google Shape;3044;p4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045" name="Google Shape;3045;p49"/>
          <p:cNvGrpSpPr/>
          <p:nvPr/>
        </p:nvGrpSpPr>
        <p:grpSpPr>
          <a:xfrm flipH="1">
            <a:off x="13801096" y="9176242"/>
            <a:ext cx="1324612" cy="846924"/>
            <a:chOff x="8009588" y="2163100"/>
            <a:chExt cx="270550" cy="172125"/>
          </a:xfrm>
        </p:grpSpPr>
        <p:sp>
          <p:nvSpPr>
            <p:cNvPr id="3046" name="Google Shape;3046;p4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7" name="Google Shape;3047;p4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8" name="Google Shape;3048;p4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9" name="Google Shape;3049;p4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0" name="Google Shape;3050;p4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1" name="Google Shape;3051;p4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2" name="Google Shape;3052;p4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3" name="Google Shape;3053;p4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4" name="Google Shape;3054;p4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5" name="Google Shape;3055;p4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6" name="Google Shape;3056;p4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7" name="Google Shape;3057;p4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8" name="Google Shape;3058;p4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9" name="Google Shape;3059;p4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0" name="Google Shape;3060;p4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1" name="Google Shape;3061;p4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2" name="Google Shape;3062;p4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3" name="Google Shape;3063;p4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4" name="Google Shape;3064;p4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5" name="Google Shape;3065;p4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6" name="Google Shape;3066;p4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7" name="Google Shape;3067;p4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068" name="Google Shape;3068;p49"/>
          <p:cNvGrpSpPr/>
          <p:nvPr/>
        </p:nvGrpSpPr>
        <p:grpSpPr>
          <a:xfrm flipH="1">
            <a:off x="14725063" y="9740056"/>
            <a:ext cx="699026" cy="485644"/>
            <a:chOff x="7864000" y="2195900"/>
            <a:chExt cx="142775" cy="98700"/>
          </a:xfrm>
        </p:grpSpPr>
        <p:sp>
          <p:nvSpPr>
            <p:cNvPr id="3069" name="Google Shape;3069;p4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0" name="Google Shape;3070;p4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1" name="Google Shape;3071;p4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2" name="Google Shape;3072;p4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3" name="Google Shape;3073;p4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4" name="Google Shape;3074;p4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5" name="Google Shape;3075;p4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6" name="Google Shape;3076;p4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7" name="Google Shape;3077;p4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8" name="Google Shape;3078;p4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9" name="Google Shape;3079;p4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080" name="Google Shape;3080;p49"/>
          <p:cNvGrpSpPr/>
          <p:nvPr/>
        </p:nvGrpSpPr>
        <p:grpSpPr>
          <a:xfrm flipH="1">
            <a:off x="828625" y="7848171"/>
            <a:ext cx="1480290" cy="521346"/>
            <a:chOff x="8047125" y="1102275"/>
            <a:chExt cx="318000" cy="114275"/>
          </a:xfrm>
        </p:grpSpPr>
        <p:sp>
          <p:nvSpPr>
            <p:cNvPr id="3081" name="Google Shape;3081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2" name="Google Shape;3082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3" name="Google Shape;3083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4" name="Google Shape;3084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5" name="Google Shape;3085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6" name="Google Shape;3086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7" name="Google Shape;3087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088" name="Google Shape;3088;p49"/>
          <p:cNvGrpSpPr/>
          <p:nvPr/>
        </p:nvGrpSpPr>
        <p:grpSpPr>
          <a:xfrm>
            <a:off x="12905557" y="2079016"/>
            <a:ext cx="889462" cy="886700"/>
            <a:chOff x="2213800" y="755000"/>
            <a:chExt cx="165125" cy="164600"/>
          </a:xfrm>
        </p:grpSpPr>
        <p:sp>
          <p:nvSpPr>
            <p:cNvPr id="3089" name="Google Shape;3089;p49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0" name="Google Shape;3090;p49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1" name="Google Shape;3091;p49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2" name="Google Shape;3092;p49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3" name="Google Shape;3093;p49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4" name="Google Shape;3094;p49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5" name="Google Shape;3095;p49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07CF40F6-4610-142D-B869-92C03F5D6AD5}"/>
              </a:ext>
            </a:extLst>
          </p:cNvPr>
          <p:cNvSpPr txBox="1"/>
          <p:nvPr/>
        </p:nvSpPr>
        <p:spPr>
          <a:xfrm>
            <a:off x="2500984" y="4160587"/>
            <a:ext cx="10552223" cy="1615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6600" b="1" dirty="0">
                <a:solidFill>
                  <a:schemeClr val="tx2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CHĂM SÓC VẬT NUÔI</a:t>
            </a: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62156" y="37123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6873655" y="8801100"/>
            <a:ext cx="1140622" cy="113646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256251" y="379547"/>
            <a:ext cx="5913591" cy="1004465"/>
            <a:chOff x="2438400" y="826294"/>
            <a:chExt cx="6561253" cy="1224100"/>
          </a:xfrm>
        </p:grpSpPr>
        <p:pic>
          <p:nvPicPr>
            <p:cNvPr id="97" name="Picture 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2438400" y="826294"/>
              <a:ext cx="1305707" cy="1224100"/>
            </a:xfrm>
            <a:prstGeom prst="rect">
              <a:avLst/>
            </a:prstGeom>
          </p:spPr>
        </p:pic>
        <p:sp>
          <p:nvSpPr>
            <p:cNvPr id="98" name="Rectangle 97"/>
            <p:cNvSpPr/>
            <p:nvPr/>
          </p:nvSpPr>
          <p:spPr>
            <a:xfrm>
              <a:off x="3962400" y="1045929"/>
              <a:ext cx="5037253" cy="86267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000" b="1" dirty="0" err="1">
                  <a:solidFill>
                    <a:schemeClr val="accent5"/>
                  </a:solidFill>
                </a:rPr>
                <a:t>Thảo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luận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cặp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đôi</a:t>
              </a:r>
              <a:endParaRPr lang="en-US" sz="4000" b="1" dirty="0">
                <a:solidFill>
                  <a:schemeClr val="accent5"/>
                </a:solidFill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644" y="1426006"/>
            <a:ext cx="7178040" cy="8240271"/>
          </a:xfrm>
          <a:prstGeom prst="rect">
            <a:avLst/>
          </a:prstGeom>
        </p:spPr>
      </p:pic>
      <p:sp>
        <p:nvSpPr>
          <p:cNvPr id="100" name="TextBox 99">
            <a:extLst>
              <a:ext uri="{FF2B5EF4-FFF2-40B4-BE49-F238E27FC236}">
                <a16:creationId xmlns:a16="http://schemas.microsoft.com/office/drawing/2014/main" id="{23555D34-95C4-4780-5240-D6CDA9E7CEDB}"/>
              </a:ext>
            </a:extLst>
          </p:cNvPr>
          <p:cNvSpPr txBox="1"/>
          <p:nvPr/>
        </p:nvSpPr>
        <p:spPr>
          <a:xfrm>
            <a:off x="685800" y="3653315"/>
            <a:ext cx="9024412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4000" b="1" i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Hoạt động 2.1: </a:t>
            </a:r>
            <a:r>
              <a:rPr lang="nl-NL" sz="4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Q</a:t>
            </a:r>
            <a:r>
              <a:rPr lang="nl-NL" sz="4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uan sát hình </a:t>
            </a:r>
            <a:r>
              <a:rPr lang="nl-NL" sz="4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3.</a:t>
            </a:r>
          </a:p>
          <a:p>
            <a:pPr algn="just">
              <a:lnSpc>
                <a:spcPct val="150000"/>
              </a:lnSpc>
            </a:pPr>
            <a:r>
              <a:rPr lang="nl-NL" sz="4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Nêu các công việc chăm sóc vật nuôi trong hình. Giải thích vì sao cần thực hiện các công việc chăm sóc đó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2683797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77953" y="259535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6873655" y="8801100"/>
            <a:ext cx="1140622" cy="113646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 b="54658"/>
          <a:stretch/>
        </p:blipFill>
        <p:spPr>
          <a:xfrm>
            <a:off x="869564" y="1141941"/>
            <a:ext cx="3589020" cy="3736262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b="53807"/>
          <a:stretch/>
        </p:blipFill>
        <p:spPr>
          <a:xfrm>
            <a:off x="9341236" y="1106875"/>
            <a:ext cx="3589020" cy="3806394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194" r="50000" b="4155"/>
          <a:stretch/>
        </p:blipFill>
        <p:spPr>
          <a:xfrm>
            <a:off x="869564" y="5699051"/>
            <a:ext cx="3589020" cy="4091456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46193" b="3562"/>
          <a:stretch/>
        </p:blipFill>
        <p:spPr>
          <a:xfrm>
            <a:off x="9341236" y="5587907"/>
            <a:ext cx="3589020" cy="414036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564976" y="2119251"/>
            <a:ext cx="4669868" cy="17816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3800" b="1" i="1" dirty="0"/>
              <a:t>Hình 3a: </a:t>
            </a:r>
            <a:r>
              <a:rPr lang="pt-BR" sz="3800" dirty="0"/>
              <a:t>Cho vịt ăn</a:t>
            </a:r>
          </a:p>
          <a:p>
            <a:pPr algn="just">
              <a:lnSpc>
                <a:spcPct val="150000"/>
              </a:lnSpc>
            </a:pPr>
            <a:r>
              <a:rPr lang="pt-BR" sz="3800" dirty="0"/>
              <a:t>→ Nhu cầu thức ăn </a:t>
            </a:r>
            <a:endParaRPr lang="en-US" sz="3800" dirty="0"/>
          </a:p>
        </p:txBody>
      </p:sp>
      <p:sp>
        <p:nvSpPr>
          <p:cNvPr id="105" name="Rectangle 104"/>
          <p:cNvSpPr/>
          <p:nvPr/>
        </p:nvSpPr>
        <p:spPr>
          <a:xfrm>
            <a:off x="13152439" y="1209579"/>
            <a:ext cx="4732246" cy="36009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3800" b="1" i="1" dirty="0"/>
              <a:t>Hình 3b: </a:t>
            </a:r>
            <a:r>
              <a:rPr lang="pt-BR" sz="3800" dirty="0"/>
              <a:t>Tắm cho vật nuôi</a:t>
            </a:r>
          </a:p>
          <a:p>
            <a:pPr algn="just">
              <a:lnSpc>
                <a:spcPct val="150000"/>
              </a:lnSpc>
            </a:pPr>
            <a:r>
              <a:rPr lang="pt-BR" sz="3800" dirty="0"/>
              <a:t>→ Làm mát (nhiệt độ), vệ sinh sạch sẽ </a:t>
            </a:r>
            <a:endParaRPr lang="en-US" sz="3800" dirty="0"/>
          </a:p>
        </p:txBody>
      </p:sp>
      <p:cxnSp>
        <p:nvCxnSpPr>
          <p:cNvPr id="106" name="Straight Connector 105"/>
          <p:cNvCxnSpPr/>
          <p:nvPr/>
        </p:nvCxnSpPr>
        <p:spPr>
          <a:xfrm>
            <a:off x="9067800" y="622879"/>
            <a:ext cx="0" cy="9118088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 flipH="1">
            <a:off x="914400" y="5228930"/>
            <a:ext cx="16466212" cy="0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Rectangle 107"/>
          <p:cNvSpPr/>
          <p:nvPr/>
        </p:nvSpPr>
        <p:spPr>
          <a:xfrm>
            <a:off x="4564976" y="6040939"/>
            <a:ext cx="4201913" cy="36009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3800" b="1" i="1" dirty="0"/>
              <a:t>Hình 3c: </a:t>
            </a:r>
            <a:r>
              <a:rPr lang="pt-BR" sz="3800" dirty="0"/>
              <a:t>Che chắn chuồng nuôi</a:t>
            </a:r>
          </a:p>
          <a:p>
            <a:pPr algn="just">
              <a:lnSpc>
                <a:spcPct val="150000"/>
              </a:lnSpc>
            </a:pPr>
            <a:r>
              <a:rPr lang="pt-BR" sz="3800" dirty="0"/>
              <a:t>→ Tránh gió rét (nhiệt độ)</a:t>
            </a:r>
            <a:endParaRPr lang="en-US" sz="3800" dirty="0"/>
          </a:p>
        </p:txBody>
      </p:sp>
      <p:sp>
        <p:nvSpPr>
          <p:cNvPr id="109" name="Rectangle 108"/>
          <p:cNvSpPr/>
          <p:nvPr/>
        </p:nvSpPr>
        <p:spPr>
          <a:xfrm>
            <a:off x="12974454" y="6821449"/>
            <a:ext cx="5516254" cy="18466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3800" b="1" i="1" dirty="0"/>
              <a:t>Hình 3d: </a:t>
            </a:r>
            <a:r>
              <a:rPr lang="pt-BR" sz="3800" dirty="0"/>
              <a:t>Thắp đèn</a:t>
            </a:r>
          </a:p>
          <a:p>
            <a:pPr algn="just">
              <a:lnSpc>
                <a:spcPct val="150000"/>
              </a:lnSpc>
            </a:pPr>
            <a:r>
              <a:rPr lang="pt-BR" sz="3800" dirty="0"/>
              <a:t>→ Ánh sáng và nhiệt độ </a:t>
            </a:r>
            <a:endParaRPr lang="en-US" sz="3800" dirty="0"/>
          </a:p>
        </p:txBody>
      </p:sp>
    </p:spTree>
    <p:extLst>
      <p:ext uri="{BB962C8B-B14F-4D97-AF65-F5344CB8AC3E}">
        <p14:creationId xmlns:p14="http://schemas.microsoft.com/office/powerpoint/2010/main" val="2985227959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05" grpId="0"/>
      <p:bldP spid="108" grpId="0"/>
      <p:bldP spid="10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6461121" y="189963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6873655" y="8801100"/>
            <a:ext cx="1140622" cy="113646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96" name="Picture 9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33400" y="1520343"/>
            <a:ext cx="1710043" cy="1801819"/>
          </a:xfrm>
          <a:prstGeom prst="rect">
            <a:avLst/>
          </a:prstGeom>
        </p:spPr>
      </p:pic>
      <p:sp>
        <p:nvSpPr>
          <p:cNvPr id="97" name="Rounded Rectangular Callout 96"/>
          <p:cNvSpPr/>
          <p:nvPr/>
        </p:nvSpPr>
        <p:spPr>
          <a:xfrm>
            <a:off x="2646874" y="393048"/>
            <a:ext cx="13868820" cy="2702815"/>
          </a:xfrm>
          <a:prstGeom prst="wedgeRoundRectCallout">
            <a:avLst>
              <a:gd name="adj1" fmla="val -53982"/>
              <a:gd name="adj2" fmla="val -8989"/>
              <a:gd name="adj3" fmla="val 16667"/>
            </a:avLst>
          </a:prstGeom>
          <a:solidFill>
            <a:srgbClr val="FFFFFF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4000" dirty="0">
                <a:solidFill>
                  <a:srgbClr val="000000"/>
                </a:solidFill>
              </a:rPr>
              <a:t>Kể các công việc chăm sóc một vật nuôi của gia đình em hoặc người thân. Công việc đó đáp ứng nhu cầu sống nào của con vật?</a:t>
            </a:r>
            <a:endParaRPr lang="en-US" sz="4000" dirty="0">
              <a:solidFill>
                <a:srgbClr val="000000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32464" flipH="1">
            <a:off x="4909819" y="3317936"/>
            <a:ext cx="917479" cy="996014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5957532" y="3308111"/>
            <a:ext cx="7428637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dirty="0" err="1"/>
              <a:t>Các</a:t>
            </a:r>
            <a:r>
              <a:rPr lang="en-US" sz="4000" dirty="0"/>
              <a:t> </a:t>
            </a:r>
            <a:r>
              <a:rPr lang="en-US" sz="4000" dirty="0" err="1"/>
              <a:t>công</a:t>
            </a:r>
            <a:r>
              <a:rPr lang="en-US" sz="4000" dirty="0"/>
              <a:t> </a:t>
            </a:r>
            <a:r>
              <a:rPr lang="en-US" sz="4000" dirty="0" err="1"/>
              <a:t>việc</a:t>
            </a:r>
            <a:r>
              <a:rPr lang="en-US" sz="4000" dirty="0"/>
              <a:t> </a:t>
            </a:r>
            <a:r>
              <a:rPr lang="en-US" sz="4000" dirty="0" err="1"/>
              <a:t>làm</a:t>
            </a:r>
            <a:r>
              <a:rPr lang="en-US" sz="4000" dirty="0"/>
              <a:t> </a:t>
            </a:r>
            <a:r>
              <a:rPr lang="en-US" sz="4000" dirty="0" err="1"/>
              <a:t>khi</a:t>
            </a:r>
            <a:r>
              <a:rPr lang="en-US" sz="4000" dirty="0"/>
              <a:t> </a:t>
            </a:r>
            <a:r>
              <a:rPr lang="en-US" sz="4000" dirty="0" err="1"/>
              <a:t>nuôi</a:t>
            </a:r>
            <a:r>
              <a:rPr lang="en-US" sz="4000" dirty="0"/>
              <a:t> </a:t>
            </a:r>
            <a:r>
              <a:rPr lang="en-US" sz="4000" dirty="0" err="1"/>
              <a:t>mèo</a:t>
            </a:r>
            <a:endParaRPr lang="en-US" sz="4000" dirty="0"/>
          </a:p>
        </p:txBody>
      </p:sp>
      <p:sp>
        <p:nvSpPr>
          <p:cNvPr id="3" name="Oval 2"/>
          <p:cNvSpPr/>
          <p:nvPr/>
        </p:nvSpPr>
        <p:spPr>
          <a:xfrm>
            <a:off x="1938851" y="4430307"/>
            <a:ext cx="3048000" cy="3048000"/>
          </a:xfrm>
          <a:prstGeom prst="ellipse">
            <a:avLst/>
          </a:prstGeom>
          <a:blipFill dpi="0" rotWithShape="1">
            <a:blip r:embed="rId5"/>
            <a:srcRect/>
            <a:stretch>
              <a:fillRect l="-6000" r="-6000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7349051" y="4430307"/>
            <a:ext cx="3048000" cy="3048000"/>
          </a:xfrm>
          <a:prstGeom prst="ellipse">
            <a:avLst/>
          </a:prstGeom>
          <a:blipFill dpi="0" rotWithShape="1">
            <a:blip r:embed="rId6"/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12759251" y="4430307"/>
            <a:ext cx="3048000" cy="3048000"/>
          </a:xfrm>
          <a:prstGeom prst="ellipse">
            <a:avLst/>
          </a:prstGeom>
          <a:blipFill>
            <a:blip r:embed="rId7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/>
          <p:cNvSpPr/>
          <p:nvPr/>
        </p:nvSpPr>
        <p:spPr>
          <a:xfrm>
            <a:off x="1145550" y="7503751"/>
            <a:ext cx="4634602" cy="182492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dirty="0"/>
              <a:t>Cho </a:t>
            </a:r>
            <a:r>
              <a:rPr lang="en-US" sz="4000" dirty="0" err="1"/>
              <a:t>mèo</a:t>
            </a:r>
            <a:r>
              <a:rPr lang="en-US" sz="4000" dirty="0"/>
              <a:t> </a:t>
            </a:r>
            <a:r>
              <a:rPr lang="en-US" sz="4000" dirty="0" err="1"/>
              <a:t>ăn</a:t>
            </a:r>
            <a:endParaRPr lang="en-US" sz="4000" dirty="0"/>
          </a:p>
          <a:p>
            <a:pPr algn="ctr">
              <a:lnSpc>
                <a:spcPct val="150000"/>
              </a:lnSpc>
            </a:pPr>
            <a:r>
              <a:rPr lang="en-US" sz="4000" dirty="0"/>
              <a:t>→ </a:t>
            </a:r>
            <a:r>
              <a:rPr lang="en-US" sz="4000" dirty="0" err="1"/>
              <a:t>Nhu</a:t>
            </a:r>
            <a:r>
              <a:rPr lang="en-US" sz="4000" dirty="0"/>
              <a:t> </a:t>
            </a:r>
            <a:r>
              <a:rPr lang="en-US" sz="4000" dirty="0" err="1"/>
              <a:t>cầu</a:t>
            </a:r>
            <a:r>
              <a:rPr lang="en-US" sz="4000" dirty="0"/>
              <a:t> </a:t>
            </a:r>
            <a:r>
              <a:rPr lang="en-US" sz="4000" dirty="0" err="1"/>
              <a:t>thức</a:t>
            </a:r>
            <a:r>
              <a:rPr lang="en-US" sz="4000" dirty="0"/>
              <a:t> </a:t>
            </a:r>
            <a:r>
              <a:rPr lang="en-US" sz="4000" dirty="0" err="1"/>
              <a:t>ăn</a:t>
            </a:r>
            <a:endParaRPr lang="en-US" sz="4000" dirty="0"/>
          </a:p>
        </p:txBody>
      </p:sp>
      <p:sp>
        <p:nvSpPr>
          <p:cNvPr id="104" name="Rectangle 103"/>
          <p:cNvSpPr/>
          <p:nvPr/>
        </p:nvSpPr>
        <p:spPr>
          <a:xfrm>
            <a:off x="6532695" y="7503751"/>
            <a:ext cx="4748415" cy="286232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dirty="0" err="1"/>
              <a:t>Tắm</a:t>
            </a:r>
            <a:r>
              <a:rPr lang="en-US" sz="4000" dirty="0"/>
              <a:t> </a:t>
            </a:r>
            <a:r>
              <a:rPr lang="en-US" sz="4000" dirty="0" err="1"/>
              <a:t>cho</a:t>
            </a:r>
            <a:r>
              <a:rPr lang="en-US" sz="4000" dirty="0"/>
              <a:t> </a:t>
            </a:r>
            <a:r>
              <a:rPr lang="en-US" sz="4000" dirty="0" err="1"/>
              <a:t>mèo</a:t>
            </a:r>
            <a:endParaRPr lang="en-US" sz="4000" dirty="0"/>
          </a:p>
          <a:p>
            <a:pPr algn="ctr">
              <a:lnSpc>
                <a:spcPct val="150000"/>
              </a:lnSpc>
            </a:pPr>
            <a:r>
              <a:rPr lang="en-US" sz="4000" dirty="0"/>
              <a:t>→ </a:t>
            </a:r>
            <a:r>
              <a:rPr lang="en-US" sz="4000" dirty="0" err="1"/>
              <a:t>Làm</a:t>
            </a:r>
            <a:r>
              <a:rPr lang="en-US" sz="4000" dirty="0"/>
              <a:t> </a:t>
            </a:r>
            <a:r>
              <a:rPr lang="en-US" sz="4000" dirty="0" err="1"/>
              <a:t>mát</a:t>
            </a:r>
            <a:r>
              <a:rPr lang="en-US" sz="4000" dirty="0"/>
              <a:t>, </a:t>
            </a:r>
            <a:r>
              <a:rPr lang="en-US" sz="4000" dirty="0" err="1"/>
              <a:t>vệ</a:t>
            </a:r>
            <a:r>
              <a:rPr lang="en-US" sz="4000" dirty="0"/>
              <a:t> </a:t>
            </a:r>
            <a:r>
              <a:rPr lang="en-US" sz="4000" dirty="0" err="1"/>
              <a:t>sinh</a:t>
            </a:r>
            <a:endParaRPr lang="en-US" sz="4000" dirty="0"/>
          </a:p>
          <a:p>
            <a:pPr algn="ctr">
              <a:lnSpc>
                <a:spcPct val="150000"/>
              </a:lnSpc>
            </a:pPr>
            <a:r>
              <a:rPr lang="en-US" sz="4000" dirty="0" err="1"/>
              <a:t>sạch</a:t>
            </a:r>
            <a:r>
              <a:rPr lang="en-US" sz="4000" dirty="0"/>
              <a:t> </a:t>
            </a:r>
            <a:r>
              <a:rPr lang="en-US" sz="4000" dirty="0" err="1"/>
              <a:t>sẽ</a:t>
            </a:r>
            <a:endParaRPr lang="en-US" sz="4000" dirty="0"/>
          </a:p>
        </p:txBody>
      </p:sp>
      <p:sp>
        <p:nvSpPr>
          <p:cNvPr id="105" name="Rectangle 104"/>
          <p:cNvSpPr/>
          <p:nvPr/>
        </p:nvSpPr>
        <p:spPr>
          <a:xfrm>
            <a:off x="11791850" y="7503751"/>
            <a:ext cx="4915128" cy="182492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dirty="0"/>
              <a:t>Cho </a:t>
            </a:r>
            <a:r>
              <a:rPr lang="en-US" sz="4000" dirty="0" err="1"/>
              <a:t>mèo</a:t>
            </a:r>
            <a:r>
              <a:rPr lang="en-US" sz="4000" dirty="0"/>
              <a:t> </a:t>
            </a:r>
            <a:r>
              <a:rPr lang="en-US" sz="4000" dirty="0" err="1"/>
              <a:t>uống</a:t>
            </a:r>
            <a:r>
              <a:rPr lang="en-US" sz="4000" dirty="0"/>
              <a:t> </a:t>
            </a:r>
            <a:r>
              <a:rPr lang="en-US" sz="4000" dirty="0" err="1"/>
              <a:t>nước</a:t>
            </a:r>
            <a:endParaRPr lang="en-US" sz="4000" dirty="0"/>
          </a:p>
          <a:p>
            <a:pPr algn="ctr">
              <a:lnSpc>
                <a:spcPct val="150000"/>
              </a:lnSpc>
            </a:pPr>
            <a:r>
              <a:rPr lang="en-US" sz="4000" dirty="0"/>
              <a:t>→ </a:t>
            </a:r>
            <a:r>
              <a:rPr lang="en-US" sz="4000" dirty="0" err="1"/>
              <a:t>Nhu</a:t>
            </a:r>
            <a:r>
              <a:rPr lang="en-US" sz="4000" dirty="0"/>
              <a:t> </a:t>
            </a:r>
            <a:r>
              <a:rPr lang="en-US" sz="4000" dirty="0" err="1"/>
              <a:t>cầu</a:t>
            </a:r>
            <a:r>
              <a:rPr lang="en-US" sz="4000" dirty="0"/>
              <a:t> </a:t>
            </a:r>
            <a:r>
              <a:rPr lang="en-US" sz="4000" dirty="0" err="1"/>
              <a:t>nước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1903489799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2" grpId="0"/>
      <p:bldP spid="3" grpId="0" animBg="1"/>
      <p:bldP spid="101" grpId="0" animBg="1"/>
      <p:bldP spid="102" grpId="0" animBg="1"/>
      <p:bldP spid="103" grpId="0"/>
      <p:bldP spid="104" grpId="0"/>
      <p:bldP spid="10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62156" y="37123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256251" y="379547"/>
            <a:ext cx="5913591" cy="1004465"/>
            <a:chOff x="2438400" y="826294"/>
            <a:chExt cx="6561253" cy="1224100"/>
          </a:xfrm>
        </p:grpSpPr>
        <p:pic>
          <p:nvPicPr>
            <p:cNvPr id="97" name="Picture 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2438400" y="826294"/>
              <a:ext cx="1305707" cy="1224100"/>
            </a:xfrm>
            <a:prstGeom prst="rect">
              <a:avLst/>
            </a:prstGeom>
          </p:spPr>
        </p:pic>
        <p:sp>
          <p:nvSpPr>
            <p:cNvPr id="98" name="Rectangle 97"/>
            <p:cNvSpPr/>
            <p:nvPr/>
          </p:nvSpPr>
          <p:spPr>
            <a:xfrm>
              <a:off x="3962400" y="1045929"/>
              <a:ext cx="5037253" cy="86267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000" b="1" dirty="0" err="1">
                  <a:solidFill>
                    <a:schemeClr val="accent5"/>
                  </a:solidFill>
                </a:rPr>
                <a:t>Thảo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luận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cặp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đôi</a:t>
              </a:r>
              <a:endParaRPr lang="en-US" sz="4000" b="1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99" name="Rounded Rectangle 98"/>
          <p:cNvSpPr/>
          <p:nvPr/>
        </p:nvSpPr>
        <p:spPr>
          <a:xfrm>
            <a:off x="1371600" y="1866900"/>
            <a:ext cx="15567795" cy="6019800"/>
          </a:xfrm>
          <a:prstGeom prst="roundRect">
            <a:avLst/>
          </a:prstGeom>
          <a:solidFill>
            <a:srgbClr val="FFFFFF"/>
          </a:solidFill>
          <a:ln>
            <a:solidFill>
              <a:schemeClr val="accent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en-US" sz="4000" dirty="0">
                <a:solidFill>
                  <a:srgbClr val="000000"/>
                </a:solidFill>
              </a:rPr>
              <a:t>T</a:t>
            </a:r>
            <a:r>
              <a:rPr lang="vi-VN" sz="4000" dirty="0">
                <a:solidFill>
                  <a:srgbClr val="000000"/>
                </a:solidFill>
              </a:rPr>
              <a:t>hảo luận về nhu cầu sống của vật nuôi và đề xuất các công việc cần làm để chăm sóc vật nuôi trong các trường hợp sau:</a:t>
            </a:r>
          </a:p>
          <a:p>
            <a:pPr algn="just">
              <a:lnSpc>
                <a:spcPct val="150000"/>
              </a:lnSpc>
            </a:pPr>
            <a:r>
              <a:rPr lang="vi-VN" sz="4000" dirty="0">
                <a:solidFill>
                  <a:srgbClr val="000000"/>
                </a:solidFill>
              </a:rPr>
              <a:t>+ Khi vật nuôi đói hay khát</a:t>
            </a:r>
          </a:p>
          <a:p>
            <a:pPr algn="just">
              <a:lnSpc>
                <a:spcPct val="150000"/>
              </a:lnSpc>
            </a:pPr>
            <a:r>
              <a:rPr lang="vi-VN" sz="4000" dirty="0">
                <a:solidFill>
                  <a:srgbClr val="000000"/>
                </a:solidFill>
              </a:rPr>
              <a:t>+ Khi thời tiết nắng nóng</a:t>
            </a:r>
          </a:p>
          <a:p>
            <a:pPr algn="just">
              <a:lnSpc>
                <a:spcPct val="150000"/>
              </a:lnSpc>
            </a:pPr>
            <a:r>
              <a:rPr lang="vi-VN" sz="4000" dirty="0">
                <a:solidFill>
                  <a:srgbClr val="000000"/>
                </a:solidFill>
              </a:rPr>
              <a:t>+ Khi thời tiết lạnh giá</a:t>
            </a:r>
          </a:p>
        </p:txBody>
      </p:sp>
      <p:pic>
        <p:nvPicPr>
          <p:cNvPr id="100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665141" y="8182650"/>
            <a:ext cx="4980711" cy="2104350"/>
          </a:xfrm>
          <a:prstGeom prst="rect">
            <a:avLst/>
          </a:prstGeom>
        </p:spPr>
      </p:pic>
      <p:grpSp>
        <p:nvGrpSpPr>
          <p:cNvPr id="101" name="Google Shape;3533;p53"/>
          <p:cNvGrpSpPr/>
          <p:nvPr/>
        </p:nvGrpSpPr>
        <p:grpSpPr>
          <a:xfrm flipH="1">
            <a:off x="16306800" y="6438900"/>
            <a:ext cx="1924810" cy="3854211"/>
            <a:chOff x="1237389" y="1069688"/>
            <a:chExt cx="1275028" cy="2743247"/>
          </a:xfrm>
        </p:grpSpPr>
        <p:sp>
          <p:nvSpPr>
            <p:cNvPr id="104" name="Google Shape;3536;p53"/>
            <p:cNvSpPr/>
            <p:nvPr/>
          </p:nvSpPr>
          <p:spPr>
            <a:xfrm>
              <a:off x="1763546" y="2955869"/>
              <a:ext cx="23997" cy="23534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5" name="Google Shape;3537;p53"/>
            <p:cNvSpPr/>
            <p:nvPr/>
          </p:nvSpPr>
          <p:spPr>
            <a:xfrm>
              <a:off x="1799510" y="2957836"/>
              <a:ext cx="23997" cy="23471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6" name="Google Shape;3538;p53"/>
            <p:cNvSpPr/>
            <p:nvPr/>
          </p:nvSpPr>
          <p:spPr>
            <a:xfrm>
              <a:off x="1782706" y="2928275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7" name="Google Shape;3539;p53"/>
            <p:cNvSpPr/>
            <p:nvPr/>
          </p:nvSpPr>
          <p:spPr>
            <a:xfrm>
              <a:off x="2004410" y="2952253"/>
              <a:ext cx="23997" cy="23534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8" name="Google Shape;3540;p53"/>
            <p:cNvSpPr/>
            <p:nvPr/>
          </p:nvSpPr>
          <p:spPr>
            <a:xfrm>
              <a:off x="1703139" y="3004587"/>
              <a:ext cx="6174" cy="2981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" name="Google Shape;3542;p53"/>
            <p:cNvSpPr/>
            <p:nvPr/>
          </p:nvSpPr>
          <p:spPr>
            <a:xfrm>
              <a:off x="1743814" y="1104133"/>
              <a:ext cx="756956" cy="257927"/>
            </a:xfrm>
            <a:custGeom>
              <a:avLst/>
              <a:gdLst/>
              <a:ahLst/>
              <a:cxnLst/>
              <a:rect l="l" t="t" r="r" b="b"/>
              <a:pathLst>
                <a:path w="11892" h="4066" extrusionOk="0">
                  <a:moveTo>
                    <a:pt x="4367" y="817"/>
                  </a:moveTo>
                  <a:cubicBezTo>
                    <a:pt x="4369" y="825"/>
                    <a:pt x="4372" y="833"/>
                    <a:pt x="4376" y="841"/>
                  </a:cubicBezTo>
                  <a:cubicBezTo>
                    <a:pt x="4361" y="850"/>
                    <a:pt x="4346" y="861"/>
                    <a:pt x="4333" y="872"/>
                  </a:cubicBezTo>
                  <a:cubicBezTo>
                    <a:pt x="4330" y="862"/>
                    <a:pt x="4324" y="852"/>
                    <a:pt x="4319" y="843"/>
                  </a:cubicBezTo>
                  <a:cubicBezTo>
                    <a:pt x="4315" y="838"/>
                    <a:pt x="4311" y="833"/>
                    <a:pt x="4307" y="827"/>
                  </a:cubicBezTo>
                  <a:cubicBezTo>
                    <a:pt x="4327" y="824"/>
                    <a:pt x="4346" y="820"/>
                    <a:pt x="4367" y="817"/>
                  </a:cubicBezTo>
                  <a:close/>
                  <a:moveTo>
                    <a:pt x="3910" y="1922"/>
                  </a:moveTo>
                  <a:cubicBezTo>
                    <a:pt x="3913" y="1924"/>
                    <a:pt x="3915" y="1925"/>
                    <a:pt x="3918" y="1926"/>
                  </a:cubicBezTo>
                  <a:cubicBezTo>
                    <a:pt x="3900" y="1939"/>
                    <a:pt x="3882" y="1951"/>
                    <a:pt x="3862" y="1963"/>
                  </a:cubicBezTo>
                  <a:cubicBezTo>
                    <a:pt x="3798" y="1980"/>
                    <a:pt x="3734" y="1999"/>
                    <a:pt x="3670" y="2020"/>
                  </a:cubicBezTo>
                  <a:cubicBezTo>
                    <a:pt x="3699" y="2007"/>
                    <a:pt x="3727" y="1995"/>
                    <a:pt x="3755" y="1983"/>
                  </a:cubicBezTo>
                  <a:lnTo>
                    <a:pt x="3755" y="1983"/>
                  </a:lnTo>
                  <a:cubicBezTo>
                    <a:pt x="3755" y="1983"/>
                    <a:pt x="3755" y="1983"/>
                    <a:pt x="3755" y="1983"/>
                  </a:cubicBezTo>
                  <a:cubicBezTo>
                    <a:pt x="3806" y="1963"/>
                    <a:pt x="3858" y="1942"/>
                    <a:pt x="3910" y="1922"/>
                  </a:cubicBezTo>
                  <a:close/>
                  <a:moveTo>
                    <a:pt x="4653" y="0"/>
                  </a:moveTo>
                  <a:cubicBezTo>
                    <a:pt x="4574" y="0"/>
                    <a:pt x="4494" y="7"/>
                    <a:pt x="4416" y="14"/>
                  </a:cubicBezTo>
                  <a:cubicBezTo>
                    <a:pt x="4362" y="20"/>
                    <a:pt x="4307" y="26"/>
                    <a:pt x="4255" y="38"/>
                  </a:cubicBezTo>
                  <a:cubicBezTo>
                    <a:pt x="4215" y="49"/>
                    <a:pt x="4176" y="68"/>
                    <a:pt x="4145" y="96"/>
                  </a:cubicBezTo>
                  <a:cubicBezTo>
                    <a:pt x="4097" y="101"/>
                    <a:pt x="4050" y="106"/>
                    <a:pt x="4002" y="110"/>
                  </a:cubicBezTo>
                  <a:cubicBezTo>
                    <a:pt x="3988" y="110"/>
                    <a:pt x="3974" y="113"/>
                    <a:pt x="3960" y="114"/>
                  </a:cubicBezTo>
                  <a:lnTo>
                    <a:pt x="3957" y="114"/>
                  </a:lnTo>
                  <a:cubicBezTo>
                    <a:pt x="3940" y="112"/>
                    <a:pt x="3924" y="110"/>
                    <a:pt x="3907" y="110"/>
                  </a:cubicBezTo>
                  <a:cubicBezTo>
                    <a:pt x="3873" y="110"/>
                    <a:pt x="3840" y="115"/>
                    <a:pt x="3806" y="125"/>
                  </a:cubicBezTo>
                  <a:cubicBezTo>
                    <a:pt x="3750" y="141"/>
                    <a:pt x="3698" y="165"/>
                    <a:pt x="3644" y="188"/>
                  </a:cubicBezTo>
                  <a:cubicBezTo>
                    <a:pt x="3622" y="197"/>
                    <a:pt x="3602" y="206"/>
                    <a:pt x="3581" y="216"/>
                  </a:cubicBezTo>
                  <a:cubicBezTo>
                    <a:pt x="3558" y="221"/>
                    <a:pt x="3534" y="226"/>
                    <a:pt x="3511" y="233"/>
                  </a:cubicBezTo>
                  <a:cubicBezTo>
                    <a:pt x="3476" y="208"/>
                    <a:pt x="3432" y="190"/>
                    <a:pt x="3390" y="187"/>
                  </a:cubicBezTo>
                  <a:cubicBezTo>
                    <a:pt x="3380" y="186"/>
                    <a:pt x="3369" y="186"/>
                    <a:pt x="3359" y="186"/>
                  </a:cubicBezTo>
                  <a:cubicBezTo>
                    <a:pt x="3259" y="186"/>
                    <a:pt x="3158" y="229"/>
                    <a:pt x="3074" y="280"/>
                  </a:cubicBezTo>
                  <a:cubicBezTo>
                    <a:pt x="2969" y="343"/>
                    <a:pt x="2869" y="415"/>
                    <a:pt x="2776" y="496"/>
                  </a:cubicBezTo>
                  <a:cubicBezTo>
                    <a:pt x="2664" y="593"/>
                    <a:pt x="2555" y="697"/>
                    <a:pt x="2455" y="804"/>
                  </a:cubicBezTo>
                  <a:cubicBezTo>
                    <a:pt x="2359" y="905"/>
                    <a:pt x="2267" y="1010"/>
                    <a:pt x="2203" y="1134"/>
                  </a:cubicBezTo>
                  <a:cubicBezTo>
                    <a:pt x="2163" y="1210"/>
                    <a:pt x="2132" y="1289"/>
                    <a:pt x="2109" y="1373"/>
                  </a:cubicBezTo>
                  <a:cubicBezTo>
                    <a:pt x="2066" y="1436"/>
                    <a:pt x="2022" y="1500"/>
                    <a:pt x="1982" y="1565"/>
                  </a:cubicBezTo>
                  <a:cubicBezTo>
                    <a:pt x="1937" y="1638"/>
                    <a:pt x="1891" y="1712"/>
                    <a:pt x="1850" y="1790"/>
                  </a:cubicBezTo>
                  <a:cubicBezTo>
                    <a:pt x="1814" y="1855"/>
                    <a:pt x="1782" y="1923"/>
                    <a:pt x="1753" y="1991"/>
                  </a:cubicBezTo>
                  <a:cubicBezTo>
                    <a:pt x="1729" y="2050"/>
                    <a:pt x="1705" y="2113"/>
                    <a:pt x="1694" y="2176"/>
                  </a:cubicBezTo>
                  <a:cubicBezTo>
                    <a:pt x="1686" y="2234"/>
                    <a:pt x="1681" y="2292"/>
                    <a:pt x="1699" y="2349"/>
                  </a:cubicBezTo>
                  <a:cubicBezTo>
                    <a:pt x="1715" y="2398"/>
                    <a:pt x="1750" y="2450"/>
                    <a:pt x="1794" y="2480"/>
                  </a:cubicBezTo>
                  <a:cubicBezTo>
                    <a:pt x="1787" y="2487"/>
                    <a:pt x="1780" y="2493"/>
                    <a:pt x="1773" y="2500"/>
                  </a:cubicBezTo>
                  <a:cubicBezTo>
                    <a:pt x="1746" y="2475"/>
                    <a:pt x="1715" y="2456"/>
                    <a:pt x="1681" y="2437"/>
                  </a:cubicBezTo>
                  <a:cubicBezTo>
                    <a:pt x="1662" y="2428"/>
                    <a:pt x="1643" y="2421"/>
                    <a:pt x="1622" y="2414"/>
                  </a:cubicBezTo>
                  <a:cubicBezTo>
                    <a:pt x="1566" y="2382"/>
                    <a:pt x="1501" y="2365"/>
                    <a:pt x="1431" y="2365"/>
                  </a:cubicBezTo>
                  <a:cubicBezTo>
                    <a:pt x="1378" y="2365"/>
                    <a:pt x="1325" y="2371"/>
                    <a:pt x="1272" y="2382"/>
                  </a:cubicBezTo>
                  <a:cubicBezTo>
                    <a:pt x="1150" y="2395"/>
                    <a:pt x="1031" y="2422"/>
                    <a:pt x="916" y="2467"/>
                  </a:cubicBezTo>
                  <a:cubicBezTo>
                    <a:pt x="850" y="2493"/>
                    <a:pt x="786" y="2525"/>
                    <a:pt x="727" y="2563"/>
                  </a:cubicBezTo>
                  <a:cubicBezTo>
                    <a:pt x="726" y="2563"/>
                    <a:pt x="725" y="2564"/>
                    <a:pt x="725" y="2564"/>
                  </a:cubicBezTo>
                  <a:cubicBezTo>
                    <a:pt x="677" y="2589"/>
                    <a:pt x="632" y="2617"/>
                    <a:pt x="589" y="2647"/>
                  </a:cubicBezTo>
                  <a:cubicBezTo>
                    <a:pt x="475" y="2723"/>
                    <a:pt x="367" y="2808"/>
                    <a:pt x="270" y="2904"/>
                  </a:cubicBezTo>
                  <a:cubicBezTo>
                    <a:pt x="185" y="2989"/>
                    <a:pt x="108" y="3080"/>
                    <a:pt x="59" y="3189"/>
                  </a:cubicBezTo>
                  <a:cubicBezTo>
                    <a:pt x="15" y="3287"/>
                    <a:pt x="1" y="3398"/>
                    <a:pt x="35" y="3503"/>
                  </a:cubicBezTo>
                  <a:cubicBezTo>
                    <a:pt x="47" y="3539"/>
                    <a:pt x="64" y="3569"/>
                    <a:pt x="87" y="3598"/>
                  </a:cubicBezTo>
                  <a:cubicBezTo>
                    <a:pt x="81" y="3605"/>
                    <a:pt x="76" y="3614"/>
                    <a:pt x="72" y="3622"/>
                  </a:cubicBezTo>
                  <a:cubicBezTo>
                    <a:pt x="51" y="3665"/>
                    <a:pt x="44" y="3713"/>
                    <a:pt x="50" y="3760"/>
                  </a:cubicBezTo>
                  <a:cubicBezTo>
                    <a:pt x="64" y="3864"/>
                    <a:pt x="145" y="3932"/>
                    <a:pt x="244" y="3951"/>
                  </a:cubicBezTo>
                  <a:cubicBezTo>
                    <a:pt x="265" y="3956"/>
                    <a:pt x="284" y="3958"/>
                    <a:pt x="305" y="3958"/>
                  </a:cubicBezTo>
                  <a:cubicBezTo>
                    <a:pt x="311" y="3958"/>
                    <a:pt x="317" y="3959"/>
                    <a:pt x="324" y="3959"/>
                  </a:cubicBezTo>
                  <a:cubicBezTo>
                    <a:pt x="406" y="3959"/>
                    <a:pt x="488" y="3938"/>
                    <a:pt x="567" y="3916"/>
                  </a:cubicBezTo>
                  <a:cubicBezTo>
                    <a:pt x="640" y="3896"/>
                    <a:pt x="713" y="3876"/>
                    <a:pt x="786" y="3856"/>
                  </a:cubicBezTo>
                  <a:cubicBezTo>
                    <a:pt x="796" y="3856"/>
                    <a:pt x="806" y="3858"/>
                    <a:pt x="816" y="3858"/>
                  </a:cubicBezTo>
                  <a:cubicBezTo>
                    <a:pt x="861" y="3861"/>
                    <a:pt x="904" y="3863"/>
                    <a:pt x="949" y="3866"/>
                  </a:cubicBezTo>
                  <a:cubicBezTo>
                    <a:pt x="1029" y="3870"/>
                    <a:pt x="1109" y="3872"/>
                    <a:pt x="1190" y="3872"/>
                  </a:cubicBezTo>
                  <a:cubicBezTo>
                    <a:pt x="1213" y="3872"/>
                    <a:pt x="1236" y="3872"/>
                    <a:pt x="1260" y="3871"/>
                  </a:cubicBezTo>
                  <a:cubicBezTo>
                    <a:pt x="1350" y="3869"/>
                    <a:pt x="1444" y="3864"/>
                    <a:pt x="1534" y="3854"/>
                  </a:cubicBezTo>
                  <a:cubicBezTo>
                    <a:pt x="1581" y="3848"/>
                    <a:pt x="1628" y="3844"/>
                    <a:pt x="1675" y="3838"/>
                  </a:cubicBezTo>
                  <a:cubicBezTo>
                    <a:pt x="1676" y="3838"/>
                    <a:pt x="1678" y="3837"/>
                    <a:pt x="1679" y="3837"/>
                  </a:cubicBezTo>
                  <a:cubicBezTo>
                    <a:pt x="1684" y="3837"/>
                    <a:pt x="1687" y="3836"/>
                    <a:pt x="1692" y="3836"/>
                  </a:cubicBezTo>
                  <a:cubicBezTo>
                    <a:pt x="1706" y="3835"/>
                    <a:pt x="1721" y="3832"/>
                    <a:pt x="1735" y="3830"/>
                  </a:cubicBezTo>
                  <a:cubicBezTo>
                    <a:pt x="1738" y="3830"/>
                    <a:pt x="1740" y="3830"/>
                    <a:pt x="1742" y="3829"/>
                  </a:cubicBezTo>
                  <a:lnTo>
                    <a:pt x="1748" y="3829"/>
                  </a:lnTo>
                  <a:cubicBezTo>
                    <a:pt x="1786" y="3824"/>
                    <a:pt x="1825" y="3819"/>
                    <a:pt x="1864" y="3813"/>
                  </a:cubicBezTo>
                  <a:lnTo>
                    <a:pt x="1865" y="3813"/>
                  </a:lnTo>
                  <a:cubicBezTo>
                    <a:pt x="1928" y="3811"/>
                    <a:pt x="1990" y="3807"/>
                    <a:pt x="2053" y="3805"/>
                  </a:cubicBezTo>
                  <a:cubicBezTo>
                    <a:pt x="2229" y="3798"/>
                    <a:pt x="2403" y="3789"/>
                    <a:pt x="2578" y="3772"/>
                  </a:cubicBezTo>
                  <a:cubicBezTo>
                    <a:pt x="2698" y="3760"/>
                    <a:pt x="2818" y="3741"/>
                    <a:pt x="2937" y="3719"/>
                  </a:cubicBezTo>
                  <a:cubicBezTo>
                    <a:pt x="2946" y="3753"/>
                    <a:pt x="2965" y="3786"/>
                    <a:pt x="2992" y="3811"/>
                  </a:cubicBezTo>
                  <a:cubicBezTo>
                    <a:pt x="3047" y="3860"/>
                    <a:pt x="3116" y="3871"/>
                    <a:pt x="3185" y="3872"/>
                  </a:cubicBezTo>
                  <a:cubicBezTo>
                    <a:pt x="3217" y="3883"/>
                    <a:pt x="3253" y="3888"/>
                    <a:pt x="3289" y="3891"/>
                  </a:cubicBezTo>
                  <a:cubicBezTo>
                    <a:pt x="3332" y="3893"/>
                    <a:pt x="3373" y="3893"/>
                    <a:pt x="3415" y="3894"/>
                  </a:cubicBezTo>
                  <a:cubicBezTo>
                    <a:pt x="3440" y="3895"/>
                    <a:pt x="3464" y="3895"/>
                    <a:pt x="3489" y="3895"/>
                  </a:cubicBezTo>
                  <a:cubicBezTo>
                    <a:pt x="3531" y="3895"/>
                    <a:pt x="3573" y="3894"/>
                    <a:pt x="3615" y="3892"/>
                  </a:cubicBezTo>
                  <a:cubicBezTo>
                    <a:pt x="3743" y="3888"/>
                    <a:pt x="3871" y="3880"/>
                    <a:pt x="4000" y="3876"/>
                  </a:cubicBezTo>
                  <a:cubicBezTo>
                    <a:pt x="4264" y="3868"/>
                    <a:pt x="4529" y="3858"/>
                    <a:pt x="4792" y="3845"/>
                  </a:cubicBezTo>
                  <a:cubicBezTo>
                    <a:pt x="4875" y="3876"/>
                    <a:pt x="4980" y="3878"/>
                    <a:pt x="5057" y="3880"/>
                  </a:cubicBezTo>
                  <a:cubicBezTo>
                    <a:pt x="5161" y="3884"/>
                    <a:pt x="5265" y="3888"/>
                    <a:pt x="5369" y="3892"/>
                  </a:cubicBezTo>
                  <a:cubicBezTo>
                    <a:pt x="5572" y="3899"/>
                    <a:pt x="5774" y="3904"/>
                    <a:pt x="5977" y="3907"/>
                  </a:cubicBezTo>
                  <a:cubicBezTo>
                    <a:pt x="6070" y="3907"/>
                    <a:pt x="6163" y="3904"/>
                    <a:pt x="6257" y="3903"/>
                  </a:cubicBezTo>
                  <a:cubicBezTo>
                    <a:pt x="6351" y="3902"/>
                    <a:pt x="6443" y="3902"/>
                    <a:pt x="6537" y="3900"/>
                  </a:cubicBezTo>
                  <a:cubicBezTo>
                    <a:pt x="6745" y="3892"/>
                    <a:pt x="6954" y="3886"/>
                    <a:pt x="7161" y="3870"/>
                  </a:cubicBezTo>
                  <a:cubicBezTo>
                    <a:pt x="7271" y="3861"/>
                    <a:pt x="7380" y="3850"/>
                    <a:pt x="7489" y="3832"/>
                  </a:cubicBezTo>
                  <a:cubicBezTo>
                    <a:pt x="7535" y="3826"/>
                    <a:pt x="7580" y="3815"/>
                    <a:pt x="7626" y="3806"/>
                  </a:cubicBezTo>
                  <a:cubicBezTo>
                    <a:pt x="7651" y="3800"/>
                    <a:pt x="7676" y="3796"/>
                    <a:pt x="7701" y="3790"/>
                  </a:cubicBezTo>
                  <a:cubicBezTo>
                    <a:pt x="7723" y="3789"/>
                    <a:pt x="7743" y="3787"/>
                    <a:pt x="7765" y="3784"/>
                  </a:cubicBezTo>
                  <a:cubicBezTo>
                    <a:pt x="7797" y="3826"/>
                    <a:pt x="7845" y="3851"/>
                    <a:pt x="7898" y="3855"/>
                  </a:cubicBezTo>
                  <a:cubicBezTo>
                    <a:pt x="7952" y="3860"/>
                    <a:pt x="8005" y="3865"/>
                    <a:pt x="8059" y="3865"/>
                  </a:cubicBezTo>
                  <a:cubicBezTo>
                    <a:pt x="8069" y="3865"/>
                    <a:pt x="8079" y="3865"/>
                    <a:pt x="8089" y="3864"/>
                  </a:cubicBezTo>
                  <a:cubicBezTo>
                    <a:pt x="8249" y="3860"/>
                    <a:pt x="8410" y="3845"/>
                    <a:pt x="8570" y="3835"/>
                  </a:cubicBezTo>
                  <a:cubicBezTo>
                    <a:pt x="8634" y="3831"/>
                    <a:pt x="8699" y="3827"/>
                    <a:pt x="8763" y="3823"/>
                  </a:cubicBezTo>
                  <a:lnTo>
                    <a:pt x="8930" y="3823"/>
                  </a:lnTo>
                  <a:cubicBezTo>
                    <a:pt x="8924" y="3843"/>
                    <a:pt x="8922" y="3864"/>
                    <a:pt x="8923" y="3887"/>
                  </a:cubicBezTo>
                  <a:cubicBezTo>
                    <a:pt x="8929" y="3980"/>
                    <a:pt x="9005" y="4053"/>
                    <a:pt x="9096" y="4060"/>
                  </a:cubicBezTo>
                  <a:cubicBezTo>
                    <a:pt x="9140" y="4064"/>
                    <a:pt x="9184" y="4065"/>
                    <a:pt x="9228" y="4065"/>
                  </a:cubicBezTo>
                  <a:cubicBezTo>
                    <a:pt x="9356" y="4065"/>
                    <a:pt x="9485" y="4052"/>
                    <a:pt x="9613" y="4042"/>
                  </a:cubicBezTo>
                  <a:cubicBezTo>
                    <a:pt x="9702" y="4034"/>
                    <a:pt x="9792" y="4027"/>
                    <a:pt x="9882" y="4018"/>
                  </a:cubicBezTo>
                  <a:cubicBezTo>
                    <a:pt x="10090" y="3997"/>
                    <a:pt x="10299" y="3978"/>
                    <a:pt x="10507" y="3958"/>
                  </a:cubicBezTo>
                  <a:cubicBezTo>
                    <a:pt x="10904" y="3920"/>
                    <a:pt x="11303" y="3906"/>
                    <a:pt x="11700" y="3863"/>
                  </a:cubicBezTo>
                  <a:cubicBezTo>
                    <a:pt x="11807" y="3852"/>
                    <a:pt x="11892" y="3756"/>
                    <a:pt x="11870" y="3645"/>
                  </a:cubicBezTo>
                  <a:cubicBezTo>
                    <a:pt x="11864" y="3619"/>
                    <a:pt x="11856" y="3595"/>
                    <a:pt x="11844" y="3573"/>
                  </a:cubicBezTo>
                  <a:cubicBezTo>
                    <a:pt x="11828" y="3536"/>
                    <a:pt x="11801" y="3505"/>
                    <a:pt x="11766" y="3486"/>
                  </a:cubicBezTo>
                  <a:cubicBezTo>
                    <a:pt x="11780" y="3471"/>
                    <a:pt x="11793" y="3455"/>
                    <a:pt x="11807" y="3439"/>
                  </a:cubicBezTo>
                  <a:cubicBezTo>
                    <a:pt x="11844" y="3393"/>
                    <a:pt x="11861" y="3338"/>
                    <a:pt x="11851" y="3280"/>
                  </a:cubicBezTo>
                  <a:cubicBezTo>
                    <a:pt x="11841" y="3234"/>
                    <a:pt x="11812" y="3187"/>
                    <a:pt x="11772" y="3161"/>
                  </a:cubicBezTo>
                  <a:cubicBezTo>
                    <a:pt x="11749" y="3147"/>
                    <a:pt x="11726" y="3133"/>
                    <a:pt x="11703" y="3118"/>
                  </a:cubicBezTo>
                  <a:cubicBezTo>
                    <a:pt x="11729" y="3055"/>
                    <a:pt x="11725" y="2978"/>
                    <a:pt x="11675" y="2926"/>
                  </a:cubicBezTo>
                  <a:cubicBezTo>
                    <a:pt x="11635" y="2884"/>
                    <a:pt x="11594" y="2843"/>
                    <a:pt x="11542" y="2822"/>
                  </a:cubicBezTo>
                  <a:cubicBezTo>
                    <a:pt x="11492" y="2800"/>
                    <a:pt x="11440" y="2784"/>
                    <a:pt x="11388" y="2771"/>
                  </a:cubicBezTo>
                  <a:cubicBezTo>
                    <a:pt x="11386" y="2724"/>
                    <a:pt x="11373" y="2677"/>
                    <a:pt x="11348" y="2639"/>
                  </a:cubicBezTo>
                  <a:cubicBezTo>
                    <a:pt x="11302" y="2569"/>
                    <a:pt x="11224" y="2533"/>
                    <a:pt x="11147" y="2512"/>
                  </a:cubicBezTo>
                  <a:cubicBezTo>
                    <a:pt x="11099" y="2499"/>
                    <a:pt x="11050" y="2488"/>
                    <a:pt x="11001" y="2480"/>
                  </a:cubicBezTo>
                  <a:cubicBezTo>
                    <a:pt x="10964" y="2460"/>
                    <a:pt x="10922" y="2444"/>
                    <a:pt x="10884" y="2434"/>
                  </a:cubicBezTo>
                  <a:cubicBezTo>
                    <a:pt x="10834" y="2420"/>
                    <a:pt x="10783" y="2406"/>
                    <a:pt x="10730" y="2398"/>
                  </a:cubicBezTo>
                  <a:cubicBezTo>
                    <a:pt x="10675" y="2389"/>
                    <a:pt x="10620" y="2381"/>
                    <a:pt x="10564" y="2377"/>
                  </a:cubicBezTo>
                  <a:cubicBezTo>
                    <a:pt x="10552" y="2371"/>
                    <a:pt x="10539" y="2366"/>
                    <a:pt x="10525" y="2364"/>
                  </a:cubicBezTo>
                  <a:cubicBezTo>
                    <a:pt x="10473" y="2355"/>
                    <a:pt x="10422" y="2350"/>
                    <a:pt x="10371" y="2350"/>
                  </a:cubicBezTo>
                  <a:cubicBezTo>
                    <a:pt x="10348" y="2350"/>
                    <a:pt x="10325" y="2351"/>
                    <a:pt x="10301" y="2353"/>
                  </a:cubicBezTo>
                  <a:cubicBezTo>
                    <a:pt x="10267" y="2356"/>
                    <a:pt x="10233" y="2358"/>
                    <a:pt x="10199" y="2363"/>
                  </a:cubicBezTo>
                  <a:cubicBezTo>
                    <a:pt x="10155" y="2363"/>
                    <a:pt x="10110" y="2364"/>
                    <a:pt x="10066" y="2368"/>
                  </a:cubicBezTo>
                  <a:cubicBezTo>
                    <a:pt x="10053" y="2368"/>
                    <a:pt x="10041" y="2369"/>
                    <a:pt x="10028" y="2370"/>
                  </a:cubicBezTo>
                  <a:cubicBezTo>
                    <a:pt x="10007" y="2363"/>
                    <a:pt x="9986" y="2357"/>
                    <a:pt x="9964" y="2354"/>
                  </a:cubicBezTo>
                  <a:cubicBezTo>
                    <a:pt x="9899" y="2341"/>
                    <a:pt x="9832" y="2332"/>
                    <a:pt x="9766" y="2328"/>
                  </a:cubicBezTo>
                  <a:cubicBezTo>
                    <a:pt x="9709" y="2324"/>
                    <a:pt x="9652" y="2322"/>
                    <a:pt x="9595" y="2321"/>
                  </a:cubicBezTo>
                  <a:cubicBezTo>
                    <a:pt x="9603" y="2275"/>
                    <a:pt x="9593" y="2226"/>
                    <a:pt x="9568" y="2184"/>
                  </a:cubicBezTo>
                  <a:cubicBezTo>
                    <a:pt x="9547" y="2145"/>
                    <a:pt x="9517" y="2111"/>
                    <a:pt x="9489" y="2077"/>
                  </a:cubicBezTo>
                  <a:cubicBezTo>
                    <a:pt x="9466" y="2047"/>
                    <a:pt x="9444" y="2019"/>
                    <a:pt x="9421" y="1990"/>
                  </a:cubicBezTo>
                  <a:cubicBezTo>
                    <a:pt x="9373" y="1931"/>
                    <a:pt x="9324" y="1872"/>
                    <a:pt x="9276" y="1813"/>
                  </a:cubicBezTo>
                  <a:cubicBezTo>
                    <a:pt x="9213" y="1739"/>
                    <a:pt x="9149" y="1638"/>
                    <a:pt x="9053" y="1606"/>
                  </a:cubicBezTo>
                  <a:cubicBezTo>
                    <a:pt x="9023" y="1596"/>
                    <a:pt x="8992" y="1593"/>
                    <a:pt x="8961" y="1593"/>
                  </a:cubicBezTo>
                  <a:cubicBezTo>
                    <a:pt x="8928" y="1593"/>
                    <a:pt x="8895" y="1596"/>
                    <a:pt x="8863" y="1598"/>
                  </a:cubicBezTo>
                  <a:cubicBezTo>
                    <a:pt x="8832" y="1600"/>
                    <a:pt x="8802" y="1603"/>
                    <a:pt x="8771" y="1605"/>
                  </a:cubicBezTo>
                  <a:cubicBezTo>
                    <a:pt x="8667" y="1614"/>
                    <a:pt x="8563" y="1624"/>
                    <a:pt x="8459" y="1636"/>
                  </a:cubicBezTo>
                  <a:cubicBezTo>
                    <a:pt x="8461" y="1614"/>
                    <a:pt x="8461" y="1592"/>
                    <a:pt x="8459" y="1572"/>
                  </a:cubicBezTo>
                  <a:cubicBezTo>
                    <a:pt x="8451" y="1479"/>
                    <a:pt x="8380" y="1404"/>
                    <a:pt x="8288" y="1398"/>
                  </a:cubicBezTo>
                  <a:cubicBezTo>
                    <a:pt x="8257" y="1396"/>
                    <a:pt x="8226" y="1393"/>
                    <a:pt x="8195" y="1393"/>
                  </a:cubicBezTo>
                  <a:cubicBezTo>
                    <a:pt x="8174" y="1393"/>
                    <a:pt x="8153" y="1395"/>
                    <a:pt x="8132" y="1398"/>
                  </a:cubicBezTo>
                  <a:cubicBezTo>
                    <a:pt x="8114" y="1399"/>
                    <a:pt x="8095" y="1403"/>
                    <a:pt x="8077" y="1406"/>
                  </a:cubicBezTo>
                  <a:cubicBezTo>
                    <a:pt x="7986" y="1373"/>
                    <a:pt x="7889" y="1361"/>
                    <a:pt x="7792" y="1361"/>
                  </a:cubicBezTo>
                  <a:cubicBezTo>
                    <a:pt x="7687" y="1361"/>
                    <a:pt x="7581" y="1375"/>
                    <a:pt x="7479" y="1396"/>
                  </a:cubicBezTo>
                  <a:cubicBezTo>
                    <a:pt x="7342" y="1423"/>
                    <a:pt x="7204" y="1461"/>
                    <a:pt x="7072" y="1510"/>
                  </a:cubicBezTo>
                  <a:cubicBezTo>
                    <a:pt x="6961" y="1551"/>
                    <a:pt x="6849" y="1595"/>
                    <a:pt x="6750" y="1658"/>
                  </a:cubicBezTo>
                  <a:cubicBezTo>
                    <a:pt x="6729" y="1670"/>
                    <a:pt x="6711" y="1687"/>
                    <a:pt x="6695" y="1706"/>
                  </a:cubicBezTo>
                  <a:cubicBezTo>
                    <a:pt x="6692" y="1704"/>
                    <a:pt x="6689" y="1702"/>
                    <a:pt x="6687" y="1701"/>
                  </a:cubicBezTo>
                  <a:cubicBezTo>
                    <a:pt x="6684" y="1701"/>
                    <a:pt x="6682" y="1700"/>
                    <a:pt x="6681" y="1699"/>
                  </a:cubicBezTo>
                  <a:cubicBezTo>
                    <a:pt x="6644" y="1635"/>
                    <a:pt x="6585" y="1588"/>
                    <a:pt x="6517" y="1552"/>
                  </a:cubicBezTo>
                  <a:cubicBezTo>
                    <a:pt x="6514" y="1544"/>
                    <a:pt x="6511" y="1536"/>
                    <a:pt x="6507" y="1528"/>
                  </a:cubicBezTo>
                  <a:cubicBezTo>
                    <a:pt x="6475" y="1462"/>
                    <a:pt x="6415" y="1413"/>
                    <a:pt x="6351" y="1377"/>
                  </a:cubicBezTo>
                  <a:cubicBezTo>
                    <a:pt x="6375" y="1321"/>
                    <a:pt x="6367" y="1254"/>
                    <a:pt x="6335" y="1202"/>
                  </a:cubicBezTo>
                  <a:cubicBezTo>
                    <a:pt x="6288" y="1130"/>
                    <a:pt x="6210" y="1101"/>
                    <a:pt x="6131" y="1073"/>
                  </a:cubicBezTo>
                  <a:cubicBezTo>
                    <a:pt x="6128" y="1072"/>
                    <a:pt x="6124" y="1071"/>
                    <a:pt x="6121" y="1070"/>
                  </a:cubicBezTo>
                  <a:cubicBezTo>
                    <a:pt x="6125" y="1053"/>
                    <a:pt x="6126" y="1035"/>
                    <a:pt x="6125" y="1017"/>
                  </a:cubicBezTo>
                  <a:cubicBezTo>
                    <a:pt x="6121" y="928"/>
                    <a:pt x="6068" y="873"/>
                    <a:pt x="5999" y="836"/>
                  </a:cubicBezTo>
                  <a:cubicBezTo>
                    <a:pt x="6025" y="767"/>
                    <a:pt x="6010" y="683"/>
                    <a:pt x="5949" y="634"/>
                  </a:cubicBezTo>
                  <a:cubicBezTo>
                    <a:pt x="5882" y="580"/>
                    <a:pt x="5798" y="557"/>
                    <a:pt x="5715" y="539"/>
                  </a:cubicBezTo>
                  <a:cubicBezTo>
                    <a:pt x="5637" y="522"/>
                    <a:pt x="5560" y="505"/>
                    <a:pt x="5481" y="498"/>
                  </a:cubicBezTo>
                  <a:cubicBezTo>
                    <a:pt x="5481" y="472"/>
                    <a:pt x="5479" y="447"/>
                    <a:pt x="5469" y="423"/>
                  </a:cubicBezTo>
                  <a:cubicBezTo>
                    <a:pt x="5436" y="335"/>
                    <a:pt x="5383" y="249"/>
                    <a:pt x="5308" y="190"/>
                  </a:cubicBezTo>
                  <a:cubicBezTo>
                    <a:pt x="5223" y="123"/>
                    <a:pt x="5133" y="77"/>
                    <a:pt x="5030" y="46"/>
                  </a:cubicBezTo>
                  <a:cubicBezTo>
                    <a:pt x="4927" y="17"/>
                    <a:pt x="4818" y="5"/>
                    <a:pt x="4712" y="2"/>
                  </a:cubicBezTo>
                  <a:cubicBezTo>
                    <a:pt x="4692" y="1"/>
                    <a:pt x="4673" y="0"/>
                    <a:pt x="4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" name="Google Shape;3543;p53"/>
            <p:cNvSpPr/>
            <p:nvPr/>
          </p:nvSpPr>
          <p:spPr>
            <a:xfrm>
              <a:off x="1735666" y="1306301"/>
              <a:ext cx="776751" cy="52080"/>
            </a:xfrm>
            <a:custGeom>
              <a:avLst/>
              <a:gdLst/>
              <a:ahLst/>
              <a:cxnLst/>
              <a:rect l="l" t="t" r="r" b="b"/>
              <a:pathLst>
                <a:path w="12203" h="821" extrusionOk="0">
                  <a:moveTo>
                    <a:pt x="8959" y="26"/>
                  </a:moveTo>
                  <a:cubicBezTo>
                    <a:pt x="8952" y="26"/>
                    <a:pt x="8946" y="26"/>
                    <a:pt x="8939" y="26"/>
                  </a:cubicBezTo>
                  <a:lnTo>
                    <a:pt x="8939" y="26"/>
                  </a:lnTo>
                  <a:cubicBezTo>
                    <a:pt x="8946" y="26"/>
                    <a:pt x="8952" y="26"/>
                    <a:pt x="8959" y="26"/>
                  </a:cubicBezTo>
                  <a:close/>
                  <a:moveTo>
                    <a:pt x="815" y="118"/>
                  </a:moveTo>
                  <a:cubicBezTo>
                    <a:pt x="809" y="118"/>
                    <a:pt x="803" y="118"/>
                    <a:pt x="798" y="119"/>
                  </a:cubicBezTo>
                  <a:lnTo>
                    <a:pt x="798" y="119"/>
                  </a:lnTo>
                  <a:cubicBezTo>
                    <a:pt x="803" y="119"/>
                    <a:pt x="809" y="118"/>
                    <a:pt x="815" y="118"/>
                  </a:cubicBezTo>
                  <a:close/>
                  <a:moveTo>
                    <a:pt x="6208" y="675"/>
                  </a:moveTo>
                  <a:cubicBezTo>
                    <a:pt x="6203" y="675"/>
                    <a:pt x="6199" y="675"/>
                    <a:pt x="6194" y="675"/>
                  </a:cubicBezTo>
                  <a:cubicBezTo>
                    <a:pt x="6199" y="675"/>
                    <a:pt x="6203" y="675"/>
                    <a:pt x="6208" y="675"/>
                  </a:cubicBezTo>
                  <a:close/>
                  <a:moveTo>
                    <a:pt x="9959" y="1"/>
                  </a:moveTo>
                  <a:cubicBezTo>
                    <a:pt x="9779" y="1"/>
                    <a:pt x="9599" y="5"/>
                    <a:pt x="9420" y="13"/>
                  </a:cubicBezTo>
                  <a:lnTo>
                    <a:pt x="9434" y="13"/>
                  </a:lnTo>
                  <a:cubicBezTo>
                    <a:pt x="9267" y="18"/>
                    <a:pt x="9102" y="19"/>
                    <a:pt x="8935" y="27"/>
                  </a:cubicBezTo>
                  <a:cubicBezTo>
                    <a:pt x="8936" y="27"/>
                    <a:pt x="8938" y="26"/>
                    <a:pt x="8939" y="26"/>
                  </a:cubicBezTo>
                  <a:lnTo>
                    <a:pt x="8939" y="26"/>
                  </a:lnTo>
                  <a:cubicBezTo>
                    <a:pt x="8906" y="27"/>
                    <a:pt x="8873" y="29"/>
                    <a:pt x="8840" y="30"/>
                  </a:cubicBezTo>
                  <a:cubicBezTo>
                    <a:pt x="8809" y="31"/>
                    <a:pt x="8778" y="31"/>
                    <a:pt x="8746" y="31"/>
                  </a:cubicBezTo>
                  <a:cubicBezTo>
                    <a:pt x="8606" y="31"/>
                    <a:pt x="8466" y="26"/>
                    <a:pt x="8326" y="26"/>
                  </a:cubicBezTo>
                  <a:cubicBezTo>
                    <a:pt x="8304" y="26"/>
                    <a:pt x="8282" y="27"/>
                    <a:pt x="8260" y="27"/>
                  </a:cubicBezTo>
                  <a:cubicBezTo>
                    <a:pt x="8071" y="29"/>
                    <a:pt x="7880" y="35"/>
                    <a:pt x="7691" y="40"/>
                  </a:cubicBezTo>
                  <a:cubicBezTo>
                    <a:pt x="7488" y="47"/>
                    <a:pt x="7286" y="49"/>
                    <a:pt x="7085" y="49"/>
                  </a:cubicBezTo>
                  <a:cubicBezTo>
                    <a:pt x="6888" y="49"/>
                    <a:pt x="6691" y="61"/>
                    <a:pt x="6495" y="66"/>
                  </a:cubicBezTo>
                  <a:cubicBezTo>
                    <a:pt x="6473" y="66"/>
                    <a:pt x="6452" y="66"/>
                    <a:pt x="6430" y="66"/>
                  </a:cubicBezTo>
                  <a:cubicBezTo>
                    <a:pt x="6262" y="66"/>
                    <a:pt x="6096" y="52"/>
                    <a:pt x="5929" y="40"/>
                  </a:cubicBezTo>
                  <a:cubicBezTo>
                    <a:pt x="5726" y="28"/>
                    <a:pt x="5524" y="31"/>
                    <a:pt x="5321" y="27"/>
                  </a:cubicBezTo>
                  <a:cubicBezTo>
                    <a:pt x="5127" y="21"/>
                    <a:pt x="4933" y="11"/>
                    <a:pt x="4739" y="5"/>
                  </a:cubicBezTo>
                  <a:cubicBezTo>
                    <a:pt x="4694" y="4"/>
                    <a:pt x="4649" y="3"/>
                    <a:pt x="4604" y="3"/>
                  </a:cubicBezTo>
                  <a:cubicBezTo>
                    <a:pt x="4454" y="3"/>
                    <a:pt x="4305" y="10"/>
                    <a:pt x="4155" y="18"/>
                  </a:cubicBezTo>
                  <a:cubicBezTo>
                    <a:pt x="4019" y="22"/>
                    <a:pt x="3884" y="23"/>
                    <a:pt x="3749" y="28"/>
                  </a:cubicBezTo>
                  <a:cubicBezTo>
                    <a:pt x="3619" y="32"/>
                    <a:pt x="3489" y="37"/>
                    <a:pt x="3360" y="37"/>
                  </a:cubicBezTo>
                  <a:cubicBezTo>
                    <a:pt x="3347" y="37"/>
                    <a:pt x="3335" y="37"/>
                    <a:pt x="3323" y="37"/>
                  </a:cubicBezTo>
                  <a:cubicBezTo>
                    <a:pt x="3292" y="37"/>
                    <a:pt x="3262" y="37"/>
                    <a:pt x="3231" y="37"/>
                  </a:cubicBezTo>
                  <a:cubicBezTo>
                    <a:pt x="3125" y="37"/>
                    <a:pt x="3019" y="38"/>
                    <a:pt x="2913" y="44"/>
                  </a:cubicBezTo>
                  <a:cubicBezTo>
                    <a:pt x="2789" y="51"/>
                    <a:pt x="2664" y="61"/>
                    <a:pt x="2540" y="68"/>
                  </a:cubicBezTo>
                  <a:cubicBezTo>
                    <a:pt x="2339" y="74"/>
                    <a:pt x="2139" y="75"/>
                    <a:pt x="1939" y="78"/>
                  </a:cubicBezTo>
                  <a:cubicBezTo>
                    <a:pt x="1737" y="81"/>
                    <a:pt x="1535" y="91"/>
                    <a:pt x="1333" y="103"/>
                  </a:cubicBezTo>
                  <a:cubicBezTo>
                    <a:pt x="1153" y="109"/>
                    <a:pt x="973" y="110"/>
                    <a:pt x="792" y="119"/>
                  </a:cubicBezTo>
                  <a:cubicBezTo>
                    <a:pt x="794" y="119"/>
                    <a:pt x="796" y="119"/>
                    <a:pt x="798" y="119"/>
                  </a:cubicBezTo>
                  <a:lnTo>
                    <a:pt x="798" y="119"/>
                  </a:lnTo>
                  <a:cubicBezTo>
                    <a:pt x="764" y="120"/>
                    <a:pt x="730" y="121"/>
                    <a:pt x="696" y="121"/>
                  </a:cubicBezTo>
                  <a:cubicBezTo>
                    <a:pt x="684" y="121"/>
                    <a:pt x="671" y="121"/>
                    <a:pt x="658" y="121"/>
                  </a:cubicBezTo>
                  <a:lnTo>
                    <a:pt x="486" y="114"/>
                  </a:lnTo>
                  <a:cubicBezTo>
                    <a:pt x="424" y="107"/>
                    <a:pt x="358" y="96"/>
                    <a:pt x="293" y="96"/>
                  </a:cubicBezTo>
                  <a:cubicBezTo>
                    <a:pt x="226" y="96"/>
                    <a:pt x="162" y="108"/>
                    <a:pt x="108" y="149"/>
                  </a:cubicBezTo>
                  <a:cubicBezTo>
                    <a:pt x="36" y="204"/>
                    <a:pt x="4" y="308"/>
                    <a:pt x="52" y="389"/>
                  </a:cubicBezTo>
                  <a:cubicBezTo>
                    <a:pt x="65" y="412"/>
                    <a:pt x="82" y="430"/>
                    <a:pt x="101" y="446"/>
                  </a:cubicBezTo>
                  <a:cubicBezTo>
                    <a:pt x="56" y="473"/>
                    <a:pt x="21" y="517"/>
                    <a:pt x="13" y="575"/>
                  </a:cubicBezTo>
                  <a:cubicBezTo>
                    <a:pt x="1" y="656"/>
                    <a:pt x="45" y="741"/>
                    <a:pt x="122" y="772"/>
                  </a:cubicBezTo>
                  <a:cubicBezTo>
                    <a:pt x="163" y="789"/>
                    <a:pt x="207" y="795"/>
                    <a:pt x="251" y="796"/>
                  </a:cubicBezTo>
                  <a:cubicBezTo>
                    <a:pt x="274" y="800"/>
                    <a:pt x="297" y="803"/>
                    <a:pt x="320" y="808"/>
                  </a:cubicBezTo>
                  <a:cubicBezTo>
                    <a:pt x="352" y="813"/>
                    <a:pt x="385" y="818"/>
                    <a:pt x="418" y="819"/>
                  </a:cubicBezTo>
                  <a:cubicBezTo>
                    <a:pt x="424" y="820"/>
                    <a:pt x="430" y="820"/>
                    <a:pt x="436" y="820"/>
                  </a:cubicBezTo>
                  <a:cubicBezTo>
                    <a:pt x="442" y="820"/>
                    <a:pt x="448" y="820"/>
                    <a:pt x="454" y="819"/>
                  </a:cubicBezTo>
                  <a:cubicBezTo>
                    <a:pt x="487" y="818"/>
                    <a:pt x="519" y="815"/>
                    <a:pt x="552" y="809"/>
                  </a:cubicBezTo>
                  <a:cubicBezTo>
                    <a:pt x="656" y="793"/>
                    <a:pt x="760" y="784"/>
                    <a:pt x="866" y="779"/>
                  </a:cubicBezTo>
                  <a:lnTo>
                    <a:pt x="860" y="779"/>
                  </a:lnTo>
                  <a:cubicBezTo>
                    <a:pt x="1086" y="772"/>
                    <a:pt x="1311" y="757"/>
                    <a:pt x="1536" y="747"/>
                  </a:cubicBezTo>
                  <a:cubicBezTo>
                    <a:pt x="1733" y="738"/>
                    <a:pt x="1931" y="730"/>
                    <a:pt x="2128" y="721"/>
                  </a:cubicBezTo>
                  <a:cubicBezTo>
                    <a:pt x="2316" y="712"/>
                    <a:pt x="2503" y="689"/>
                    <a:pt x="2691" y="672"/>
                  </a:cubicBezTo>
                  <a:cubicBezTo>
                    <a:pt x="2760" y="671"/>
                    <a:pt x="2828" y="671"/>
                    <a:pt x="2896" y="671"/>
                  </a:cubicBezTo>
                  <a:cubicBezTo>
                    <a:pt x="3218" y="671"/>
                    <a:pt x="3541" y="678"/>
                    <a:pt x="3862" y="682"/>
                  </a:cubicBezTo>
                  <a:cubicBezTo>
                    <a:pt x="3890" y="682"/>
                    <a:pt x="3917" y="682"/>
                    <a:pt x="3944" y="682"/>
                  </a:cubicBezTo>
                  <a:cubicBezTo>
                    <a:pt x="4108" y="682"/>
                    <a:pt x="4273" y="677"/>
                    <a:pt x="4436" y="677"/>
                  </a:cubicBezTo>
                  <a:cubicBezTo>
                    <a:pt x="4620" y="677"/>
                    <a:pt x="4806" y="682"/>
                    <a:pt x="4991" y="682"/>
                  </a:cubicBezTo>
                  <a:cubicBezTo>
                    <a:pt x="5009" y="682"/>
                    <a:pt x="5027" y="682"/>
                    <a:pt x="5046" y="682"/>
                  </a:cubicBezTo>
                  <a:cubicBezTo>
                    <a:pt x="5065" y="682"/>
                    <a:pt x="5085" y="682"/>
                    <a:pt x="5104" y="682"/>
                  </a:cubicBezTo>
                  <a:cubicBezTo>
                    <a:pt x="5298" y="682"/>
                    <a:pt x="5491" y="684"/>
                    <a:pt x="5685" y="684"/>
                  </a:cubicBezTo>
                  <a:cubicBezTo>
                    <a:pt x="5863" y="684"/>
                    <a:pt x="6040" y="682"/>
                    <a:pt x="6218" y="674"/>
                  </a:cubicBezTo>
                  <a:lnTo>
                    <a:pt x="6218" y="674"/>
                  </a:lnTo>
                  <a:cubicBezTo>
                    <a:pt x="6215" y="674"/>
                    <a:pt x="6211" y="675"/>
                    <a:pt x="6208" y="675"/>
                  </a:cubicBezTo>
                  <a:lnTo>
                    <a:pt x="6208" y="675"/>
                  </a:lnTo>
                  <a:cubicBezTo>
                    <a:pt x="6243" y="674"/>
                    <a:pt x="6278" y="674"/>
                    <a:pt x="6312" y="674"/>
                  </a:cubicBezTo>
                  <a:cubicBezTo>
                    <a:pt x="6400" y="674"/>
                    <a:pt x="6487" y="676"/>
                    <a:pt x="6573" y="684"/>
                  </a:cubicBezTo>
                  <a:cubicBezTo>
                    <a:pt x="6702" y="695"/>
                    <a:pt x="6828" y="704"/>
                    <a:pt x="6957" y="707"/>
                  </a:cubicBezTo>
                  <a:cubicBezTo>
                    <a:pt x="7034" y="709"/>
                    <a:pt x="7111" y="713"/>
                    <a:pt x="7189" y="717"/>
                  </a:cubicBezTo>
                  <a:cubicBezTo>
                    <a:pt x="7314" y="723"/>
                    <a:pt x="7439" y="729"/>
                    <a:pt x="7565" y="730"/>
                  </a:cubicBezTo>
                  <a:cubicBezTo>
                    <a:pt x="7656" y="730"/>
                    <a:pt x="7749" y="730"/>
                    <a:pt x="7840" y="735"/>
                  </a:cubicBezTo>
                  <a:cubicBezTo>
                    <a:pt x="7936" y="740"/>
                    <a:pt x="8033" y="747"/>
                    <a:pt x="8127" y="754"/>
                  </a:cubicBezTo>
                  <a:cubicBezTo>
                    <a:pt x="8318" y="765"/>
                    <a:pt x="8509" y="785"/>
                    <a:pt x="8700" y="795"/>
                  </a:cubicBezTo>
                  <a:cubicBezTo>
                    <a:pt x="8754" y="798"/>
                    <a:pt x="8809" y="799"/>
                    <a:pt x="8863" y="799"/>
                  </a:cubicBezTo>
                  <a:cubicBezTo>
                    <a:pt x="9004" y="799"/>
                    <a:pt x="9144" y="792"/>
                    <a:pt x="9285" y="786"/>
                  </a:cubicBezTo>
                  <a:cubicBezTo>
                    <a:pt x="9293" y="786"/>
                    <a:pt x="9302" y="786"/>
                    <a:pt x="9311" y="786"/>
                  </a:cubicBezTo>
                  <a:cubicBezTo>
                    <a:pt x="9403" y="786"/>
                    <a:pt x="9495" y="791"/>
                    <a:pt x="9586" y="795"/>
                  </a:cubicBezTo>
                  <a:cubicBezTo>
                    <a:pt x="9683" y="800"/>
                    <a:pt x="9779" y="804"/>
                    <a:pt x="9876" y="805"/>
                  </a:cubicBezTo>
                  <a:cubicBezTo>
                    <a:pt x="9967" y="804"/>
                    <a:pt x="10062" y="805"/>
                    <a:pt x="10154" y="795"/>
                  </a:cubicBezTo>
                  <a:cubicBezTo>
                    <a:pt x="10242" y="786"/>
                    <a:pt x="10329" y="776"/>
                    <a:pt x="10417" y="770"/>
                  </a:cubicBezTo>
                  <a:cubicBezTo>
                    <a:pt x="10473" y="768"/>
                    <a:pt x="10529" y="767"/>
                    <a:pt x="10584" y="767"/>
                  </a:cubicBezTo>
                  <a:cubicBezTo>
                    <a:pt x="10585" y="767"/>
                    <a:pt x="10586" y="767"/>
                    <a:pt x="10587" y="767"/>
                  </a:cubicBezTo>
                  <a:cubicBezTo>
                    <a:pt x="10652" y="767"/>
                    <a:pt x="10710" y="733"/>
                    <a:pt x="10744" y="682"/>
                  </a:cubicBezTo>
                  <a:cubicBezTo>
                    <a:pt x="10904" y="689"/>
                    <a:pt x="11064" y="697"/>
                    <a:pt x="11224" y="708"/>
                  </a:cubicBezTo>
                  <a:cubicBezTo>
                    <a:pt x="11327" y="715"/>
                    <a:pt x="11430" y="722"/>
                    <a:pt x="11534" y="730"/>
                  </a:cubicBezTo>
                  <a:cubicBezTo>
                    <a:pt x="11599" y="734"/>
                    <a:pt x="11663" y="738"/>
                    <a:pt x="11728" y="738"/>
                  </a:cubicBezTo>
                  <a:cubicBezTo>
                    <a:pt x="11755" y="738"/>
                    <a:pt x="11782" y="737"/>
                    <a:pt x="11809" y="736"/>
                  </a:cubicBezTo>
                  <a:cubicBezTo>
                    <a:pt x="11915" y="730"/>
                    <a:pt x="12037" y="715"/>
                    <a:pt x="12117" y="639"/>
                  </a:cubicBezTo>
                  <a:cubicBezTo>
                    <a:pt x="12156" y="602"/>
                    <a:pt x="12187" y="553"/>
                    <a:pt x="12195" y="500"/>
                  </a:cubicBezTo>
                  <a:cubicBezTo>
                    <a:pt x="12203" y="449"/>
                    <a:pt x="12196" y="401"/>
                    <a:pt x="12181" y="352"/>
                  </a:cubicBezTo>
                  <a:cubicBezTo>
                    <a:pt x="12157" y="271"/>
                    <a:pt x="12118" y="175"/>
                    <a:pt x="12043" y="131"/>
                  </a:cubicBezTo>
                  <a:cubicBezTo>
                    <a:pt x="11987" y="99"/>
                    <a:pt x="11927" y="94"/>
                    <a:pt x="11863" y="90"/>
                  </a:cubicBezTo>
                  <a:cubicBezTo>
                    <a:pt x="11823" y="86"/>
                    <a:pt x="11783" y="84"/>
                    <a:pt x="11743" y="81"/>
                  </a:cubicBezTo>
                  <a:cubicBezTo>
                    <a:pt x="11751" y="81"/>
                    <a:pt x="11759" y="82"/>
                    <a:pt x="11767" y="82"/>
                  </a:cubicBezTo>
                  <a:cubicBezTo>
                    <a:pt x="11744" y="81"/>
                    <a:pt x="11722" y="78"/>
                    <a:pt x="11701" y="76"/>
                  </a:cubicBezTo>
                  <a:cubicBezTo>
                    <a:pt x="11512" y="58"/>
                    <a:pt x="11322" y="42"/>
                    <a:pt x="11134" y="36"/>
                  </a:cubicBezTo>
                  <a:cubicBezTo>
                    <a:pt x="10948" y="30"/>
                    <a:pt x="10762" y="32"/>
                    <a:pt x="10576" y="20"/>
                  </a:cubicBezTo>
                  <a:cubicBezTo>
                    <a:pt x="10370" y="6"/>
                    <a:pt x="10165" y="1"/>
                    <a:pt x="995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" name="Google Shape;3544;p53"/>
            <p:cNvSpPr/>
            <p:nvPr/>
          </p:nvSpPr>
          <p:spPr>
            <a:xfrm>
              <a:off x="1906512" y="1249209"/>
              <a:ext cx="23933" cy="23534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" name="Google Shape;3545;p53"/>
            <p:cNvSpPr/>
            <p:nvPr/>
          </p:nvSpPr>
          <p:spPr>
            <a:xfrm>
              <a:off x="1957052" y="1271792"/>
              <a:ext cx="1782" cy="888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" name="Google Shape;3546;p53"/>
            <p:cNvSpPr/>
            <p:nvPr/>
          </p:nvSpPr>
          <p:spPr>
            <a:xfrm>
              <a:off x="1938847" y="1249273"/>
              <a:ext cx="27816" cy="24359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5" name="Google Shape;3547;p53"/>
            <p:cNvSpPr/>
            <p:nvPr/>
          </p:nvSpPr>
          <p:spPr>
            <a:xfrm>
              <a:off x="2252467" y="1252825"/>
              <a:ext cx="27625" cy="23788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" name="Google Shape;3549;p53"/>
            <p:cNvSpPr/>
            <p:nvPr/>
          </p:nvSpPr>
          <p:spPr>
            <a:xfrm>
              <a:off x="1927326" y="1595629"/>
              <a:ext cx="510557" cy="482994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" name="Google Shape;3550;p53"/>
            <p:cNvSpPr/>
            <p:nvPr/>
          </p:nvSpPr>
          <p:spPr>
            <a:xfrm>
              <a:off x="1250883" y="1930503"/>
              <a:ext cx="572109" cy="39805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" name="Google Shape;3551;p53"/>
            <p:cNvSpPr/>
            <p:nvPr/>
          </p:nvSpPr>
          <p:spPr>
            <a:xfrm>
              <a:off x="1820771" y="2300457"/>
              <a:ext cx="127" cy="254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" name="Google Shape;3552;p53"/>
            <p:cNvSpPr/>
            <p:nvPr/>
          </p:nvSpPr>
          <p:spPr>
            <a:xfrm>
              <a:off x="1940502" y="2357485"/>
              <a:ext cx="520614" cy="37261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" name="Google Shape;3553;p53"/>
            <p:cNvSpPr/>
            <p:nvPr/>
          </p:nvSpPr>
          <p:spPr>
            <a:xfrm>
              <a:off x="1278636" y="2447563"/>
              <a:ext cx="564152" cy="331131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2" name="Google Shape;3554;p53"/>
            <p:cNvSpPr/>
            <p:nvPr/>
          </p:nvSpPr>
          <p:spPr>
            <a:xfrm>
              <a:off x="1658264" y="1085293"/>
              <a:ext cx="429018" cy="749040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3" name="Google Shape;3555;p53"/>
            <p:cNvSpPr/>
            <p:nvPr/>
          </p:nvSpPr>
          <p:spPr>
            <a:xfrm>
              <a:off x="1525420" y="2632096"/>
              <a:ext cx="191" cy="190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2"/>
                  </a:move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" name="Google Shape;3556;p53"/>
            <p:cNvSpPr/>
            <p:nvPr/>
          </p:nvSpPr>
          <p:spPr>
            <a:xfrm>
              <a:off x="1274498" y="2435130"/>
              <a:ext cx="360273" cy="266173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" name="Google Shape;3557;p53"/>
            <p:cNvSpPr/>
            <p:nvPr/>
          </p:nvSpPr>
          <p:spPr>
            <a:xfrm>
              <a:off x="1515744" y="2663179"/>
              <a:ext cx="173135" cy="131437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" name="Google Shape;3558;p53"/>
            <p:cNvSpPr/>
            <p:nvPr/>
          </p:nvSpPr>
          <p:spPr>
            <a:xfrm>
              <a:off x="1676150" y="2520006"/>
              <a:ext cx="90387" cy="183835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" name="Google Shape;3559;p53"/>
            <p:cNvSpPr/>
            <p:nvPr/>
          </p:nvSpPr>
          <p:spPr>
            <a:xfrm>
              <a:off x="1260304" y="1946108"/>
              <a:ext cx="440093" cy="387778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" name="Google Shape;3560;p53"/>
            <p:cNvSpPr/>
            <p:nvPr/>
          </p:nvSpPr>
          <p:spPr>
            <a:xfrm>
              <a:off x="1724018" y="2105457"/>
              <a:ext cx="27307" cy="162520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" name="Google Shape;3561;p53"/>
            <p:cNvSpPr/>
            <p:nvPr/>
          </p:nvSpPr>
          <p:spPr>
            <a:xfrm>
              <a:off x="1658009" y="1081360"/>
              <a:ext cx="425581" cy="537992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" name="Google Shape;3562;p53"/>
            <p:cNvSpPr/>
            <p:nvPr/>
          </p:nvSpPr>
          <p:spPr>
            <a:xfrm>
              <a:off x="1824717" y="1469456"/>
              <a:ext cx="764" cy="571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" name="Google Shape;3563;p53"/>
            <p:cNvSpPr/>
            <p:nvPr/>
          </p:nvSpPr>
          <p:spPr>
            <a:xfrm>
              <a:off x="1676914" y="1402215"/>
              <a:ext cx="64" cy="6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" name="Google Shape;3564;p53"/>
            <p:cNvSpPr/>
            <p:nvPr/>
          </p:nvSpPr>
          <p:spPr>
            <a:xfrm>
              <a:off x="1745533" y="1610219"/>
              <a:ext cx="120621" cy="71618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" name="Google Shape;3565;p53"/>
            <p:cNvSpPr/>
            <p:nvPr/>
          </p:nvSpPr>
          <p:spPr>
            <a:xfrm>
              <a:off x="1755844" y="1633563"/>
              <a:ext cx="64" cy="127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" name="Google Shape;3566;p53"/>
            <p:cNvSpPr/>
            <p:nvPr/>
          </p:nvSpPr>
          <p:spPr>
            <a:xfrm>
              <a:off x="1849860" y="1638003"/>
              <a:ext cx="142518" cy="987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" name="Google Shape;3567;p53"/>
            <p:cNvSpPr/>
            <p:nvPr/>
          </p:nvSpPr>
          <p:spPr>
            <a:xfrm>
              <a:off x="1781115" y="1385531"/>
              <a:ext cx="26734" cy="24169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" name="Google Shape;3568;p53"/>
            <p:cNvSpPr/>
            <p:nvPr/>
          </p:nvSpPr>
          <p:spPr>
            <a:xfrm>
              <a:off x="1780542" y="1348485"/>
              <a:ext cx="23742" cy="23534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" name="Google Shape;3569;p53"/>
            <p:cNvSpPr/>
            <p:nvPr/>
          </p:nvSpPr>
          <p:spPr>
            <a:xfrm>
              <a:off x="1910076" y="1220219"/>
              <a:ext cx="23806" cy="23534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" name="Google Shape;3570;p53"/>
            <p:cNvSpPr/>
            <p:nvPr/>
          </p:nvSpPr>
          <p:spPr>
            <a:xfrm>
              <a:off x="1891999" y="1562325"/>
              <a:ext cx="23806" cy="23534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" name="Google Shape;3571;p53"/>
            <p:cNvSpPr/>
            <p:nvPr/>
          </p:nvSpPr>
          <p:spPr>
            <a:xfrm>
              <a:off x="1605050" y="2594289"/>
              <a:ext cx="24124" cy="23534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" name="Google Shape;3572;p53"/>
            <p:cNvSpPr/>
            <p:nvPr/>
          </p:nvSpPr>
          <p:spPr>
            <a:xfrm>
              <a:off x="1635285" y="2599744"/>
              <a:ext cx="24252" cy="23598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" name="Google Shape;3573;p53"/>
            <p:cNvSpPr/>
            <p:nvPr/>
          </p:nvSpPr>
          <p:spPr>
            <a:xfrm>
              <a:off x="1446362" y="2656772"/>
              <a:ext cx="24124" cy="23598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201" y="1"/>
                  </a:moveTo>
                  <a:cubicBezTo>
                    <a:pt x="201" y="1"/>
                    <a:pt x="200" y="1"/>
                    <a:pt x="199" y="1"/>
                  </a:cubicBezTo>
                  <a:cubicBezTo>
                    <a:pt x="99" y="2"/>
                    <a:pt x="11" y="70"/>
                    <a:pt x="5" y="177"/>
                  </a:cubicBezTo>
                  <a:cubicBezTo>
                    <a:pt x="0" y="271"/>
                    <a:pt x="78" y="371"/>
                    <a:pt x="179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1" y="370"/>
                    <a:pt x="369" y="300"/>
                    <a:pt x="376" y="195"/>
                  </a:cubicBezTo>
                  <a:cubicBezTo>
                    <a:pt x="379" y="100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" name="Google Shape;3574;p53"/>
            <p:cNvSpPr/>
            <p:nvPr/>
          </p:nvSpPr>
          <p:spPr>
            <a:xfrm>
              <a:off x="1435032" y="2036503"/>
              <a:ext cx="24188" cy="23598"/>
            </a:xfrm>
            <a:custGeom>
              <a:avLst/>
              <a:gdLst/>
              <a:ahLst/>
              <a:cxnLst/>
              <a:rect l="l" t="t" r="r" b="b"/>
              <a:pathLst>
                <a:path w="380" h="372" extrusionOk="0">
                  <a:moveTo>
                    <a:pt x="201" y="1"/>
                  </a:moveTo>
                  <a:cubicBezTo>
                    <a:pt x="200" y="1"/>
                    <a:pt x="200" y="1"/>
                    <a:pt x="199" y="1"/>
                  </a:cubicBezTo>
                  <a:cubicBezTo>
                    <a:pt x="98" y="2"/>
                    <a:pt x="10" y="72"/>
                    <a:pt x="5" y="177"/>
                  </a:cubicBezTo>
                  <a:cubicBezTo>
                    <a:pt x="0" y="272"/>
                    <a:pt x="78" y="371"/>
                    <a:pt x="179" y="371"/>
                  </a:cubicBezTo>
                  <a:cubicBezTo>
                    <a:pt x="180" y="371"/>
                    <a:pt x="180" y="371"/>
                    <a:pt x="181" y="371"/>
                  </a:cubicBezTo>
                  <a:cubicBezTo>
                    <a:pt x="281" y="370"/>
                    <a:pt x="369" y="302"/>
                    <a:pt x="375" y="195"/>
                  </a:cubicBezTo>
                  <a:cubicBezTo>
                    <a:pt x="380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" name="Google Shape;3575;p53"/>
            <p:cNvSpPr/>
            <p:nvPr/>
          </p:nvSpPr>
          <p:spPr>
            <a:xfrm>
              <a:off x="1463485" y="2048619"/>
              <a:ext cx="24188" cy="23598"/>
            </a:xfrm>
            <a:custGeom>
              <a:avLst/>
              <a:gdLst/>
              <a:ahLst/>
              <a:cxnLst/>
              <a:rect l="l" t="t" r="r" b="b"/>
              <a:pathLst>
                <a:path w="380" h="372" extrusionOk="0">
                  <a:moveTo>
                    <a:pt x="201" y="1"/>
                  </a:moveTo>
                  <a:cubicBezTo>
                    <a:pt x="200" y="1"/>
                    <a:pt x="200" y="1"/>
                    <a:pt x="199" y="1"/>
                  </a:cubicBezTo>
                  <a:cubicBezTo>
                    <a:pt x="99" y="2"/>
                    <a:pt x="10" y="72"/>
                    <a:pt x="5" y="177"/>
                  </a:cubicBezTo>
                  <a:cubicBezTo>
                    <a:pt x="0" y="272"/>
                    <a:pt x="79" y="371"/>
                    <a:pt x="179" y="371"/>
                  </a:cubicBezTo>
                  <a:cubicBezTo>
                    <a:pt x="180" y="371"/>
                    <a:pt x="180" y="371"/>
                    <a:pt x="181" y="371"/>
                  </a:cubicBezTo>
                  <a:cubicBezTo>
                    <a:pt x="281" y="370"/>
                    <a:pt x="370" y="300"/>
                    <a:pt x="375" y="195"/>
                  </a:cubicBezTo>
                  <a:cubicBezTo>
                    <a:pt x="380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" name="Google Shape;3576;p53"/>
            <p:cNvSpPr/>
            <p:nvPr/>
          </p:nvSpPr>
          <p:spPr>
            <a:xfrm>
              <a:off x="1457120" y="2018868"/>
              <a:ext cx="24252" cy="23598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99" y="3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0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" name="Google Shape;3577;p53"/>
            <p:cNvSpPr/>
            <p:nvPr/>
          </p:nvSpPr>
          <p:spPr>
            <a:xfrm>
              <a:off x="1543815" y="2205304"/>
              <a:ext cx="24252" cy="23598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" name="Google Shape;3578;p53"/>
            <p:cNvSpPr/>
            <p:nvPr/>
          </p:nvSpPr>
          <p:spPr>
            <a:xfrm>
              <a:off x="1933055" y="1583513"/>
              <a:ext cx="508583" cy="497140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" name="Google Shape;3579;p53"/>
            <p:cNvSpPr/>
            <p:nvPr/>
          </p:nvSpPr>
          <p:spPr>
            <a:xfrm>
              <a:off x="2102755" y="2055661"/>
              <a:ext cx="191" cy="63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" name="Google Shape;3580;p53"/>
            <p:cNvSpPr/>
            <p:nvPr/>
          </p:nvSpPr>
          <p:spPr>
            <a:xfrm>
              <a:off x="2049668" y="1868400"/>
              <a:ext cx="24315" cy="23471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" name="Google Shape;3581;p53"/>
            <p:cNvSpPr/>
            <p:nvPr/>
          </p:nvSpPr>
          <p:spPr>
            <a:xfrm>
              <a:off x="2078375" y="1847086"/>
              <a:ext cx="24252" cy="23534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" name="Google Shape;3582;p53"/>
            <p:cNvSpPr/>
            <p:nvPr/>
          </p:nvSpPr>
          <p:spPr>
            <a:xfrm>
              <a:off x="2348965" y="1745145"/>
              <a:ext cx="24315" cy="23471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" name="Google Shape;3583;p53"/>
            <p:cNvSpPr/>
            <p:nvPr/>
          </p:nvSpPr>
          <p:spPr>
            <a:xfrm>
              <a:off x="1956925" y="2369665"/>
              <a:ext cx="499290" cy="355109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" name="Google Shape;3584;p53"/>
            <p:cNvSpPr/>
            <p:nvPr/>
          </p:nvSpPr>
          <p:spPr>
            <a:xfrm>
              <a:off x="2058070" y="2558702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" name="Google Shape;3585;p53"/>
            <p:cNvSpPr/>
            <p:nvPr/>
          </p:nvSpPr>
          <p:spPr>
            <a:xfrm>
              <a:off x="2088242" y="2540940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" name="Google Shape;3586;p53"/>
            <p:cNvSpPr/>
            <p:nvPr/>
          </p:nvSpPr>
          <p:spPr>
            <a:xfrm>
              <a:off x="2343937" y="2527935"/>
              <a:ext cx="23997" cy="23534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" name="Google Shape;3587;p53"/>
            <p:cNvSpPr/>
            <p:nvPr/>
          </p:nvSpPr>
          <p:spPr>
            <a:xfrm>
              <a:off x="1257758" y="1927204"/>
              <a:ext cx="567780" cy="394502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" name="Google Shape;3588;p53"/>
            <p:cNvSpPr/>
            <p:nvPr/>
          </p:nvSpPr>
          <p:spPr>
            <a:xfrm>
              <a:off x="1920897" y="1595692"/>
              <a:ext cx="527552" cy="47747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" name="Google Shape;3589;p53"/>
            <p:cNvSpPr/>
            <p:nvPr/>
          </p:nvSpPr>
          <p:spPr>
            <a:xfrm>
              <a:off x="1663611" y="1081677"/>
              <a:ext cx="410877" cy="756336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" name="Google Shape;3590;p53"/>
            <p:cNvSpPr/>
            <p:nvPr/>
          </p:nvSpPr>
          <p:spPr>
            <a:xfrm>
              <a:off x="1388629" y="3168377"/>
              <a:ext cx="1088585" cy="627118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" name="Google Shape;3591;p53"/>
            <p:cNvSpPr/>
            <p:nvPr/>
          </p:nvSpPr>
          <p:spPr>
            <a:xfrm>
              <a:off x="1448717" y="3454152"/>
              <a:ext cx="979994" cy="66924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" name="Google Shape;3592;p53"/>
            <p:cNvSpPr/>
            <p:nvPr/>
          </p:nvSpPr>
          <p:spPr>
            <a:xfrm>
              <a:off x="1380799" y="3263974"/>
              <a:ext cx="1098515" cy="38886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" name="Google Shape;3593;p53"/>
            <p:cNvSpPr/>
            <p:nvPr/>
          </p:nvSpPr>
          <p:spPr>
            <a:xfrm>
              <a:off x="1387419" y="3308886"/>
              <a:ext cx="1079164" cy="38124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" name="Google Shape;3594;p53"/>
            <p:cNvSpPr/>
            <p:nvPr/>
          </p:nvSpPr>
          <p:spPr>
            <a:xfrm>
              <a:off x="2305172" y="3336290"/>
              <a:ext cx="1528" cy="127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DA84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" name="Google Shape;3595;p53"/>
            <p:cNvSpPr/>
            <p:nvPr/>
          </p:nvSpPr>
          <p:spPr>
            <a:xfrm>
              <a:off x="1640377" y="3538902"/>
              <a:ext cx="24061" cy="23598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" name="Google Shape;3596;p53"/>
            <p:cNvSpPr/>
            <p:nvPr/>
          </p:nvSpPr>
          <p:spPr>
            <a:xfrm>
              <a:off x="1675068" y="3536174"/>
              <a:ext cx="23997" cy="23471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" name="Google Shape;3597;p53"/>
            <p:cNvSpPr/>
            <p:nvPr/>
          </p:nvSpPr>
          <p:spPr>
            <a:xfrm>
              <a:off x="1655336" y="3569605"/>
              <a:ext cx="24061" cy="23534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" name="Google Shape;3598;p53"/>
            <p:cNvSpPr/>
            <p:nvPr/>
          </p:nvSpPr>
          <p:spPr>
            <a:xfrm>
              <a:off x="2174174" y="3378474"/>
              <a:ext cx="24061" cy="23534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" name="Google Shape;3599;p53"/>
            <p:cNvSpPr/>
            <p:nvPr/>
          </p:nvSpPr>
          <p:spPr>
            <a:xfrm>
              <a:off x="1664884" y="3225088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" name="Google Shape;3600;p53"/>
            <p:cNvSpPr/>
            <p:nvPr/>
          </p:nvSpPr>
          <p:spPr>
            <a:xfrm>
              <a:off x="1697538" y="3226674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" name="Google Shape;3601;p53"/>
            <p:cNvSpPr/>
            <p:nvPr/>
          </p:nvSpPr>
          <p:spPr>
            <a:xfrm>
              <a:off x="1431149" y="3175482"/>
              <a:ext cx="2101" cy="127"/>
            </a:xfrm>
            <a:custGeom>
              <a:avLst/>
              <a:gdLst/>
              <a:ahLst/>
              <a:cxnLst/>
              <a:rect l="l" t="t" r="r" b="b"/>
              <a:pathLst>
                <a:path w="33" h="2" extrusionOk="0">
                  <a:moveTo>
                    <a:pt x="30" y="0"/>
                  </a:moveTo>
                  <a:cubicBezTo>
                    <a:pt x="30" y="0"/>
                    <a:pt x="29" y="1"/>
                    <a:pt x="28" y="1"/>
                  </a:cubicBezTo>
                  <a:lnTo>
                    <a:pt x="32" y="1"/>
                  </a:lnTo>
                  <a:cubicBezTo>
                    <a:pt x="32" y="0"/>
                    <a:pt x="31" y="0"/>
                    <a:pt x="30" y="0"/>
                  </a:cubicBezTo>
                  <a:close/>
                  <a:moveTo>
                    <a:pt x="4" y="1"/>
                  </a:moveTo>
                  <a:lnTo>
                    <a:pt x="4" y="1"/>
                  </a:lnTo>
                  <a:cubicBezTo>
                    <a:pt x="3" y="2"/>
                    <a:pt x="2" y="2"/>
                    <a:pt x="0" y="2"/>
                  </a:cubicBezTo>
                  <a:cubicBezTo>
                    <a:pt x="2" y="2"/>
                    <a:pt x="3" y="2"/>
                    <a:pt x="4" y="1"/>
                  </a:cubicBezTo>
                  <a:close/>
                  <a:moveTo>
                    <a:pt x="10" y="1"/>
                  </a:moveTo>
                  <a:cubicBezTo>
                    <a:pt x="8" y="1"/>
                    <a:pt x="6" y="1"/>
                    <a:pt x="4" y="1"/>
                  </a:cubicBezTo>
                  <a:lnTo>
                    <a:pt x="4" y="1"/>
                  </a:lnTo>
                  <a:cubicBezTo>
                    <a:pt x="5" y="1"/>
                    <a:pt x="7" y="1"/>
                    <a:pt x="8" y="1"/>
                  </a:cubicBezTo>
                  <a:cubicBezTo>
                    <a:pt x="13" y="1"/>
                    <a:pt x="18" y="2"/>
                    <a:pt x="23" y="2"/>
                  </a:cubicBezTo>
                  <a:cubicBezTo>
                    <a:pt x="25" y="2"/>
                    <a:pt x="26" y="1"/>
                    <a:pt x="28" y="1"/>
                  </a:cubicBezTo>
                  <a:close/>
                </a:path>
              </a:pathLst>
            </a:custGeom>
            <a:solidFill>
              <a:srgbClr val="FFBC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" name="Google Shape;3602;p53"/>
            <p:cNvSpPr/>
            <p:nvPr/>
          </p:nvSpPr>
          <p:spPr>
            <a:xfrm>
              <a:off x="1398240" y="3175482"/>
              <a:ext cx="57287" cy="280002"/>
            </a:xfrm>
            <a:custGeom>
              <a:avLst/>
              <a:gdLst/>
              <a:ahLst/>
              <a:cxnLst/>
              <a:rect l="l" t="t" r="r" b="b"/>
              <a:pathLst>
                <a:path w="900" h="4414" extrusionOk="0">
                  <a:moveTo>
                    <a:pt x="551" y="1"/>
                  </a:moveTo>
                  <a:lnTo>
                    <a:pt x="556" y="2"/>
                  </a:lnTo>
                  <a:cubicBezTo>
                    <a:pt x="554" y="1"/>
                    <a:pt x="553" y="1"/>
                    <a:pt x="551" y="1"/>
                  </a:cubicBezTo>
                  <a:cubicBezTo>
                    <a:pt x="547" y="1"/>
                    <a:pt x="543" y="2"/>
                    <a:pt x="540" y="2"/>
                  </a:cubicBezTo>
                  <a:cubicBezTo>
                    <a:pt x="489" y="2"/>
                    <a:pt x="441" y="24"/>
                    <a:pt x="407" y="59"/>
                  </a:cubicBezTo>
                  <a:cubicBezTo>
                    <a:pt x="370" y="73"/>
                    <a:pt x="337" y="96"/>
                    <a:pt x="315" y="128"/>
                  </a:cubicBezTo>
                  <a:cubicBezTo>
                    <a:pt x="308" y="137"/>
                    <a:pt x="304" y="146"/>
                    <a:pt x="299" y="155"/>
                  </a:cubicBezTo>
                  <a:cubicBezTo>
                    <a:pt x="288" y="152"/>
                    <a:pt x="276" y="149"/>
                    <a:pt x="265" y="149"/>
                  </a:cubicBezTo>
                  <a:cubicBezTo>
                    <a:pt x="260" y="149"/>
                    <a:pt x="255" y="149"/>
                    <a:pt x="250" y="149"/>
                  </a:cubicBezTo>
                  <a:cubicBezTo>
                    <a:pt x="151" y="149"/>
                    <a:pt x="80" y="226"/>
                    <a:pt x="68" y="321"/>
                  </a:cubicBezTo>
                  <a:cubicBezTo>
                    <a:pt x="57" y="403"/>
                    <a:pt x="66" y="487"/>
                    <a:pt x="62" y="569"/>
                  </a:cubicBezTo>
                  <a:cubicBezTo>
                    <a:pt x="60" y="656"/>
                    <a:pt x="52" y="741"/>
                    <a:pt x="45" y="826"/>
                  </a:cubicBezTo>
                  <a:cubicBezTo>
                    <a:pt x="30" y="998"/>
                    <a:pt x="17" y="1168"/>
                    <a:pt x="9" y="1340"/>
                  </a:cubicBezTo>
                  <a:cubicBezTo>
                    <a:pt x="1" y="1508"/>
                    <a:pt x="9" y="1678"/>
                    <a:pt x="14" y="1846"/>
                  </a:cubicBezTo>
                  <a:cubicBezTo>
                    <a:pt x="20" y="2024"/>
                    <a:pt x="23" y="2201"/>
                    <a:pt x="25" y="2379"/>
                  </a:cubicBezTo>
                  <a:cubicBezTo>
                    <a:pt x="25" y="2377"/>
                    <a:pt x="25" y="2375"/>
                    <a:pt x="26" y="2373"/>
                  </a:cubicBezTo>
                  <a:lnTo>
                    <a:pt x="26" y="2373"/>
                  </a:lnTo>
                  <a:cubicBezTo>
                    <a:pt x="23" y="2723"/>
                    <a:pt x="18" y="3073"/>
                    <a:pt x="26" y="3423"/>
                  </a:cubicBezTo>
                  <a:cubicBezTo>
                    <a:pt x="29" y="3531"/>
                    <a:pt x="33" y="3637"/>
                    <a:pt x="38" y="3744"/>
                  </a:cubicBezTo>
                  <a:cubicBezTo>
                    <a:pt x="43" y="3821"/>
                    <a:pt x="45" y="3899"/>
                    <a:pt x="54" y="3975"/>
                  </a:cubicBezTo>
                  <a:cubicBezTo>
                    <a:pt x="67" y="4081"/>
                    <a:pt x="75" y="4196"/>
                    <a:pt x="124" y="4292"/>
                  </a:cubicBezTo>
                  <a:cubicBezTo>
                    <a:pt x="160" y="4362"/>
                    <a:pt x="233" y="4413"/>
                    <a:pt x="312" y="4413"/>
                  </a:cubicBezTo>
                  <a:cubicBezTo>
                    <a:pt x="313" y="4413"/>
                    <a:pt x="314" y="4413"/>
                    <a:pt x="315" y="4413"/>
                  </a:cubicBezTo>
                  <a:cubicBezTo>
                    <a:pt x="329" y="4412"/>
                    <a:pt x="344" y="4411"/>
                    <a:pt x="357" y="4408"/>
                  </a:cubicBezTo>
                  <a:cubicBezTo>
                    <a:pt x="399" y="4396"/>
                    <a:pt x="441" y="4377"/>
                    <a:pt x="468" y="4342"/>
                  </a:cubicBezTo>
                  <a:cubicBezTo>
                    <a:pt x="485" y="4322"/>
                    <a:pt x="503" y="4300"/>
                    <a:pt x="520" y="4277"/>
                  </a:cubicBezTo>
                  <a:cubicBezTo>
                    <a:pt x="522" y="4273"/>
                    <a:pt x="525" y="4268"/>
                    <a:pt x="529" y="4264"/>
                  </a:cubicBezTo>
                  <a:cubicBezTo>
                    <a:pt x="548" y="4346"/>
                    <a:pt x="620" y="4410"/>
                    <a:pt x="707" y="4410"/>
                  </a:cubicBezTo>
                  <a:cubicBezTo>
                    <a:pt x="708" y="4410"/>
                    <a:pt x="709" y="4410"/>
                    <a:pt x="710" y="4410"/>
                  </a:cubicBezTo>
                  <a:lnTo>
                    <a:pt x="720" y="4410"/>
                  </a:lnTo>
                  <a:cubicBezTo>
                    <a:pt x="819" y="4404"/>
                    <a:pt x="899" y="4313"/>
                    <a:pt x="891" y="4213"/>
                  </a:cubicBezTo>
                  <a:cubicBezTo>
                    <a:pt x="881" y="4077"/>
                    <a:pt x="874" y="3941"/>
                    <a:pt x="871" y="3805"/>
                  </a:cubicBezTo>
                  <a:cubicBezTo>
                    <a:pt x="866" y="3660"/>
                    <a:pt x="856" y="3515"/>
                    <a:pt x="849" y="3369"/>
                  </a:cubicBezTo>
                  <a:cubicBezTo>
                    <a:pt x="834" y="3068"/>
                    <a:pt x="837" y="2764"/>
                    <a:pt x="834" y="2464"/>
                  </a:cubicBezTo>
                  <a:cubicBezTo>
                    <a:pt x="832" y="2272"/>
                    <a:pt x="825" y="2078"/>
                    <a:pt x="822" y="1886"/>
                  </a:cubicBezTo>
                  <a:cubicBezTo>
                    <a:pt x="819" y="1690"/>
                    <a:pt x="818" y="1492"/>
                    <a:pt x="817" y="1296"/>
                  </a:cubicBezTo>
                  <a:cubicBezTo>
                    <a:pt x="816" y="1098"/>
                    <a:pt x="811" y="902"/>
                    <a:pt x="801" y="703"/>
                  </a:cubicBezTo>
                  <a:cubicBezTo>
                    <a:pt x="795" y="595"/>
                    <a:pt x="788" y="487"/>
                    <a:pt x="779" y="378"/>
                  </a:cubicBezTo>
                  <a:cubicBezTo>
                    <a:pt x="771" y="279"/>
                    <a:pt x="763" y="167"/>
                    <a:pt x="703" y="84"/>
                  </a:cubicBezTo>
                  <a:cubicBezTo>
                    <a:pt x="668" y="37"/>
                    <a:pt x="622" y="10"/>
                    <a:pt x="568" y="3"/>
                  </a:cubicBezTo>
                  <a:cubicBezTo>
                    <a:pt x="562" y="2"/>
                    <a:pt x="556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" name="Google Shape;3603;p53"/>
            <p:cNvSpPr/>
            <p:nvPr/>
          </p:nvSpPr>
          <p:spPr>
            <a:xfrm>
              <a:off x="1431722" y="3175482"/>
              <a:ext cx="127" cy="6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BC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" name="Google Shape;3604;p53"/>
            <p:cNvSpPr/>
            <p:nvPr/>
          </p:nvSpPr>
          <p:spPr>
            <a:xfrm>
              <a:off x="1465267" y="3446984"/>
              <a:ext cx="78229" cy="355426"/>
            </a:xfrm>
            <a:custGeom>
              <a:avLst/>
              <a:gdLst/>
              <a:ahLst/>
              <a:cxnLst/>
              <a:rect l="l" t="t" r="r" b="b"/>
              <a:pathLst>
                <a:path w="1229" h="5603" extrusionOk="0">
                  <a:moveTo>
                    <a:pt x="804" y="0"/>
                  </a:moveTo>
                  <a:cubicBezTo>
                    <a:pt x="800" y="0"/>
                    <a:pt x="797" y="1"/>
                    <a:pt x="793" y="1"/>
                  </a:cubicBezTo>
                  <a:cubicBezTo>
                    <a:pt x="733" y="5"/>
                    <a:pt x="685" y="38"/>
                    <a:pt x="655" y="85"/>
                  </a:cubicBezTo>
                  <a:cubicBezTo>
                    <a:pt x="635" y="73"/>
                    <a:pt x="614" y="64"/>
                    <a:pt x="591" y="58"/>
                  </a:cubicBezTo>
                  <a:cubicBezTo>
                    <a:pt x="579" y="56"/>
                    <a:pt x="567" y="54"/>
                    <a:pt x="555" y="54"/>
                  </a:cubicBezTo>
                  <a:cubicBezTo>
                    <a:pt x="533" y="54"/>
                    <a:pt x="511" y="58"/>
                    <a:pt x="491" y="66"/>
                  </a:cubicBezTo>
                  <a:cubicBezTo>
                    <a:pt x="480" y="60"/>
                    <a:pt x="467" y="56"/>
                    <a:pt x="455" y="53"/>
                  </a:cubicBezTo>
                  <a:cubicBezTo>
                    <a:pt x="452" y="52"/>
                    <a:pt x="449" y="51"/>
                    <a:pt x="446" y="51"/>
                  </a:cubicBezTo>
                  <a:cubicBezTo>
                    <a:pt x="434" y="48"/>
                    <a:pt x="421" y="47"/>
                    <a:pt x="409" y="47"/>
                  </a:cubicBezTo>
                  <a:cubicBezTo>
                    <a:pt x="355" y="47"/>
                    <a:pt x="299" y="74"/>
                    <a:pt x="265" y="116"/>
                  </a:cubicBezTo>
                  <a:cubicBezTo>
                    <a:pt x="247" y="108"/>
                    <a:pt x="227" y="103"/>
                    <a:pt x="207" y="101"/>
                  </a:cubicBezTo>
                  <a:cubicBezTo>
                    <a:pt x="203" y="101"/>
                    <a:pt x="199" y="101"/>
                    <a:pt x="196" y="101"/>
                  </a:cubicBezTo>
                  <a:cubicBezTo>
                    <a:pt x="129" y="101"/>
                    <a:pt x="56" y="140"/>
                    <a:pt x="29" y="203"/>
                  </a:cubicBezTo>
                  <a:cubicBezTo>
                    <a:pt x="18" y="231"/>
                    <a:pt x="9" y="256"/>
                    <a:pt x="5" y="287"/>
                  </a:cubicBezTo>
                  <a:cubicBezTo>
                    <a:pt x="1" y="319"/>
                    <a:pt x="1" y="351"/>
                    <a:pt x="2" y="384"/>
                  </a:cubicBezTo>
                  <a:cubicBezTo>
                    <a:pt x="3" y="415"/>
                    <a:pt x="4" y="446"/>
                    <a:pt x="4" y="476"/>
                  </a:cubicBezTo>
                  <a:cubicBezTo>
                    <a:pt x="6" y="531"/>
                    <a:pt x="9" y="587"/>
                    <a:pt x="10" y="642"/>
                  </a:cubicBezTo>
                  <a:cubicBezTo>
                    <a:pt x="30" y="1052"/>
                    <a:pt x="38" y="1461"/>
                    <a:pt x="53" y="1869"/>
                  </a:cubicBezTo>
                  <a:cubicBezTo>
                    <a:pt x="68" y="2280"/>
                    <a:pt x="93" y="2688"/>
                    <a:pt x="129" y="3096"/>
                  </a:cubicBezTo>
                  <a:cubicBezTo>
                    <a:pt x="163" y="3489"/>
                    <a:pt x="208" y="3883"/>
                    <a:pt x="236" y="4276"/>
                  </a:cubicBezTo>
                  <a:cubicBezTo>
                    <a:pt x="250" y="4476"/>
                    <a:pt x="273" y="4674"/>
                    <a:pt x="290" y="4873"/>
                  </a:cubicBezTo>
                  <a:cubicBezTo>
                    <a:pt x="299" y="4971"/>
                    <a:pt x="308" y="5070"/>
                    <a:pt x="319" y="5167"/>
                  </a:cubicBezTo>
                  <a:cubicBezTo>
                    <a:pt x="323" y="5213"/>
                    <a:pt x="326" y="5257"/>
                    <a:pt x="327" y="5303"/>
                  </a:cubicBezTo>
                  <a:cubicBezTo>
                    <a:pt x="329" y="5355"/>
                    <a:pt x="328" y="5405"/>
                    <a:pt x="336" y="5455"/>
                  </a:cubicBezTo>
                  <a:cubicBezTo>
                    <a:pt x="351" y="5542"/>
                    <a:pt x="434" y="5603"/>
                    <a:pt x="519" y="5603"/>
                  </a:cubicBezTo>
                  <a:cubicBezTo>
                    <a:pt x="519" y="5603"/>
                    <a:pt x="520" y="5603"/>
                    <a:pt x="521" y="5603"/>
                  </a:cubicBezTo>
                  <a:cubicBezTo>
                    <a:pt x="532" y="5603"/>
                    <a:pt x="543" y="5601"/>
                    <a:pt x="554" y="5599"/>
                  </a:cubicBezTo>
                  <a:cubicBezTo>
                    <a:pt x="605" y="5589"/>
                    <a:pt x="645" y="5560"/>
                    <a:pt x="670" y="5521"/>
                  </a:cubicBezTo>
                  <a:cubicBezTo>
                    <a:pt x="680" y="5523"/>
                    <a:pt x="690" y="5523"/>
                    <a:pt x="700" y="5523"/>
                  </a:cubicBezTo>
                  <a:cubicBezTo>
                    <a:pt x="744" y="5523"/>
                    <a:pt x="787" y="5512"/>
                    <a:pt x="832" y="5503"/>
                  </a:cubicBezTo>
                  <a:cubicBezTo>
                    <a:pt x="872" y="5496"/>
                    <a:pt x="914" y="5489"/>
                    <a:pt x="956" y="5479"/>
                  </a:cubicBezTo>
                  <a:cubicBezTo>
                    <a:pt x="969" y="5487"/>
                    <a:pt x="985" y="5493"/>
                    <a:pt x="1001" y="5495"/>
                  </a:cubicBezTo>
                  <a:cubicBezTo>
                    <a:pt x="1014" y="5499"/>
                    <a:pt x="1028" y="5500"/>
                    <a:pt x="1040" y="5500"/>
                  </a:cubicBezTo>
                  <a:cubicBezTo>
                    <a:pt x="1092" y="5499"/>
                    <a:pt x="1139" y="5476"/>
                    <a:pt x="1176" y="5438"/>
                  </a:cubicBezTo>
                  <a:cubicBezTo>
                    <a:pt x="1227" y="5388"/>
                    <a:pt x="1229" y="5322"/>
                    <a:pt x="1229" y="5256"/>
                  </a:cubicBezTo>
                  <a:cubicBezTo>
                    <a:pt x="1229" y="5210"/>
                    <a:pt x="1228" y="5165"/>
                    <a:pt x="1227" y="5118"/>
                  </a:cubicBezTo>
                  <a:cubicBezTo>
                    <a:pt x="1214" y="4735"/>
                    <a:pt x="1164" y="4353"/>
                    <a:pt x="1135" y="3969"/>
                  </a:cubicBezTo>
                  <a:cubicBezTo>
                    <a:pt x="1120" y="3770"/>
                    <a:pt x="1105" y="3571"/>
                    <a:pt x="1095" y="3372"/>
                  </a:cubicBezTo>
                  <a:cubicBezTo>
                    <a:pt x="1086" y="3170"/>
                    <a:pt x="1081" y="2969"/>
                    <a:pt x="1076" y="2768"/>
                  </a:cubicBezTo>
                  <a:cubicBezTo>
                    <a:pt x="1065" y="2379"/>
                    <a:pt x="1041" y="1992"/>
                    <a:pt x="1028" y="1603"/>
                  </a:cubicBezTo>
                  <a:cubicBezTo>
                    <a:pt x="1020" y="1403"/>
                    <a:pt x="1014" y="1203"/>
                    <a:pt x="1007" y="1002"/>
                  </a:cubicBezTo>
                  <a:cubicBezTo>
                    <a:pt x="1001" y="810"/>
                    <a:pt x="992" y="618"/>
                    <a:pt x="988" y="426"/>
                  </a:cubicBezTo>
                  <a:cubicBezTo>
                    <a:pt x="989" y="342"/>
                    <a:pt x="993" y="257"/>
                    <a:pt x="990" y="173"/>
                  </a:cubicBezTo>
                  <a:cubicBezTo>
                    <a:pt x="985" y="75"/>
                    <a:pt x="898" y="0"/>
                    <a:pt x="8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" name="Google Shape;3605;p53"/>
            <p:cNvSpPr/>
            <p:nvPr/>
          </p:nvSpPr>
          <p:spPr>
            <a:xfrm>
              <a:off x="2412746" y="3171358"/>
              <a:ext cx="59451" cy="304107"/>
            </a:xfrm>
            <a:custGeom>
              <a:avLst/>
              <a:gdLst/>
              <a:ahLst/>
              <a:cxnLst/>
              <a:rect l="l" t="t" r="r" b="b"/>
              <a:pathLst>
                <a:path w="934" h="4794" extrusionOk="0">
                  <a:moveTo>
                    <a:pt x="517" y="0"/>
                  </a:moveTo>
                  <a:cubicBezTo>
                    <a:pt x="418" y="0"/>
                    <a:pt x="344" y="78"/>
                    <a:pt x="333" y="173"/>
                  </a:cubicBezTo>
                  <a:cubicBezTo>
                    <a:pt x="332" y="175"/>
                    <a:pt x="332" y="179"/>
                    <a:pt x="332" y="181"/>
                  </a:cubicBezTo>
                  <a:cubicBezTo>
                    <a:pt x="325" y="193"/>
                    <a:pt x="318" y="204"/>
                    <a:pt x="314" y="216"/>
                  </a:cubicBezTo>
                  <a:cubicBezTo>
                    <a:pt x="278" y="306"/>
                    <a:pt x="282" y="416"/>
                    <a:pt x="282" y="512"/>
                  </a:cubicBezTo>
                  <a:cubicBezTo>
                    <a:pt x="280" y="594"/>
                    <a:pt x="279" y="676"/>
                    <a:pt x="280" y="759"/>
                  </a:cubicBezTo>
                  <a:cubicBezTo>
                    <a:pt x="280" y="795"/>
                    <a:pt x="280" y="832"/>
                    <a:pt x="280" y="868"/>
                  </a:cubicBezTo>
                  <a:cubicBezTo>
                    <a:pt x="270" y="962"/>
                    <a:pt x="261" y="1055"/>
                    <a:pt x="252" y="1149"/>
                  </a:cubicBezTo>
                  <a:cubicBezTo>
                    <a:pt x="237" y="1311"/>
                    <a:pt x="221" y="1473"/>
                    <a:pt x="204" y="1636"/>
                  </a:cubicBezTo>
                  <a:cubicBezTo>
                    <a:pt x="187" y="1803"/>
                    <a:pt x="166" y="1971"/>
                    <a:pt x="155" y="2139"/>
                  </a:cubicBezTo>
                  <a:cubicBezTo>
                    <a:pt x="140" y="2339"/>
                    <a:pt x="131" y="2538"/>
                    <a:pt x="115" y="2737"/>
                  </a:cubicBezTo>
                  <a:cubicBezTo>
                    <a:pt x="98" y="2935"/>
                    <a:pt x="72" y="3130"/>
                    <a:pt x="59" y="3327"/>
                  </a:cubicBezTo>
                  <a:cubicBezTo>
                    <a:pt x="45" y="3512"/>
                    <a:pt x="45" y="3699"/>
                    <a:pt x="32" y="3884"/>
                  </a:cubicBezTo>
                  <a:cubicBezTo>
                    <a:pt x="19" y="4080"/>
                    <a:pt x="0" y="4277"/>
                    <a:pt x="7" y="4475"/>
                  </a:cubicBezTo>
                  <a:cubicBezTo>
                    <a:pt x="8" y="4528"/>
                    <a:pt x="8" y="4581"/>
                    <a:pt x="19" y="4633"/>
                  </a:cubicBezTo>
                  <a:cubicBezTo>
                    <a:pt x="39" y="4723"/>
                    <a:pt x="116" y="4788"/>
                    <a:pt x="208" y="4794"/>
                  </a:cubicBezTo>
                  <a:lnTo>
                    <a:pt x="224" y="4794"/>
                  </a:lnTo>
                  <a:cubicBezTo>
                    <a:pt x="314" y="4793"/>
                    <a:pt x="404" y="4733"/>
                    <a:pt x="468" y="4676"/>
                  </a:cubicBezTo>
                  <a:cubicBezTo>
                    <a:pt x="549" y="4604"/>
                    <a:pt x="610" y="4516"/>
                    <a:pt x="641" y="4412"/>
                  </a:cubicBezTo>
                  <a:cubicBezTo>
                    <a:pt x="699" y="4221"/>
                    <a:pt x="714" y="4021"/>
                    <a:pt x="733" y="3823"/>
                  </a:cubicBezTo>
                  <a:cubicBezTo>
                    <a:pt x="742" y="3727"/>
                    <a:pt x="752" y="3631"/>
                    <a:pt x="762" y="3535"/>
                  </a:cubicBezTo>
                  <a:cubicBezTo>
                    <a:pt x="772" y="3438"/>
                    <a:pt x="784" y="3341"/>
                    <a:pt x="793" y="3245"/>
                  </a:cubicBezTo>
                  <a:cubicBezTo>
                    <a:pt x="803" y="3134"/>
                    <a:pt x="818" y="3024"/>
                    <a:pt x="826" y="2914"/>
                  </a:cubicBezTo>
                  <a:cubicBezTo>
                    <a:pt x="833" y="2799"/>
                    <a:pt x="840" y="2685"/>
                    <a:pt x="848" y="2570"/>
                  </a:cubicBezTo>
                  <a:cubicBezTo>
                    <a:pt x="855" y="2469"/>
                    <a:pt x="855" y="2368"/>
                    <a:pt x="858" y="2266"/>
                  </a:cubicBezTo>
                  <a:cubicBezTo>
                    <a:pt x="865" y="2069"/>
                    <a:pt x="869" y="1871"/>
                    <a:pt x="875" y="1675"/>
                  </a:cubicBezTo>
                  <a:cubicBezTo>
                    <a:pt x="881" y="1474"/>
                    <a:pt x="891" y="1276"/>
                    <a:pt x="904" y="1077"/>
                  </a:cubicBezTo>
                  <a:cubicBezTo>
                    <a:pt x="915" y="886"/>
                    <a:pt x="933" y="695"/>
                    <a:pt x="927" y="505"/>
                  </a:cubicBezTo>
                  <a:cubicBezTo>
                    <a:pt x="925" y="458"/>
                    <a:pt x="922" y="411"/>
                    <a:pt x="919" y="364"/>
                  </a:cubicBezTo>
                  <a:cubicBezTo>
                    <a:pt x="916" y="326"/>
                    <a:pt x="914" y="289"/>
                    <a:pt x="901" y="253"/>
                  </a:cubicBezTo>
                  <a:cubicBezTo>
                    <a:pt x="871" y="173"/>
                    <a:pt x="794" y="123"/>
                    <a:pt x="710" y="123"/>
                  </a:cubicBezTo>
                  <a:cubicBezTo>
                    <a:pt x="704" y="123"/>
                    <a:pt x="699" y="124"/>
                    <a:pt x="693" y="124"/>
                  </a:cubicBezTo>
                  <a:cubicBezTo>
                    <a:pt x="668" y="57"/>
                    <a:pt x="601" y="5"/>
                    <a:pt x="530" y="1"/>
                  </a:cubicBezTo>
                  <a:cubicBezTo>
                    <a:pt x="526" y="0"/>
                    <a:pt x="521" y="0"/>
                    <a:pt x="5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" name="Google Shape;3606;p53"/>
            <p:cNvSpPr/>
            <p:nvPr/>
          </p:nvSpPr>
          <p:spPr>
            <a:xfrm>
              <a:off x="2346928" y="3463731"/>
              <a:ext cx="71864" cy="343310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" name="Google Shape;3607;p53"/>
            <p:cNvSpPr/>
            <p:nvPr/>
          </p:nvSpPr>
          <p:spPr>
            <a:xfrm>
              <a:off x="1883024" y="1864530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" name="Google Shape;3608;p53"/>
            <p:cNvSpPr/>
            <p:nvPr/>
          </p:nvSpPr>
          <p:spPr>
            <a:xfrm>
              <a:off x="1237389" y="1069688"/>
              <a:ext cx="1254909" cy="2743247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44461181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62156" y="37123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6873655" y="8801100"/>
            <a:ext cx="1140622" cy="113646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cxnSp>
        <p:nvCxnSpPr>
          <p:cNvPr id="96" name="Straight Connector 95"/>
          <p:cNvCxnSpPr/>
          <p:nvPr/>
        </p:nvCxnSpPr>
        <p:spPr>
          <a:xfrm>
            <a:off x="5791200" y="1638300"/>
            <a:ext cx="0" cy="6248400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>
          <a:xfrm>
            <a:off x="11963400" y="1638300"/>
            <a:ext cx="0" cy="6248400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Rounded Rectangle 97"/>
          <p:cNvSpPr/>
          <p:nvPr/>
        </p:nvSpPr>
        <p:spPr>
          <a:xfrm>
            <a:off x="1143000" y="1638300"/>
            <a:ext cx="3733800" cy="1703513"/>
          </a:xfrm>
          <a:prstGeom prst="roundRect">
            <a:avLst/>
          </a:prstGeom>
          <a:solidFill>
            <a:srgbClr val="CDCBF9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Khi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vật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nuôi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đói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hay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khát</a:t>
            </a:r>
            <a:endParaRPr kumimoji="0" lang="en-US" sz="4000" b="0" i="0" u="none" strike="noStrike" kern="0" cap="none" spc="0" normalizeH="0" baseline="0" noProof="0" dirty="0">
              <a:ln>
                <a:noFill/>
              </a:ln>
              <a:solidFill>
                <a:srgbClr val="555555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6858000" y="1638299"/>
            <a:ext cx="3987800" cy="1703513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Khi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thời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tiết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nắng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nóng</a:t>
            </a:r>
            <a:endParaRPr kumimoji="0" lang="en-US" sz="4000" b="0" i="0" u="none" strike="noStrike" kern="0" cap="none" spc="0" normalizeH="0" baseline="0" noProof="0" dirty="0">
              <a:ln>
                <a:noFill/>
              </a:ln>
              <a:solidFill>
                <a:srgbClr val="555555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4" name="Rounded Rectangle 103"/>
          <p:cNvSpPr/>
          <p:nvPr/>
        </p:nvSpPr>
        <p:spPr>
          <a:xfrm>
            <a:off x="13024913" y="1638298"/>
            <a:ext cx="3987800" cy="1703513"/>
          </a:xfrm>
          <a:prstGeom prst="roundRect">
            <a:avLst/>
          </a:prstGeom>
          <a:solidFill>
            <a:schemeClr val="bg2">
              <a:lumMod val="40000"/>
              <a:lumOff val="6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Khi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thời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tiết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lạnh</a:t>
            </a:r>
            <a:r>
              <a:rPr kumimoji="0" lang="en-US" sz="4000" b="0" i="0" u="none" strike="noStrike" kern="0" cap="none" spc="0" normalizeH="0" noProof="0" dirty="0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000" b="0" i="0" u="none" strike="noStrike" kern="0" cap="none" spc="0" normalizeH="0" noProof="0" dirty="0" err="1">
                <a:ln>
                  <a:noFill/>
                </a:ln>
                <a:solidFill>
                  <a:srgbClr val="555555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giá</a:t>
            </a:r>
            <a:endParaRPr kumimoji="0" lang="en-US" sz="4000" b="0" i="0" u="none" strike="noStrike" kern="0" cap="none" spc="0" normalizeH="0" baseline="0" noProof="0" dirty="0">
              <a:ln>
                <a:noFill/>
              </a:ln>
              <a:solidFill>
                <a:srgbClr val="555555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09600" y="3379913"/>
            <a:ext cx="4800600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 algn="just">
              <a:lnSpc>
                <a:spcPct val="150000"/>
              </a:lnSpc>
              <a:buFont typeface="Arial" pitchFamily="34" charset="0"/>
              <a:buChar char="•"/>
            </a:pPr>
            <a:r>
              <a:rPr lang="en-US" sz="4000" dirty="0" err="1"/>
              <a:t>Cung</a:t>
            </a:r>
            <a:r>
              <a:rPr lang="en-US" sz="4000" dirty="0"/>
              <a:t> </a:t>
            </a:r>
            <a:r>
              <a:rPr lang="en-US" sz="4000" dirty="0" err="1"/>
              <a:t>cấp</a:t>
            </a:r>
            <a:r>
              <a:rPr lang="en-US" sz="4000" dirty="0"/>
              <a:t> </a:t>
            </a:r>
            <a:r>
              <a:rPr lang="en-US" sz="4000" dirty="0" err="1"/>
              <a:t>cho</a:t>
            </a:r>
            <a:r>
              <a:rPr lang="vi-VN" sz="4000" dirty="0"/>
              <a:t> vật nuôi </a:t>
            </a:r>
            <a:r>
              <a:rPr lang="en-US" sz="4000" dirty="0" err="1"/>
              <a:t>đủ</a:t>
            </a:r>
            <a:r>
              <a:rPr lang="en-US" sz="4000" dirty="0"/>
              <a:t> </a:t>
            </a:r>
            <a:r>
              <a:rPr lang="vi-VN" sz="4000" dirty="0"/>
              <a:t>thức ăn và phù hợp</a:t>
            </a:r>
            <a:endParaRPr lang="en-US" sz="4000" dirty="0"/>
          </a:p>
          <a:p>
            <a:pPr marL="571500" indent="-571500" algn="just">
              <a:lnSpc>
                <a:spcPct val="150000"/>
              </a:lnSpc>
              <a:buFont typeface="Arial" pitchFamily="34" charset="0"/>
              <a:buChar char="•"/>
            </a:pPr>
            <a:r>
              <a:rPr lang="en-US" sz="4000" dirty="0"/>
              <a:t>C</a:t>
            </a:r>
            <a:r>
              <a:rPr lang="vi-VN" sz="4000" dirty="0"/>
              <a:t>ho nước uống đủ, sạch</a:t>
            </a:r>
            <a:endParaRPr lang="en-US" sz="4000" dirty="0"/>
          </a:p>
        </p:txBody>
      </p:sp>
      <p:sp>
        <p:nvSpPr>
          <p:cNvPr id="106" name="Rectangle 105"/>
          <p:cNvSpPr/>
          <p:nvPr/>
        </p:nvSpPr>
        <p:spPr>
          <a:xfrm>
            <a:off x="6096000" y="3379913"/>
            <a:ext cx="55118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 algn="just">
              <a:lnSpc>
                <a:spcPct val="150000"/>
              </a:lnSpc>
              <a:buFont typeface="Arial" pitchFamily="34" charset="0"/>
              <a:buChar char="•"/>
            </a:pPr>
            <a:r>
              <a:rPr lang="en-US" sz="4000" dirty="0" err="1"/>
              <a:t>Tắm</a:t>
            </a:r>
            <a:r>
              <a:rPr lang="en-US" sz="4000" dirty="0"/>
              <a:t> </a:t>
            </a:r>
            <a:r>
              <a:rPr lang="en-US" sz="4000" dirty="0" err="1"/>
              <a:t>mát</a:t>
            </a:r>
            <a:endParaRPr lang="en-US" sz="4000" dirty="0"/>
          </a:p>
          <a:p>
            <a:pPr marL="571500" indent="-571500" algn="just">
              <a:lnSpc>
                <a:spcPct val="150000"/>
              </a:lnSpc>
              <a:buFont typeface="Arial" pitchFamily="34" charset="0"/>
              <a:buChar char="•"/>
            </a:pPr>
            <a:r>
              <a:rPr lang="en-US" sz="4000" dirty="0"/>
              <a:t>Cho </a:t>
            </a:r>
            <a:r>
              <a:rPr lang="en-US" sz="4000" dirty="0" err="1"/>
              <a:t>uống</a:t>
            </a:r>
            <a:r>
              <a:rPr lang="en-US" sz="4000" dirty="0"/>
              <a:t> </a:t>
            </a:r>
            <a:r>
              <a:rPr lang="en-US" sz="4000" dirty="0" err="1"/>
              <a:t>đủ</a:t>
            </a:r>
            <a:r>
              <a:rPr lang="en-US" sz="4000" dirty="0"/>
              <a:t> </a:t>
            </a:r>
            <a:r>
              <a:rPr lang="en-US" sz="4000" dirty="0" err="1"/>
              <a:t>nước</a:t>
            </a:r>
            <a:endParaRPr lang="en-US" sz="4000" dirty="0"/>
          </a:p>
          <a:p>
            <a:pPr marL="571500" indent="-571500" algn="just">
              <a:lnSpc>
                <a:spcPct val="150000"/>
              </a:lnSpc>
              <a:buFont typeface="Arial" pitchFamily="34" charset="0"/>
              <a:buChar char="•"/>
            </a:pPr>
            <a:r>
              <a:rPr lang="en-US" sz="4000" dirty="0"/>
              <a:t>Ở </a:t>
            </a:r>
            <a:r>
              <a:rPr lang="en-US" sz="4000" dirty="0" err="1"/>
              <a:t>trong</a:t>
            </a:r>
            <a:r>
              <a:rPr lang="en-US" sz="4000" dirty="0"/>
              <a:t> </a:t>
            </a:r>
            <a:r>
              <a:rPr lang="en-US" sz="4000" dirty="0" err="1"/>
              <a:t>chuồng</a:t>
            </a:r>
            <a:r>
              <a:rPr lang="en-US" sz="4000" dirty="0"/>
              <a:t> </a:t>
            </a:r>
            <a:r>
              <a:rPr lang="en-US" sz="4000" dirty="0" err="1"/>
              <a:t>trại</a:t>
            </a:r>
            <a:r>
              <a:rPr lang="en-US" sz="4000" dirty="0"/>
              <a:t> </a:t>
            </a:r>
            <a:r>
              <a:rPr lang="en-US" sz="4000" dirty="0" err="1"/>
              <a:t>thoáng</a:t>
            </a:r>
            <a:r>
              <a:rPr lang="en-US" sz="4000" dirty="0"/>
              <a:t> </a:t>
            </a:r>
            <a:r>
              <a:rPr lang="en-US" sz="4000" dirty="0" err="1"/>
              <a:t>mát</a:t>
            </a:r>
            <a:endParaRPr lang="en-US" sz="4000" dirty="0"/>
          </a:p>
        </p:txBody>
      </p:sp>
      <p:sp>
        <p:nvSpPr>
          <p:cNvPr id="107" name="Rectangle 106"/>
          <p:cNvSpPr/>
          <p:nvPr/>
        </p:nvSpPr>
        <p:spPr>
          <a:xfrm>
            <a:off x="12241171" y="3379913"/>
            <a:ext cx="5511800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 algn="just">
              <a:lnSpc>
                <a:spcPct val="150000"/>
              </a:lnSpc>
              <a:buFont typeface="Arial" pitchFamily="34" charset="0"/>
              <a:buChar char="•"/>
            </a:pPr>
            <a:r>
              <a:rPr lang="en-US" sz="4000" dirty="0" err="1"/>
              <a:t>Không</a:t>
            </a:r>
            <a:r>
              <a:rPr lang="en-US" sz="4000" dirty="0"/>
              <a:t> </a:t>
            </a:r>
            <a:r>
              <a:rPr lang="en-US" sz="4000" dirty="0" err="1"/>
              <a:t>thả</a:t>
            </a:r>
            <a:r>
              <a:rPr lang="en-US" sz="4000" dirty="0"/>
              <a:t> </a:t>
            </a:r>
            <a:r>
              <a:rPr lang="en-US" sz="4000" dirty="0" err="1"/>
              <a:t>vật</a:t>
            </a:r>
            <a:r>
              <a:rPr lang="en-US" sz="4000" dirty="0"/>
              <a:t> </a:t>
            </a:r>
            <a:r>
              <a:rPr lang="en-US" sz="4000" dirty="0" err="1"/>
              <a:t>nuôi</a:t>
            </a:r>
            <a:endParaRPr lang="en-US" sz="4000" dirty="0"/>
          </a:p>
          <a:p>
            <a:pPr marL="571500" indent="-571500" algn="just">
              <a:lnSpc>
                <a:spcPct val="150000"/>
              </a:lnSpc>
              <a:buFont typeface="Arial" pitchFamily="34" charset="0"/>
              <a:buChar char="•"/>
            </a:pPr>
            <a:r>
              <a:rPr lang="en-US" sz="4000" dirty="0" err="1"/>
              <a:t>Che</a:t>
            </a:r>
            <a:r>
              <a:rPr lang="en-US" sz="4000" dirty="0"/>
              <a:t> </a:t>
            </a:r>
            <a:r>
              <a:rPr lang="en-US" sz="4000" dirty="0" err="1"/>
              <a:t>chuồng</a:t>
            </a:r>
            <a:r>
              <a:rPr lang="en-US" sz="4000" dirty="0"/>
              <a:t> </a:t>
            </a:r>
            <a:r>
              <a:rPr lang="en-US" sz="4000" dirty="0" err="1"/>
              <a:t>trại</a:t>
            </a:r>
            <a:r>
              <a:rPr lang="en-US" sz="4000" dirty="0"/>
              <a:t> </a:t>
            </a:r>
            <a:r>
              <a:rPr lang="en-US" sz="4000" dirty="0" err="1"/>
              <a:t>tránh</a:t>
            </a:r>
            <a:r>
              <a:rPr lang="en-US" sz="4000" dirty="0"/>
              <a:t> </a:t>
            </a:r>
            <a:r>
              <a:rPr lang="en-US" sz="4000" dirty="0" err="1"/>
              <a:t>gió</a:t>
            </a:r>
            <a:endParaRPr lang="en-US" sz="4000" dirty="0"/>
          </a:p>
          <a:p>
            <a:pPr marL="571500" indent="-571500" algn="just">
              <a:lnSpc>
                <a:spcPct val="150000"/>
              </a:lnSpc>
              <a:buFont typeface="Arial" pitchFamily="34" charset="0"/>
              <a:buChar char="•"/>
            </a:pPr>
            <a:r>
              <a:rPr lang="en-US" sz="4000" dirty="0" err="1"/>
              <a:t>Mặc</a:t>
            </a:r>
            <a:r>
              <a:rPr lang="en-US" sz="4000" dirty="0"/>
              <a:t> </a:t>
            </a:r>
            <a:r>
              <a:rPr lang="en-US" sz="4000" dirty="0" err="1"/>
              <a:t>ấm</a:t>
            </a:r>
            <a:r>
              <a:rPr lang="en-US" sz="4000" dirty="0"/>
              <a:t>, </a:t>
            </a:r>
            <a:r>
              <a:rPr lang="en-US" sz="4000" dirty="0" err="1"/>
              <a:t>sưởi</a:t>
            </a:r>
            <a:r>
              <a:rPr lang="en-US" sz="4000" dirty="0"/>
              <a:t> </a:t>
            </a:r>
            <a:r>
              <a:rPr lang="en-US" sz="4000" dirty="0" err="1"/>
              <a:t>ấm</a:t>
            </a:r>
            <a:endParaRPr lang="en-US" sz="4000" dirty="0"/>
          </a:p>
          <a:p>
            <a:pPr marL="571500" indent="-571500" algn="just">
              <a:lnSpc>
                <a:spcPct val="150000"/>
              </a:lnSpc>
              <a:buFont typeface="Arial" pitchFamily="34" charset="0"/>
              <a:buChar char="•"/>
            </a:pPr>
            <a:r>
              <a:rPr lang="en-US" sz="4000" dirty="0"/>
              <a:t>Cho </a:t>
            </a:r>
            <a:r>
              <a:rPr lang="en-US" sz="4000" dirty="0" err="1"/>
              <a:t>ăn</a:t>
            </a:r>
            <a:r>
              <a:rPr lang="en-US" sz="4000" dirty="0"/>
              <a:t> no</a:t>
            </a:r>
          </a:p>
        </p:txBody>
      </p:sp>
      <p:pic>
        <p:nvPicPr>
          <p:cNvPr id="110" name="Picture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5549900" y="7937531"/>
            <a:ext cx="6413500" cy="2445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7694151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103" grpId="0" animBg="1"/>
      <p:bldP spid="104" grpId="0" animBg="1"/>
      <p:bldP spid="6" grpId="0"/>
      <p:bldP spid="106" grpId="0"/>
      <p:bldP spid="10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9" name="Google Shape;1439;p39"/>
          <p:cNvGrpSpPr/>
          <p:nvPr/>
        </p:nvGrpSpPr>
        <p:grpSpPr>
          <a:xfrm flipH="1">
            <a:off x="1316106" y="311196"/>
            <a:ext cx="889462" cy="886700"/>
            <a:chOff x="2213800" y="755000"/>
            <a:chExt cx="165125" cy="164600"/>
          </a:xfrm>
        </p:grpSpPr>
        <p:sp>
          <p:nvSpPr>
            <p:cNvPr id="1440" name="Google Shape;1440;p39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41" name="Google Shape;1441;p39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42" name="Google Shape;1442;p39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43" name="Google Shape;1443;p39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44" name="Google Shape;1444;p39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45" name="Google Shape;1445;p39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46" name="Google Shape;1446;p39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</p:grpSp>
      <p:grpSp>
        <p:nvGrpSpPr>
          <p:cNvPr id="1408" name="Google Shape;1408;p39"/>
          <p:cNvGrpSpPr/>
          <p:nvPr/>
        </p:nvGrpSpPr>
        <p:grpSpPr>
          <a:xfrm>
            <a:off x="15527336" y="357457"/>
            <a:ext cx="843486" cy="362238"/>
            <a:chOff x="1768913" y="866050"/>
            <a:chExt cx="181200" cy="79400"/>
          </a:xfrm>
        </p:grpSpPr>
        <p:sp>
          <p:nvSpPr>
            <p:cNvPr id="1409" name="Google Shape;1409;p3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10" name="Google Shape;1410;p3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11" name="Google Shape;1411;p3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12" name="Google Shape;1412;p3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13" name="Google Shape;1413;p3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</p:grpSp>
      <p:grpSp>
        <p:nvGrpSpPr>
          <p:cNvPr id="1422" name="Google Shape;1422;p39"/>
          <p:cNvGrpSpPr/>
          <p:nvPr/>
        </p:nvGrpSpPr>
        <p:grpSpPr>
          <a:xfrm flipH="1">
            <a:off x="16481727" y="472031"/>
            <a:ext cx="1480290" cy="521346"/>
            <a:chOff x="8047125" y="1102275"/>
            <a:chExt cx="318000" cy="114275"/>
          </a:xfrm>
        </p:grpSpPr>
        <p:sp>
          <p:nvSpPr>
            <p:cNvPr id="1423" name="Google Shape;1423;p3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24" name="Google Shape;1424;p3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25" name="Google Shape;1425;p3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26" name="Google Shape;1426;p3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27" name="Google Shape;1427;p3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28" name="Google Shape;1428;p3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29" name="Google Shape;1429;p3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</p:grpSp>
      <p:grpSp>
        <p:nvGrpSpPr>
          <p:cNvPr id="1430" name="Google Shape;1430;p39"/>
          <p:cNvGrpSpPr/>
          <p:nvPr/>
        </p:nvGrpSpPr>
        <p:grpSpPr>
          <a:xfrm>
            <a:off x="544009" y="722725"/>
            <a:ext cx="1352742" cy="465002"/>
            <a:chOff x="7331200" y="1084150"/>
            <a:chExt cx="290600" cy="101925"/>
          </a:xfrm>
        </p:grpSpPr>
        <p:sp>
          <p:nvSpPr>
            <p:cNvPr id="1431" name="Google Shape;1431;p3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32" name="Google Shape;1432;p3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33" name="Google Shape;1433;p3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34" name="Google Shape;1434;p3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35" name="Google Shape;1435;p3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36" name="Google Shape;1436;p3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37" name="Google Shape;1437;p3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  <p:sp>
          <p:nvSpPr>
            <p:cNvPr id="1438" name="Google Shape;1438;p3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/>
            </a:p>
          </p:txBody>
        </p:sp>
      </p:grpSp>
      <p:grpSp>
        <p:nvGrpSpPr>
          <p:cNvPr id="1449" name="Google Shape;1449;p39"/>
          <p:cNvGrpSpPr/>
          <p:nvPr/>
        </p:nvGrpSpPr>
        <p:grpSpPr>
          <a:xfrm>
            <a:off x="-29690" y="8561909"/>
            <a:ext cx="1931185" cy="1730720"/>
            <a:chOff x="491405" y="2928797"/>
            <a:chExt cx="2782732" cy="2305065"/>
          </a:xfrm>
        </p:grpSpPr>
        <p:grpSp>
          <p:nvGrpSpPr>
            <p:cNvPr id="1450" name="Google Shape;1450;p39"/>
            <p:cNvGrpSpPr/>
            <p:nvPr/>
          </p:nvGrpSpPr>
          <p:grpSpPr>
            <a:xfrm flipH="1">
              <a:off x="491405" y="4184762"/>
              <a:ext cx="2782732" cy="1049100"/>
              <a:chOff x="7397113" y="1848625"/>
              <a:chExt cx="987625" cy="372325"/>
            </a:xfrm>
          </p:grpSpPr>
          <p:sp>
            <p:nvSpPr>
              <p:cNvPr id="1451" name="Google Shape;1451;p39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52" name="Google Shape;1452;p39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53" name="Google Shape;1453;p39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54" name="Google Shape;1454;p39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55" name="Google Shape;1455;p39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56" name="Google Shape;1456;p39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57" name="Google Shape;1457;p39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58" name="Google Shape;1458;p39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59" name="Google Shape;1459;p39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0" name="Google Shape;1460;p39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1" name="Google Shape;1461;p39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2" name="Google Shape;1462;p39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3" name="Google Shape;1463;p39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4" name="Google Shape;1464;p39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5" name="Google Shape;1465;p39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6" name="Google Shape;1466;p39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7" name="Google Shape;1467;p39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8" name="Google Shape;1468;p39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69" name="Google Shape;1469;p39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70" name="Google Shape;1470;p39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71" name="Google Shape;1471;p39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72" name="Google Shape;1472;p39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73" name="Google Shape;1473;p39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74" name="Google Shape;1474;p39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75" name="Google Shape;1475;p39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76" name="Google Shape;1476;p39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grpSp>
            <p:nvGrpSpPr>
              <p:cNvPr id="1477" name="Google Shape;1477;p39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478" name="Google Shape;1478;p39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lnSpc>
                      <a:spcPct val="150000"/>
                    </a:lnSpc>
                  </a:pPr>
                  <a:endParaRPr/>
                </a:p>
              </p:txBody>
            </p:sp>
            <p:sp>
              <p:nvSpPr>
                <p:cNvPr id="1479" name="Google Shape;1479;p39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lnSpc>
                      <a:spcPct val="150000"/>
                    </a:lnSpc>
                  </a:pPr>
                  <a:endParaRPr/>
                </a:p>
              </p:txBody>
            </p:sp>
          </p:grpSp>
        </p:grpSp>
        <p:grpSp>
          <p:nvGrpSpPr>
            <p:cNvPr id="1480" name="Google Shape;1480;p39"/>
            <p:cNvGrpSpPr/>
            <p:nvPr/>
          </p:nvGrpSpPr>
          <p:grpSpPr>
            <a:xfrm>
              <a:off x="661347" y="2928797"/>
              <a:ext cx="834258" cy="1636039"/>
              <a:chOff x="6731725" y="1259625"/>
              <a:chExt cx="426425" cy="831025"/>
            </a:xfrm>
          </p:grpSpPr>
          <p:sp>
            <p:nvSpPr>
              <p:cNvPr id="1481" name="Google Shape;1481;p39"/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82" name="Google Shape;1482;p39"/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83" name="Google Shape;1483;p39"/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84" name="Google Shape;1484;p39"/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85" name="Google Shape;1485;p39"/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86" name="Google Shape;1486;p39"/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87" name="Google Shape;1487;p39"/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88" name="Google Shape;1488;p39"/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89" name="Google Shape;1489;p39"/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0" name="Google Shape;1490;p39"/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1" name="Google Shape;1491;p39"/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2" name="Google Shape;1492;p39"/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3" name="Google Shape;1493;p39"/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4" name="Google Shape;1494;p39"/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5" name="Google Shape;1495;p39"/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6" name="Google Shape;1496;p39"/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7" name="Google Shape;1497;p39"/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8" name="Google Shape;1498;p39"/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499" name="Google Shape;1499;p39"/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0" name="Google Shape;1500;p39"/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1" name="Google Shape;1501;p39"/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2" name="Google Shape;1502;p39"/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3" name="Google Shape;1503;p39"/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4" name="Google Shape;1504;p39"/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5" name="Google Shape;1505;p39"/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6" name="Google Shape;1506;p39"/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7" name="Google Shape;1507;p39"/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8" name="Google Shape;1508;p39"/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09" name="Google Shape;1509;p39"/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10" name="Google Shape;1510;p39"/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11" name="Google Shape;1511;p39"/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12" name="Google Shape;1512;p39"/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</p:grpSp>
        <p:grpSp>
          <p:nvGrpSpPr>
            <p:cNvPr id="1513" name="Google Shape;1513;p39"/>
            <p:cNvGrpSpPr/>
            <p:nvPr/>
          </p:nvGrpSpPr>
          <p:grpSpPr>
            <a:xfrm flipH="1">
              <a:off x="931011" y="4356511"/>
              <a:ext cx="662306" cy="423462"/>
              <a:chOff x="8009588" y="2163100"/>
              <a:chExt cx="270550" cy="172125"/>
            </a:xfrm>
          </p:grpSpPr>
          <p:sp>
            <p:nvSpPr>
              <p:cNvPr id="1514" name="Google Shape;1514;p39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15" name="Google Shape;1515;p39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16" name="Google Shape;1516;p39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17" name="Google Shape;1517;p39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18" name="Google Shape;1518;p39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19" name="Google Shape;1519;p39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0" name="Google Shape;1520;p39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1" name="Google Shape;1521;p39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2" name="Google Shape;1522;p39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3" name="Google Shape;1523;p39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4" name="Google Shape;1524;p39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5" name="Google Shape;1525;p39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6" name="Google Shape;1526;p39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7" name="Google Shape;1527;p39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8" name="Google Shape;1528;p39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29" name="Google Shape;1529;p39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30" name="Google Shape;1530;p39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31" name="Google Shape;1531;p39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32" name="Google Shape;1532;p39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33" name="Google Shape;1533;p39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34" name="Google Shape;1534;p39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35" name="Google Shape;1535;p39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</p:grpSp>
        <p:grpSp>
          <p:nvGrpSpPr>
            <p:cNvPr id="1536" name="Google Shape;1536;p39"/>
            <p:cNvGrpSpPr/>
            <p:nvPr/>
          </p:nvGrpSpPr>
          <p:grpSpPr>
            <a:xfrm flipH="1">
              <a:off x="1392993" y="4638419"/>
              <a:ext cx="349513" cy="242822"/>
              <a:chOff x="7864000" y="2195900"/>
              <a:chExt cx="142775" cy="98700"/>
            </a:xfrm>
          </p:grpSpPr>
          <p:sp>
            <p:nvSpPr>
              <p:cNvPr id="1537" name="Google Shape;1537;p39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38" name="Google Shape;1538;p39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39" name="Google Shape;1539;p39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40" name="Google Shape;1540;p39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41" name="Google Shape;1541;p39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42" name="Google Shape;1542;p39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43" name="Google Shape;1543;p39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44" name="Google Shape;1544;p39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45" name="Google Shape;1545;p39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46" name="Google Shape;1546;p39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  <p:sp>
            <p:nvSpPr>
              <p:cNvPr id="1547" name="Google Shape;1547;p39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endParaRPr/>
              </a:p>
            </p:txBody>
          </p:sp>
        </p:grpSp>
      </p:grpSp>
      <p:sp>
        <p:nvSpPr>
          <p:cNvPr id="146" name="TextBox 2"/>
          <p:cNvSpPr txBox="1"/>
          <p:nvPr/>
        </p:nvSpPr>
        <p:spPr>
          <a:xfrm>
            <a:off x="3201737" y="266700"/>
            <a:ext cx="11884526" cy="150041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500" b="1" dirty="0">
                <a:solidFill>
                  <a:srgbClr val="2D34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KHỞI ĐỘNG</a:t>
            </a:r>
          </a:p>
        </p:txBody>
      </p:sp>
      <p:sp>
        <p:nvSpPr>
          <p:cNvPr id="133" name="Rounded Rectangle 132"/>
          <p:cNvSpPr/>
          <p:nvPr/>
        </p:nvSpPr>
        <p:spPr>
          <a:xfrm>
            <a:off x="1503286" y="1943100"/>
            <a:ext cx="15158267" cy="1676400"/>
          </a:xfrm>
          <a:prstGeom prst="roundRect">
            <a:avLst/>
          </a:prstGeom>
          <a:solidFill>
            <a:srgbClr val="FBFCD4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4500" dirty="0" err="1">
                <a:solidFill>
                  <a:srgbClr val="000000"/>
                </a:solidFill>
              </a:rPr>
              <a:t>Hãy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kể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một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số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việc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làm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chăm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sóc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cây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trồng</a:t>
            </a:r>
            <a:r>
              <a:rPr lang="en-US" sz="4500" dirty="0">
                <a:solidFill>
                  <a:srgbClr val="000000"/>
                </a:solidFill>
              </a:rPr>
              <a:t>, </a:t>
            </a:r>
            <a:r>
              <a:rPr lang="en-US" sz="4500" dirty="0" err="1">
                <a:solidFill>
                  <a:srgbClr val="000000"/>
                </a:solidFill>
              </a:rPr>
              <a:t>vật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nuôi</a:t>
            </a:r>
            <a:endParaRPr lang="en-US" sz="4500" dirty="0">
              <a:solidFill>
                <a:srgbClr val="000000"/>
              </a:solidFill>
            </a:endParaRPr>
          </a:p>
        </p:txBody>
      </p:sp>
      <p:cxnSp>
        <p:nvCxnSpPr>
          <p:cNvPr id="134" name="Straight Connector 133"/>
          <p:cNvCxnSpPr/>
          <p:nvPr/>
        </p:nvCxnSpPr>
        <p:spPr>
          <a:xfrm>
            <a:off x="9296400" y="4274018"/>
            <a:ext cx="0" cy="5528269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Rectangle 136"/>
          <p:cNvSpPr/>
          <p:nvPr/>
        </p:nvSpPr>
        <p:spPr>
          <a:xfrm>
            <a:off x="12169408" y="4000500"/>
            <a:ext cx="2209259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00" dirty="0" err="1"/>
              <a:t>Vật</a:t>
            </a:r>
            <a:r>
              <a:rPr lang="en-US" sz="4000" dirty="0"/>
              <a:t> </a:t>
            </a:r>
            <a:r>
              <a:rPr lang="en-US" sz="4000" dirty="0" err="1"/>
              <a:t>nuôi</a:t>
            </a:r>
            <a:r>
              <a:rPr lang="en-US" sz="4000" dirty="0"/>
              <a:t>: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204036" y="5361509"/>
            <a:ext cx="3200400" cy="4454044"/>
            <a:chOff x="1204036" y="5361509"/>
            <a:chExt cx="3200400" cy="4454044"/>
          </a:xfrm>
        </p:grpSpPr>
        <p:sp>
          <p:nvSpPr>
            <p:cNvPr id="3" name="Rectangle 2"/>
            <p:cNvSpPr/>
            <p:nvPr/>
          </p:nvSpPr>
          <p:spPr>
            <a:xfrm>
              <a:off x="1554743" y="8799890"/>
              <a:ext cx="2380780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4000" dirty="0" err="1"/>
                <a:t>Bón</a:t>
              </a:r>
              <a:r>
                <a:rPr lang="en-US" sz="4000" dirty="0"/>
                <a:t> </a:t>
              </a:r>
              <a:r>
                <a:rPr lang="en-US" sz="4000" dirty="0" err="1"/>
                <a:t>phân</a:t>
              </a:r>
              <a:endParaRPr lang="en-US" sz="4000" dirty="0"/>
            </a:p>
          </p:txBody>
        </p:sp>
        <p:sp>
          <p:nvSpPr>
            <p:cNvPr id="4" name="Oval 3"/>
            <p:cNvSpPr/>
            <p:nvPr/>
          </p:nvSpPr>
          <p:spPr>
            <a:xfrm>
              <a:off x="1204036" y="5361509"/>
              <a:ext cx="3200400" cy="3200400"/>
            </a:xfrm>
            <a:prstGeom prst="ellipse">
              <a:avLst/>
            </a:prstGeom>
            <a:blipFill dpi="0" rotWithShape="1">
              <a:blip r:embed="rId3"/>
              <a:srcRect/>
              <a:stretch>
                <a:fillRect l="-8000" r="-3000"/>
              </a:stretch>
            </a:blipFill>
            <a:ln w="28575"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endParaRPr lang="en-US"/>
            </a:p>
          </p:txBody>
        </p:sp>
      </p:grpSp>
      <p:sp>
        <p:nvSpPr>
          <p:cNvPr id="140" name="Rectangle 139"/>
          <p:cNvSpPr/>
          <p:nvPr/>
        </p:nvSpPr>
        <p:spPr>
          <a:xfrm>
            <a:off x="3844969" y="4000500"/>
            <a:ext cx="2552302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00" dirty="0" err="1"/>
              <a:t>Cây</a:t>
            </a:r>
            <a:r>
              <a:rPr lang="en-US" sz="4000" dirty="0"/>
              <a:t> </a:t>
            </a:r>
            <a:r>
              <a:rPr lang="en-US" sz="4000" dirty="0" err="1"/>
              <a:t>trồng</a:t>
            </a:r>
            <a:r>
              <a:rPr lang="en-US" sz="4000" dirty="0"/>
              <a:t>:</a:t>
            </a:r>
          </a:p>
        </p:txBody>
      </p:sp>
      <p:grpSp>
        <p:nvGrpSpPr>
          <p:cNvPr id="142" name="Group 141"/>
          <p:cNvGrpSpPr/>
          <p:nvPr/>
        </p:nvGrpSpPr>
        <p:grpSpPr>
          <a:xfrm>
            <a:off x="5513234" y="5410031"/>
            <a:ext cx="3200400" cy="4453547"/>
            <a:chOff x="1255259" y="5386632"/>
            <a:chExt cx="3200400" cy="4453547"/>
          </a:xfrm>
        </p:grpSpPr>
        <p:sp>
          <p:nvSpPr>
            <p:cNvPr id="143" name="Rectangle 142"/>
            <p:cNvSpPr/>
            <p:nvPr/>
          </p:nvSpPr>
          <p:spPr>
            <a:xfrm>
              <a:off x="1813242" y="8824516"/>
              <a:ext cx="1810111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4000" dirty="0" err="1"/>
                <a:t>Nhổ</a:t>
              </a:r>
              <a:r>
                <a:rPr lang="en-US" sz="4000" dirty="0"/>
                <a:t> </a:t>
              </a:r>
              <a:r>
                <a:rPr lang="en-US" sz="4000" dirty="0" err="1"/>
                <a:t>cỏ</a:t>
              </a:r>
              <a:endParaRPr lang="en-US" sz="4000" dirty="0"/>
            </a:p>
          </p:txBody>
        </p:sp>
        <p:sp>
          <p:nvSpPr>
            <p:cNvPr id="144" name="Oval 143"/>
            <p:cNvSpPr/>
            <p:nvPr/>
          </p:nvSpPr>
          <p:spPr>
            <a:xfrm>
              <a:off x="1255259" y="5386632"/>
              <a:ext cx="3200400" cy="3200400"/>
            </a:xfrm>
            <a:prstGeom prst="ellipse">
              <a:avLst/>
            </a:prstGeom>
            <a:blipFill dpi="0" rotWithShape="1">
              <a:blip r:embed="rId4"/>
              <a:srcRect/>
              <a:stretch>
                <a:fillRect/>
              </a:stretch>
            </a:blipFill>
            <a:ln w="28575"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endParaRPr lang="en-US"/>
            </a:p>
          </p:txBody>
        </p:sp>
      </p:grpSp>
      <p:grpSp>
        <p:nvGrpSpPr>
          <p:cNvPr id="145" name="Group 144"/>
          <p:cNvGrpSpPr/>
          <p:nvPr/>
        </p:nvGrpSpPr>
        <p:grpSpPr>
          <a:xfrm>
            <a:off x="10073638" y="5371043"/>
            <a:ext cx="3200400" cy="4466774"/>
            <a:chOff x="1255259" y="5398964"/>
            <a:chExt cx="3200400" cy="4466774"/>
          </a:xfrm>
        </p:grpSpPr>
        <p:sp>
          <p:nvSpPr>
            <p:cNvPr id="147" name="Rectangle 146"/>
            <p:cNvSpPr/>
            <p:nvPr/>
          </p:nvSpPr>
          <p:spPr>
            <a:xfrm>
              <a:off x="1813242" y="8850075"/>
              <a:ext cx="1838965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4000" dirty="0"/>
                <a:t>Cho </a:t>
              </a:r>
              <a:r>
                <a:rPr lang="en-US" sz="4000" dirty="0" err="1"/>
                <a:t>ăn</a:t>
              </a:r>
              <a:endParaRPr lang="en-US" sz="4000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1255259" y="5398964"/>
              <a:ext cx="3200400" cy="3200400"/>
            </a:xfrm>
            <a:prstGeom prst="ellipse">
              <a:avLst/>
            </a:prstGeom>
            <a:blipFill>
              <a:blip r:embed="rId5"/>
              <a:stretch>
                <a:fillRect/>
              </a:stretch>
            </a:blipFill>
            <a:ln w="28575"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endParaRPr lang="en-US"/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13810839" y="5323409"/>
            <a:ext cx="3773790" cy="4564951"/>
            <a:chOff x="993684" y="5350459"/>
            <a:chExt cx="3773790" cy="4564951"/>
          </a:xfrm>
        </p:grpSpPr>
        <p:sp>
          <p:nvSpPr>
            <p:cNvPr id="150" name="Rectangle 149"/>
            <p:cNvSpPr/>
            <p:nvPr/>
          </p:nvSpPr>
          <p:spPr>
            <a:xfrm>
              <a:off x="993684" y="8899747"/>
              <a:ext cx="3773790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4000" dirty="0"/>
                <a:t>Cho </a:t>
              </a:r>
              <a:r>
                <a:rPr lang="en-US" sz="4000" dirty="0" err="1"/>
                <a:t>uống</a:t>
              </a:r>
              <a:r>
                <a:rPr lang="en-US" sz="4000" dirty="0"/>
                <a:t> </a:t>
              </a:r>
              <a:r>
                <a:rPr lang="en-US" sz="4000" dirty="0" err="1"/>
                <a:t>nước</a:t>
              </a:r>
              <a:endParaRPr lang="en-US" sz="4000" dirty="0"/>
            </a:p>
          </p:txBody>
        </p:sp>
        <p:sp>
          <p:nvSpPr>
            <p:cNvPr id="151" name="Oval 150"/>
            <p:cNvSpPr/>
            <p:nvPr/>
          </p:nvSpPr>
          <p:spPr>
            <a:xfrm>
              <a:off x="1281473" y="5350459"/>
              <a:ext cx="3200400" cy="3200400"/>
            </a:xfrm>
            <a:prstGeom prst="ellipse">
              <a:avLst/>
            </a:prstGeom>
            <a:blipFill dpi="0" rotWithShape="1">
              <a:blip r:embed="rId6"/>
              <a:srcRect/>
              <a:stretch>
                <a:fillRect l="-7000"/>
              </a:stretch>
            </a:blipFill>
            <a:ln w="28575"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endParaRPr lang="en-US"/>
            </a:p>
          </p:txBody>
        </p:sp>
      </p:grpSp>
    </p:spTree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 animBg="1"/>
      <p:bldP spid="137" grpId="0"/>
      <p:bldP spid="14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1" name="Google Shape;4211;p57"/>
          <p:cNvSpPr/>
          <p:nvPr/>
        </p:nvSpPr>
        <p:spPr>
          <a:xfrm>
            <a:off x="2058450" y="2559950"/>
            <a:ext cx="14171400" cy="5167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4214" name="Google Shape;4214;p57"/>
          <p:cNvSpPr txBox="1">
            <a:spLocks noGrp="1"/>
          </p:cNvSpPr>
          <p:nvPr>
            <p:ph type="title" idx="2"/>
          </p:nvPr>
        </p:nvSpPr>
        <p:spPr>
          <a:xfrm>
            <a:off x="7727664" y="2518434"/>
            <a:ext cx="2743200" cy="219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" dirty="0">
                <a:latin typeface="+mj-lt"/>
              </a:rPr>
              <a:t>03</a:t>
            </a:r>
            <a:endParaRPr dirty="0">
              <a:latin typeface="+mj-lt"/>
            </a:endParaRPr>
          </a:p>
        </p:txBody>
      </p:sp>
      <p:grpSp>
        <p:nvGrpSpPr>
          <p:cNvPr id="4215" name="Google Shape;4215;p57"/>
          <p:cNvGrpSpPr/>
          <p:nvPr/>
        </p:nvGrpSpPr>
        <p:grpSpPr>
          <a:xfrm>
            <a:off x="3536075" y="3038423"/>
            <a:ext cx="843486" cy="362238"/>
            <a:chOff x="1768913" y="866050"/>
            <a:chExt cx="181200" cy="79400"/>
          </a:xfrm>
        </p:grpSpPr>
        <p:sp>
          <p:nvSpPr>
            <p:cNvPr id="4216" name="Google Shape;4216;p57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229" name="Google Shape;4229;p57"/>
          <p:cNvGrpSpPr/>
          <p:nvPr/>
        </p:nvGrpSpPr>
        <p:grpSpPr>
          <a:xfrm>
            <a:off x="4223645" y="2220181"/>
            <a:ext cx="1352742" cy="465002"/>
            <a:chOff x="7331200" y="1084150"/>
            <a:chExt cx="290600" cy="101925"/>
          </a:xfrm>
        </p:grpSpPr>
        <p:sp>
          <p:nvSpPr>
            <p:cNvPr id="4230" name="Google Shape;4230;p57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7" name="Google Shape;4237;p57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238" name="Google Shape;4238;p57"/>
          <p:cNvGrpSpPr/>
          <p:nvPr/>
        </p:nvGrpSpPr>
        <p:grpSpPr>
          <a:xfrm>
            <a:off x="13865495" y="525578"/>
            <a:ext cx="3170518" cy="3291650"/>
            <a:chOff x="1646611" y="3615301"/>
            <a:chExt cx="1971716" cy="2035401"/>
          </a:xfrm>
        </p:grpSpPr>
        <p:sp>
          <p:nvSpPr>
            <p:cNvPr id="4239" name="Google Shape;4239;p57"/>
            <p:cNvSpPr/>
            <p:nvPr/>
          </p:nvSpPr>
          <p:spPr>
            <a:xfrm>
              <a:off x="2102069" y="5350609"/>
              <a:ext cx="85" cy="4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1719243" y="5392613"/>
              <a:ext cx="214" cy="299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1" y="1"/>
                  </a:moveTo>
                  <a:lnTo>
                    <a:pt x="3" y="5"/>
                  </a:lnTo>
                  <a:lnTo>
                    <a:pt x="3" y="5"/>
                  </a:ln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1" y="1"/>
                  </a:cubicBezTo>
                  <a:close/>
                  <a:moveTo>
                    <a:pt x="3" y="5"/>
                  </a:moveTo>
                  <a:lnTo>
                    <a:pt x="3" y="5"/>
                  </a:lnTo>
                  <a:cubicBezTo>
                    <a:pt x="3" y="5"/>
                    <a:pt x="3" y="5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2129729" y="3701274"/>
              <a:ext cx="397233" cy="545790"/>
            </a:xfrm>
            <a:custGeom>
              <a:avLst/>
              <a:gdLst/>
              <a:ahLst/>
              <a:cxnLst/>
              <a:rect l="l" t="t" r="r" b="b"/>
              <a:pathLst>
                <a:path w="9292" h="12773" extrusionOk="0">
                  <a:moveTo>
                    <a:pt x="3569" y="0"/>
                  </a:moveTo>
                  <a:cubicBezTo>
                    <a:pt x="3163" y="0"/>
                    <a:pt x="2754" y="74"/>
                    <a:pt x="2355" y="237"/>
                  </a:cubicBezTo>
                  <a:cubicBezTo>
                    <a:pt x="1160" y="635"/>
                    <a:pt x="294" y="1274"/>
                    <a:pt x="50" y="2568"/>
                  </a:cubicBezTo>
                  <a:cubicBezTo>
                    <a:pt x="1" y="3213"/>
                    <a:pt x="185" y="3864"/>
                    <a:pt x="342" y="4483"/>
                  </a:cubicBezTo>
                  <a:cubicBezTo>
                    <a:pt x="836" y="6134"/>
                    <a:pt x="1711" y="7637"/>
                    <a:pt x="2584" y="9111"/>
                  </a:cubicBezTo>
                  <a:cubicBezTo>
                    <a:pt x="3099" y="9956"/>
                    <a:pt x="3565" y="10832"/>
                    <a:pt x="4181" y="11604"/>
                  </a:cubicBezTo>
                  <a:cubicBezTo>
                    <a:pt x="4335" y="11779"/>
                    <a:pt x="4491" y="11951"/>
                    <a:pt x="4648" y="12123"/>
                  </a:cubicBezTo>
                  <a:cubicBezTo>
                    <a:pt x="4811" y="12325"/>
                    <a:pt x="4951" y="12548"/>
                    <a:pt x="5151" y="12716"/>
                  </a:cubicBezTo>
                  <a:cubicBezTo>
                    <a:pt x="5161" y="12731"/>
                    <a:pt x="5168" y="12747"/>
                    <a:pt x="5169" y="12763"/>
                  </a:cubicBezTo>
                  <a:cubicBezTo>
                    <a:pt x="5174" y="12766"/>
                    <a:pt x="5177" y="12771"/>
                    <a:pt x="5180" y="12773"/>
                  </a:cubicBezTo>
                  <a:cubicBezTo>
                    <a:pt x="6158" y="12050"/>
                    <a:pt x="7236" y="11470"/>
                    <a:pt x="8397" y="11094"/>
                  </a:cubicBezTo>
                  <a:cubicBezTo>
                    <a:pt x="8691" y="11002"/>
                    <a:pt x="8991" y="10922"/>
                    <a:pt x="9291" y="10855"/>
                  </a:cubicBezTo>
                  <a:cubicBezTo>
                    <a:pt x="9100" y="9738"/>
                    <a:pt x="9013" y="8607"/>
                    <a:pt x="8938" y="7476"/>
                  </a:cubicBezTo>
                  <a:cubicBezTo>
                    <a:pt x="8872" y="7206"/>
                    <a:pt x="8809" y="6915"/>
                    <a:pt x="8760" y="6647"/>
                  </a:cubicBezTo>
                  <a:cubicBezTo>
                    <a:pt x="8506" y="5305"/>
                    <a:pt x="8210" y="4021"/>
                    <a:pt x="7571" y="2804"/>
                  </a:cubicBezTo>
                  <a:cubicBezTo>
                    <a:pt x="7448" y="2563"/>
                    <a:pt x="7306" y="2309"/>
                    <a:pt x="7155" y="2090"/>
                  </a:cubicBezTo>
                  <a:cubicBezTo>
                    <a:pt x="6368" y="907"/>
                    <a:pt x="4988" y="0"/>
                    <a:pt x="3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2510888" y="3623933"/>
              <a:ext cx="321694" cy="543825"/>
            </a:xfrm>
            <a:custGeom>
              <a:avLst/>
              <a:gdLst/>
              <a:ahLst/>
              <a:cxnLst/>
              <a:rect l="l" t="t" r="r" b="b"/>
              <a:pathLst>
                <a:path w="7525" h="12727" extrusionOk="0">
                  <a:moveTo>
                    <a:pt x="3182" y="0"/>
                  </a:moveTo>
                  <a:cubicBezTo>
                    <a:pt x="3079" y="0"/>
                    <a:pt x="2975" y="4"/>
                    <a:pt x="2870" y="10"/>
                  </a:cubicBezTo>
                  <a:cubicBezTo>
                    <a:pt x="2280" y="64"/>
                    <a:pt x="1848" y="492"/>
                    <a:pt x="1402" y="831"/>
                  </a:cubicBezTo>
                  <a:cubicBezTo>
                    <a:pt x="1144" y="1036"/>
                    <a:pt x="885" y="1252"/>
                    <a:pt x="763" y="1561"/>
                  </a:cubicBezTo>
                  <a:cubicBezTo>
                    <a:pt x="35" y="3265"/>
                    <a:pt x="0" y="5180"/>
                    <a:pt x="94" y="7005"/>
                  </a:cubicBezTo>
                  <a:cubicBezTo>
                    <a:pt x="110" y="7753"/>
                    <a:pt x="148" y="8502"/>
                    <a:pt x="200" y="9250"/>
                  </a:cubicBezTo>
                  <a:cubicBezTo>
                    <a:pt x="205" y="9262"/>
                    <a:pt x="208" y="9276"/>
                    <a:pt x="213" y="9289"/>
                  </a:cubicBezTo>
                  <a:cubicBezTo>
                    <a:pt x="224" y="9317"/>
                    <a:pt x="221" y="9342"/>
                    <a:pt x="209" y="9364"/>
                  </a:cubicBezTo>
                  <a:cubicBezTo>
                    <a:pt x="278" y="10301"/>
                    <a:pt x="370" y="11235"/>
                    <a:pt x="475" y="12164"/>
                  </a:cubicBezTo>
                  <a:cubicBezTo>
                    <a:pt x="501" y="12316"/>
                    <a:pt x="540" y="12471"/>
                    <a:pt x="564" y="12625"/>
                  </a:cubicBezTo>
                  <a:cubicBezTo>
                    <a:pt x="1228" y="12488"/>
                    <a:pt x="1906" y="12414"/>
                    <a:pt x="2583" y="12414"/>
                  </a:cubicBezTo>
                  <a:cubicBezTo>
                    <a:pt x="3114" y="12414"/>
                    <a:pt x="3644" y="12459"/>
                    <a:pt x="4168" y="12555"/>
                  </a:cubicBezTo>
                  <a:cubicBezTo>
                    <a:pt x="4618" y="12611"/>
                    <a:pt x="5076" y="12648"/>
                    <a:pt x="5523" y="12727"/>
                  </a:cubicBezTo>
                  <a:cubicBezTo>
                    <a:pt x="5527" y="12719"/>
                    <a:pt x="5529" y="12711"/>
                    <a:pt x="5530" y="12703"/>
                  </a:cubicBezTo>
                  <a:cubicBezTo>
                    <a:pt x="5684" y="11952"/>
                    <a:pt x="5905" y="11219"/>
                    <a:pt x="6166" y="10499"/>
                  </a:cubicBezTo>
                  <a:cubicBezTo>
                    <a:pt x="6166" y="10499"/>
                    <a:pt x="6166" y="10497"/>
                    <a:pt x="6167" y="10496"/>
                  </a:cubicBezTo>
                  <a:cubicBezTo>
                    <a:pt x="6322" y="9931"/>
                    <a:pt x="6531" y="9385"/>
                    <a:pt x="6714" y="8830"/>
                  </a:cubicBezTo>
                  <a:cubicBezTo>
                    <a:pt x="6874" y="8225"/>
                    <a:pt x="6991" y="7610"/>
                    <a:pt x="7153" y="7006"/>
                  </a:cubicBezTo>
                  <a:cubicBezTo>
                    <a:pt x="7260" y="6595"/>
                    <a:pt x="7314" y="6174"/>
                    <a:pt x="7354" y="5751"/>
                  </a:cubicBezTo>
                  <a:cubicBezTo>
                    <a:pt x="7441" y="4938"/>
                    <a:pt x="7524" y="4099"/>
                    <a:pt x="7323" y="3297"/>
                  </a:cubicBezTo>
                  <a:cubicBezTo>
                    <a:pt x="6885" y="1265"/>
                    <a:pt x="5195" y="0"/>
                    <a:pt x="31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2756572" y="3752764"/>
              <a:ext cx="439983" cy="534510"/>
            </a:xfrm>
            <a:custGeom>
              <a:avLst/>
              <a:gdLst/>
              <a:ahLst/>
              <a:cxnLst/>
              <a:rect l="l" t="t" r="r" b="b"/>
              <a:pathLst>
                <a:path w="10292" h="12509" extrusionOk="0">
                  <a:moveTo>
                    <a:pt x="6482" y="0"/>
                  </a:moveTo>
                  <a:cubicBezTo>
                    <a:pt x="5524" y="0"/>
                    <a:pt x="4554" y="430"/>
                    <a:pt x="3881" y="1095"/>
                  </a:cubicBezTo>
                  <a:cubicBezTo>
                    <a:pt x="3028" y="2148"/>
                    <a:pt x="2360" y="3345"/>
                    <a:pt x="1869" y="4605"/>
                  </a:cubicBezTo>
                  <a:cubicBezTo>
                    <a:pt x="1386" y="5560"/>
                    <a:pt x="971" y="6553"/>
                    <a:pt x="596" y="7557"/>
                  </a:cubicBezTo>
                  <a:cubicBezTo>
                    <a:pt x="390" y="8240"/>
                    <a:pt x="203" y="8930"/>
                    <a:pt x="29" y="9623"/>
                  </a:cubicBezTo>
                  <a:cubicBezTo>
                    <a:pt x="62" y="9669"/>
                    <a:pt x="39" y="9725"/>
                    <a:pt x="0" y="9755"/>
                  </a:cubicBezTo>
                  <a:cubicBezTo>
                    <a:pt x="261" y="9813"/>
                    <a:pt x="517" y="9887"/>
                    <a:pt x="765" y="9993"/>
                  </a:cubicBezTo>
                  <a:cubicBezTo>
                    <a:pt x="1359" y="10246"/>
                    <a:pt x="1963" y="10503"/>
                    <a:pt x="2501" y="10853"/>
                  </a:cubicBezTo>
                  <a:cubicBezTo>
                    <a:pt x="3363" y="11281"/>
                    <a:pt x="4157" y="11851"/>
                    <a:pt x="4875" y="12509"/>
                  </a:cubicBezTo>
                  <a:cubicBezTo>
                    <a:pt x="5011" y="12352"/>
                    <a:pt x="5156" y="12204"/>
                    <a:pt x="5305" y="12058"/>
                  </a:cubicBezTo>
                  <a:cubicBezTo>
                    <a:pt x="5530" y="11791"/>
                    <a:pt x="5759" y="11524"/>
                    <a:pt x="5978" y="11251"/>
                  </a:cubicBezTo>
                  <a:cubicBezTo>
                    <a:pt x="6374" y="10750"/>
                    <a:pt x="6881" y="10352"/>
                    <a:pt x="7280" y="9855"/>
                  </a:cubicBezTo>
                  <a:cubicBezTo>
                    <a:pt x="7794" y="9217"/>
                    <a:pt x="8196" y="8501"/>
                    <a:pt x="8679" y="7841"/>
                  </a:cubicBezTo>
                  <a:lnTo>
                    <a:pt x="8679" y="7841"/>
                  </a:lnTo>
                  <a:cubicBezTo>
                    <a:pt x="8678" y="7846"/>
                    <a:pt x="8676" y="7848"/>
                    <a:pt x="8674" y="7852"/>
                  </a:cubicBezTo>
                  <a:cubicBezTo>
                    <a:pt x="9408" y="6872"/>
                    <a:pt x="9863" y="5729"/>
                    <a:pt x="10136" y="4543"/>
                  </a:cubicBezTo>
                  <a:cubicBezTo>
                    <a:pt x="10292" y="3631"/>
                    <a:pt x="10031" y="2685"/>
                    <a:pt x="9631" y="1868"/>
                  </a:cubicBezTo>
                  <a:cubicBezTo>
                    <a:pt x="9431" y="1503"/>
                    <a:pt x="9185" y="1146"/>
                    <a:pt x="8883" y="861"/>
                  </a:cubicBezTo>
                  <a:cubicBezTo>
                    <a:pt x="8305" y="432"/>
                    <a:pt x="7584" y="213"/>
                    <a:pt x="6898" y="28"/>
                  </a:cubicBezTo>
                  <a:cubicBezTo>
                    <a:pt x="6760" y="9"/>
                    <a:pt x="6621" y="0"/>
                    <a:pt x="6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2972160" y="4037559"/>
              <a:ext cx="507058" cy="463450"/>
            </a:xfrm>
            <a:custGeom>
              <a:avLst/>
              <a:gdLst/>
              <a:ahLst/>
              <a:cxnLst/>
              <a:rect l="l" t="t" r="r" b="b"/>
              <a:pathLst>
                <a:path w="11861" h="10846" extrusionOk="0">
                  <a:moveTo>
                    <a:pt x="8404" y="1"/>
                  </a:moveTo>
                  <a:cubicBezTo>
                    <a:pt x="7065" y="1"/>
                    <a:pt x="5710" y="1053"/>
                    <a:pt x="4630" y="1734"/>
                  </a:cubicBezTo>
                  <a:cubicBezTo>
                    <a:pt x="2998" y="2815"/>
                    <a:pt x="1645" y="4256"/>
                    <a:pt x="286" y="5654"/>
                  </a:cubicBezTo>
                  <a:cubicBezTo>
                    <a:pt x="199" y="5756"/>
                    <a:pt x="113" y="5859"/>
                    <a:pt x="29" y="5962"/>
                  </a:cubicBezTo>
                  <a:cubicBezTo>
                    <a:pt x="23" y="5978"/>
                    <a:pt x="13" y="5991"/>
                    <a:pt x="0" y="6002"/>
                  </a:cubicBezTo>
                  <a:cubicBezTo>
                    <a:pt x="626" y="6597"/>
                    <a:pt x="1190" y="7257"/>
                    <a:pt x="1689" y="7944"/>
                  </a:cubicBezTo>
                  <a:cubicBezTo>
                    <a:pt x="2334" y="8830"/>
                    <a:pt x="2847" y="9811"/>
                    <a:pt x="3210" y="10845"/>
                  </a:cubicBezTo>
                  <a:cubicBezTo>
                    <a:pt x="3214" y="10843"/>
                    <a:pt x="3218" y="10842"/>
                    <a:pt x="3222" y="10841"/>
                  </a:cubicBezTo>
                  <a:cubicBezTo>
                    <a:pt x="3883" y="10578"/>
                    <a:pt x="4565" y="10360"/>
                    <a:pt x="5257" y="10182"/>
                  </a:cubicBezTo>
                  <a:cubicBezTo>
                    <a:pt x="5765" y="9997"/>
                    <a:pt x="6248" y="9756"/>
                    <a:pt x="6717" y="9477"/>
                  </a:cubicBezTo>
                  <a:cubicBezTo>
                    <a:pt x="7184" y="9241"/>
                    <a:pt x="7682" y="9014"/>
                    <a:pt x="8104" y="8713"/>
                  </a:cubicBezTo>
                  <a:cubicBezTo>
                    <a:pt x="8648" y="8346"/>
                    <a:pt x="9105" y="7875"/>
                    <a:pt x="9557" y="7405"/>
                  </a:cubicBezTo>
                  <a:cubicBezTo>
                    <a:pt x="10215" y="6715"/>
                    <a:pt x="10858" y="5972"/>
                    <a:pt x="11173" y="5059"/>
                  </a:cubicBezTo>
                  <a:cubicBezTo>
                    <a:pt x="11860" y="3319"/>
                    <a:pt x="11196" y="1312"/>
                    <a:pt x="9605" y="329"/>
                  </a:cubicBezTo>
                  <a:cubicBezTo>
                    <a:pt x="9212" y="97"/>
                    <a:pt x="8809" y="1"/>
                    <a:pt x="8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5" name="Google Shape;4245;p57"/>
            <p:cNvSpPr/>
            <p:nvPr/>
          </p:nvSpPr>
          <p:spPr>
            <a:xfrm>
              <a:off x="3112209" y="4450074"/>
              <a:ext cx="496926" cy="348591"/>
            </a:xfrm>
            <a:custGeom>
              <a:avLst/>
              <a:gdLst/>
              <a:ahLst/>
              <a:cxnLst/>
              <a:rect l="l" t="t" r="r" b="b"/>
              <a:pathLst>
                <a:path w="11624" h="8158" extrusionOk="0">
                  <a:moveTo>
                    <a:pt x="7856" y="0"/>
                  </a:moveTo>
                  <a:cubicBezTo>
                    <a:pt x="7561" y="0"/>
                    <a:pt x="7266" y="9"/>
                    <a:pt x="6975" y="13"/>
                  </a:cubicBezTo>
                  <a:cubicBezTo>
                    <a:pt x="5500" y="45"/>
                    <a:pt x="4055" y="266"/>
                    <a:pt x="2615" y="563"/>
                  </a:cubicBezTo>
                  <a:cubicBezTo>
                    <a:pt x="2409" y="613"/>
                    <a:pt x="2205" y="663"/>
                    <a:pt x="2000" y="718"/>
                  </a:cubicBezTo>
                  <a:cubicBezTo>
                    <a:pt x="1670" y="826"/>
                    <a:pt x="1333" y="917"/>
                    <a:pt x="1010" y="1043"/>
                  </a:cubicBezTo>
                  <a:cubicBezTo>
                    <a:pt x="678" y="1169"/>
                    <a:pt x="343" y="1290"/>
                    <a:pt x="0" y="1382"/>
                  </a:cubicBezTo>
                  <a:cubicBezTo>
                    <a:pt x="611" y="3218"/>
                    <a:pt x="754" y="5206"/>
                    <a:pt x="344" y="7103"/>
                  </a:cubicBezTo>
                  <a:cubicBezTo>
                    <a:pt x="316" y="7243"/>
                    <a:pt x="292" y="7385"/>
                    <a:pt x="269" y="7525"/>
                  </a:cubicBezTo>
                  <a:cubicBezTo>
                    <a:pt x="470" y="7533"/>
                    <a:pt x="775" y="7647"/>
                    <a:pt x="887" y="7647"/>
                  </a:cubicBezTo>
                  <a:cubicBezTo>
                    <a:pt x="889" y="7647"/>
                    <a:pt x="892" y="7647"/>
                    <a:pt x="894" y="7646"/>
                  </a:cubicBezTo>
                  <a:cubicBezTo>
                    <a:pt x="977" y="7661"/>
                    <a:pt x="1060" y="7677"/>
                    <a:pt x="1142" y="7693"/>
                  </a:cubicBezTo>
                  <a:cubicBezTo>
                    <a:pt x="2331" y="7870"/>
                    <a:pt x="3511" y="8157"/>
                    <a:pt x="4713" y="8157"/>
                  </a:cubicBezTo>
                  <a:cubicBezTo>
                    <a:pt x="4846" y="8157"/>
                    <a:pt x="4978" y="8154"/>
                    <a:pt x="5111" y="8146"/>
                  </a:cubicBezTo>
                  <a:cubicBezTo>
                    <a:pt x="6270" y="8092"/>
                    <a:pt x="7423" y="7916"/>
                    <a:pt x="8518" y="7541"/>
                  </a:cubicBezTo>
                  <a:cubicBezTo>
                    <a:pt x="9710" y="7014"/>
                    <a:pt x="10864" y="6200"/>
                    <a:pt x="11366" y="4952"/>
                  </a:cubicBezTo>
                  <a:cubicBezTo>
                    <a:pt x="11605" y="4456"/>
                    <a:pt x="11613" y="3904"/>
                    <a:pt x="11617" y="3365"/>
                  </a:cubicBezTo>
                  <a:cubicBezTo>
                    <a:pt x="11623" y="2984"/>
                    <a:pt x="11611" y="2597"/>
                    <a:pt x="11526" y="2225"/>
                  </a:cubicBezTo>
                  <a:cubicBezTo>
                    <a:pt x="11451" y="1820"/>
                    <a:pt x="11205" y="1490"/>
                    <a:pt x="10926" y="1198"/>
                  </a:cubicBezTo>
                  <a:cubicBezTo>
                    <a:pt x="10642" y="812"/>
                    <a:pt x="10266" y="504"/>
                    <a:pt x="9829" y="310"/>
                  </a:cubicBezTo>
                  <a:cubicBezTo>
                    <a:pt x="9203" y="47"/>
                    <a:pt x="8529" y="0"/>
                    <a:pt x="78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6" name="Google Shape;4246;p57"/>
            <p:cNvSpPr/>
            <p:nvPr/>
          </p:nvSpPr>
          <p:spPr>
            <a:xfrm>
              <a:off x="3014354" y="4782514"/>
              <a:ext cx="528989" cy="414481"/>
            </a:xfrm>
            <a:custGeom>
              <a:avLst/>
              <a:gdLst/>
              <a:ahLst/>
              <a:cxnLst/>
              <a:rect l="l" t="t" r="r" b="b"/>
              <a:pathLst>
                <a:path w="12374" h="9700" extrusionOk="0">
                  <a:moveTo>
                    <a:pt x="2586" y="0"/>
                  </a:moveTo>
                  <a:cubicBezTo>
                    <a:pt x="2575" y="0"/>
                    <a:pt x="2563" y="0"/>
                    <a:pt x="2552" y="1"/>
                  </a:cubicBezTo>
                  <a:cubicBezTo>
                    <a:pt x="2547" y="2"/>
                    <a:pt x="2542" y="2"/>
                    <a:pt x="2537" y="2"/>
                  </a:cubicBezTo>
                  <a:cubicBezTo>
                    <a:pt x="2531" y="2"/>
                    <a:pt x="2526" y="2"/>
                    <a:pt x="2521" y="1"/>
                  </a:cubicBezTo>
                  <a:cubicBezTo>
                    <a:pt x="2459" y="427"/>
                    <a:pt x="2403" y="854"/>
                    <a:pt x="2281" y="1268"/>
                  </a:cubicBezTo>
                  <a:cubicBezTo>
                    <a:pt x="2004" y="2150"/>
                    <a:pt x="1565" y="2973"/>
                    <a:pt x="1096" y="3767"/>
                  </a:cubicBezTo>
                  <a:cubicBezTo>
                    <a:pt x="759" y="4335"/>
                    <a:pt x="399" y="4890"/>
                    <a:pt x="1" y="5412"/>
                  </a:cubicBezTo>
                  <a:cubicBezTo>
                    <a:pt x="892" y="5830"/>
                    <a:pt x="1650" y="6465"/>
                    <a:pt x="2421" y="7076"/>
                  </a:cubicBezTo>
                  <a:cubicBezTo>
                    <a:pt x="2881" y="7418"/>
                    <a:pt x="3343" y="7777"/>
                    <a:pt x="3787" y="8159"/>
                  </a:cubicBezTo>
                  <a:cubicBezTo>
                    <a:pt x="3788" y="8159"/>
                    <a:pt x="3789" y="8160"/>
                    <a:pt x="3789" y="8161"/>
                  </a:cubicBezTo>
                  <a:cubicBezTo>
                    <a:pt x="3813" y="8175"/>
                    <a:pt x="3836" y="8195"/>
                    <a:pt x="3859" y="8209"/>
                  </a:cubicBezTo>
                  <a:cubicBezTo>
                    <a:pt x="5006" y="9092"/>
                    <a:pt x="6411" y="9699"/>
                    <a:pt x="7868" y="9699"/>
                  </a:cubicBezTo>
                  <a:cubicBezTo>
                    <a:pt x="8017" y="9699"/>
                    <a:pt x="8166" y="9693"/>
                    <a:pt x="8316" y="9680"/>
                  </a:cubicBezTo>
                  <a:cubicBezTo>
                    <a:pt x="9708" y="9522"/>
                    <a:pt x="11061" y="8797"/>
                    <a:pt x="11768" y="7563"/>
                  </a:cubicBezTo>
                  <a:cubicBezTo>
                    <a:pt x="12063" y="7045"/>
                    <a:pt x="12259" y="6447"/>
                    <a:pt x="12350" y="5861"/>
                  </a:cubicBezTo>
                  <a:cubicBezTo>
                    <a:pt x="12373" y="5336"/>
                    <a:pt x="12260" y="4794"/>
                    <a:pt x="12038" y="4321"/>
                  </a:cubicBezTo>
                  <a:cubicBezTo>
                    <a:pt x="11611" y="3475"/>
                    <a:pt x="10785" y="2950"/>
                    <a:pt x="10004" y="2466"/>
                  </a:cubicBezTo>
                  <a:cubicBezTo>
                    <a:pt x="9095" y="1911"/>
                    <a:pt x="8128" y="1466"/>
                    <a:pt x="7143" y="1065"/>
                  </a:cubicBezTo>
                  <a:cubicBezTo>
                    <a:pt x="6121" y="750"/>
                    <a:pt x="5065" y="508"/>
                    <a:pt x="4035" y="227"/>
                  </a:cubicBezTo>
                  <a:cubicBezTo>
                    <a:pt x="3826" y="192"/>
                    <a:pt x="3615" y="145"/>
                    <a:pt x="3406" y="100"/>
                  </a:cubicBezTo>
                  <a:cubicBezTo>
                    <a:pt x="3229" y="75"/>
                    <a:pt x="3052" y="53"/>
                    <a:pt x="2873" y="34"/>
                  </a:cubicBezTo>
                  <a:cubicBezTo>
                    <a:pt x="2772" y="26"/>
                    <a:pt x="2678" y="0"/>
                    <a:pt x="25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7" name="Google Shape;4247;p57"/>
            <p:cNvSpPr/>
            <p:nvPr/>
          </p:nvSpPr>
          <p:spPr>
            <a:xfrm>
              <a:off x="2846176" y="5020691"/>
              <a:ext cx="463624" cy="453280"/>
            </a:xfrm>
            <a:custGeom>
              <a:avLst/>
              <a:gdLst/>
              <a:ahLst/>
              <a:cxnLst/>
              <a:rect l="l" t="t" r="r" b="b"/>
              <a:pathLst>
                <a:path w="10845" h="10608" extrusionOk="0">
                  <a:moveTo>
                    <a:pt x="3809" y="1"/>
                  </a:moveTo>
                  <a:cubicBezTo>
                    <a:pt x="3330" y="611"/>
                    <a:pt x="2797" y="1176"/>
                    <a:pt x="2187" y="1669"/>
                  </a:cubicBezTo>
                  <a:cubicBezTo>
                    <a:pt x="1603" y="2198"/>
                    <a:pt x="989" y="2697"/>
                    <a:pt x="280" y="3050"/>
                  </a:cubicBezTo>
                  <a:cubicBezTo>
                    <a:pt x="188" y="3102"/>
                    <a:pt x="94" y="3151"/>
                    <a:pt x="0" y="3199"/>
                  </a:cubicBezTo>
                  <a:cubicBezTo>
                    <a:pt x="235" y="3446"/>
                    <a:pt x="551" y="4100"/>
                    <a:pt x="652" y="4212"/>
                  </a:cubicBezTo>
                  <a:cubicBezTo>
                    <a:pt x="996" y="4854"/>
                    <a:pt x="1232" y="5546"/>
                    <a:pt x="1553" y="6198"/>
                  </a:cubicBezTo>
                  <a:cubicBezTo>
                    <a:pt x="1562" y="6220"/>
                    <a:pt x="1570" y="6241"/>
                    <a:pt x="1578" y="6261"/>
                  </a:cubicBezTo>
                  <a:cubicBezTo>
                    <a:pt x="1756" y="6596"/>
                    <a:pt x="1938" y="6927"/>
                    <a:pt x="2132" y="7251"/>
                  </a:cubicBezTo>
                  <a:cubicBezTo>
                    <a:pt x="2636" y="8024"/>
                    <a:pt x="3265" y="8706"/>
                    <a:pt x="3972" y="9299"/>
                  </a:cubicBezTo>
                  <a:cubicBezTo>
                    <a:pt x="4986" y="10146"/>
                    <a:pt x="6335" y="10607"/>
                    <a:pt x="7656" y="10607"/>
                  </a:cubicBezTo>
                  <a:cubicBezTo>
                    <a:pt x="7775" y="10607"/>
                    <a:pt x="7894" y="10604"/>
                    <a:pt x="8013" y="10596"/>
                  </a:cubicBezTo>
                  <a:cubicBezTo>
                    <a:pt x="9225" y="10387"/>
                    <a:pt x="10233" y="9379"/>
                    <a:pt x="10550" y="8210"/>
                  </a:cubicBezTo>
                  <a:cubicBezTo>
                    <a:pt x="10845" y="6833"/>
                    <a:pt x="10257" y="5741"/>
                    <a:pt x="9457" y="4676"/>
                  </a:cubicBezTo>
                  <a:cubicBezTo>
                    <a:pt x="8269" y="3049"/>
                    <a:pt x="6566" y="1918"/>
                    <a:pt x="5004" y="688"/>
                  </a:cubicBezTo>
                  <a:cubicBezTo>
                    <a:pt x="4651" y="444"/>
                    <a:pt x="4300" y="189"/>
                    <a:pt x="3892" y="52"/>
                  </a:cubicBezTo>
                  <a:cubicBezTo>
                    <a:pt x="3864" y="36"/>
                    <a:pt x="3837" y="19"/>
                    <a:pt x="38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8" name="Google Shape;4248;p57"/>
            <p:cNvSpPr/>
            <p:nvPr/>
          </p:nvSpPr>
          <p:spPr>
            <a:xfrm>
              <a:off x="2632169" y="5162426"/>
              <a:ext cx="321437" cy="480841"/>
            </a:xfrm>
            <a:custGeom>
              <a:avLst/>
              <a:gdLst/>
              <a:ahLst/>
              <a:cxnLst/>
              <a:rect l="l" t="t" r="r" b="b"/>
              <a:pathLst>
                <a:path w="7519" h="11253" extrusionOk="0">
                  <a:moveTo>
                    <a:pt x="4759" y="1"/>
                  </a:moveTo>
                  <a:cubicBezTo>
                    <a:pt x="3275" y="695"/>
                    <a:pt x="1624" y="993"/>
                    <a:pt x="0" y="1100"/>
                  </a:cubicBezTo>
                  <a:cubicBezTo>
                    <a:pt x="7" y="1151"/>
                    <a:pt x="7" y="1205"/>
                    <a:pt x="8" y="1244"/>
                  </a:cubicBezTo>
                  <a:cubicBezTo>
                    <a:pt x="94" y="1874"/>
                    <a:pt x="96" y="2509"/>
                    <a:pt x="58" y="3142"/>
                  </a:cubicBezTo>
                  <a:cubicBezTo>
                    <a:pt x="79" y="4131"/>
                    <a:pt x="119" y="5119"/>
                    <a:pt x="327" y="6092"/>
                  </a:cubicBezTo>
                  <a:cubicBezTo>
                    <a:pt x="566" y="7176"/>
                    <a:pt x="819" y="8277"/>
                    <a:pt x="1457" y="9200"/>
                  </a:cubicBezTo>
                  <a:cubicBezTo>
                    <a:pt x="2215" y="10311"/>
                    <a:pt x="3513" y="11253"/>
                    <a:pt x="4781" y="11253"/>
                  </a:cubicBezTo>
                  <a:cubicBezTo>
                    <a:pt x="5438" y="11253"/>
                    <a:pt x="6086" y="11000"/>
                    <a:pt x="6647" y="10387"/>
                  </a:cubicBezTo>
                  <a:cubicBezTo>
                    <a:pt x="7101" y="9892"/>
                    <a:pt x="7306" y="9232"/>
                    <a:pt x="7445" y="8591"/>
                  </a:cubicBezTo>
                  <a:cubicBezTo>
                    <a:pt x="7519" y="8181"/>
                    <a:pt x="7432" y="7768"/>
                    <a:pt x="7409" y="7357"/>
                  </a:cubicBezTo>
                  <a:cubicBezTo>
                    <a:pt x="7306" y="5990"/>
                    <a:pt x="6927" y="4673"/>
                    <a:pt x="6533" y="3370"/>
                  </a:cubicBezTo>
                  <a:cubicBezTo>
                    <a:pt x="6503" y="3271"/>
                    <a:pt x="6470" y="3175"/>
                    <a:pt x="6433" y="3079"/>
                  </a:cubicBezTo>
                  <a:cubicBezTo>
                    <a:pt x="6340" y="2897"/>
                    <a:pt x="6250" y="2713"/>
                    <a:pt x="6166" y="2527"/>
                  </a:cubicBezTo>
                  <a:cubicBezTo>
                    <a:pt x="5843" y="1908"/>
                    <a:pt x="5525" y="1287"/>
                    <a:pt x="5216" y="663"/>
                  </a:cubicBezTo>
                  <a:cubicBezTo>
                    <a:pt x="5114" y="433"/>
                    <a:pt x="4994" y="194"/>
                    <a:pt x="4788" y="49"/>
                  </a:cubicBezTo>
                  <a:cubicBezTo>
                    <a:pt x="4773" y="35"/>
                    <a:pt x="4763" y="18"/>
                    <a:pt x="47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9" name="Google Shape;4249;p57"/>
            <p:cNvSpPr/>
            <p:nvPr/>
          </p:nvSpPr>
          <p:spPr>
            <a:xfrm>
              <a:off x="2314409" y="5156615"/>
              <a:ext cx="312203" cy="447212"/>
            </a:xfrm>
            <a:custGeom>
              <a:avLst/>
              <a:gdLst/>
              <a:ahLst/>
              <a:cxnLst/>
              <a:rect l="l" t="t" r="r" b="b"/>
              <a:pathLst>
                <a:path w="7303" h="10466" extrusionOk="0">
                  <a:moveTo>
                    <a:pt x="2492" y="1"/>
                  </a:moveTo>
                  <a:cubicBezTo>
                    <a:pt x="2474" y="42"/>
                    <a:pt x="2453" y="81"/>
                    <a:pt x="2444" y="112"/>
                  </a:cubicBezTo>
                  <a:cubicBezTo>
                    <a:pt x="2159" y="890"/>
                    <a:pt x="1698" y="1596"/>
                    <a:pt x="1276" y="2305"/>
                  </a:cubicBezTo>
                  <a:cubicBezTo>
                    <a:pt x="1215" y="2406"/>
                    <a:pt x="1156" y="2506"/>
                    <a:pt x="1097" y="2608"/>
                  </a:cubicBezTo>
                  <a:cubicBezTo>
                    <a:pt x="658" y="3435"/>
                    <a:pt x="282" y="4284"/>
                    <a:pt x="168" y="5233"/>
                  </a:cubicBezTo>
                  <a:cubicBezTo>
                    <a:pt x="1" y="6155"/>
                    <a:pt x="102" y="7091"/>
                    <a:pt x="400" y="7977"/>
                  </a:cubicBezTo>
                  <a:cubicBezTo>
                    <a:pt x="713" y="9009"/>
                    <a:pt x="1393" y="10000"/>
                    <a:pt x="2491" y="10265"/>
                  </a:cubicBezTo>
                  <a:cubicBezTo>
                    <a:pt x="2859" y="10401"/>
                    <a:pt x="3209" y="10465"/>
                    <a:pt x="3540" y="10465"/>
                  </a:cubicBezTo>
                  <a:cubicBezTo>
                    <a:pt x="4487" y="10465"/>
                    <a:pt x="5279" y="9938"/>
                    <a:pt x="5887" y="9043"/>
                  </a:cubicBezTo>
                  <a:cubicBezTo>
                    <a:pt x="6474" y="7986"/>
                    <a:pt x="6786" y="6787"/>
                    <a:pt x="7049" y="5614"/>
                  </a:cubicBezTo>
                  <a:cubicBezTo>
                    <a:pt x="7167" y="4823"/>
                    <a:pt x="7263" y="4029"/>
                    <a:pt x="7303" y="3235"/>
                  </a:cubicBezTo>
                  <a:cubicBezTo>
                    <a:pt x="7287" y="2596"/>
                    <a:pt x="7279" y="1958"/>
                    <a:pt x="7240" y="1324"/>
                  </a:cubicBezTo>
                  <a:cubicBezTo>
                    <a:pt x="7240" y="1309"/>
                    <a:pt x="7240" y="1292"/>
                    <a:pt x="7241" y="1275"/>
                  </a:cubicBezTo>
                  <a:cubicBezTo>
                    <a:pt x="7239" y="1265"/>
                    <a:pt x="7238" y="1256"/>
                    <a:pt x="7236" y="1247"/>
                  </a:cubicBezTo>
                  <a:cubicBezTo>
                    <a:pt x="7202" y="1247"/>
                    <a:pt x="7166" y="1245"/>
                    <a:pt x="7131" y="1243"/>
                  </a:cubicBezTo>
                  <a:cubicBezTo>
                    <a:pt x="7096" y="1240"/>
                    <a:pt x="7062" y="1238"/>
                    <a:pt x="7031" y="1238"/>
                  </a:cubicBezTo>
                  <a:cubicBezTo>
                    <a:pt x="7007" y="1238"/>
                    <a:pt x="6984" y="1239"/>
                    <a:pt x="6967" y="1244"/>
                  </a:cubicBezTo>
                  <a:cubicBezTo>
                    <a:pt x="6890" y="1240"/>
                    <a:pt x="6812" y="1236"/>
                    <a:pt x="6736" y="1231"/>
                  </a:cubicBezTo>
                  <a:cubicBezTo>
                    <a:pt x="6650" y="1231"/>
                    <a:pt x="6565" y="1231"/>
                    <a:pt x="6480" y="1232"/>
                  </a:cubicBezTo>
                  <a:cubicBezTo>
                    <a:pt x="6434" y="1228"/>
                    <a:pt x="6375" y="1221"/>
                    <a:pt x="6338" y="1196"/>
                  </a:cubicBezTo>
                  <a:lnTo>
                    <a:pt x="6338" y="1195"/>
                  </a:lnTo>
                  <a:cubicBezTo>
                    <a:pt x="4991" y="1048"/>
                    <a:pt x="3693" y="625"/>
                    <a:pt x="24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1980189" y="5021930"/>
              <a:ext cx="432117" cy="447340"/>
            </a:xfrm>
            <a:custGeom>
              <a:avLst/>
              <a:gdLst/>
              <a:ahLst/>
              <a:cxnLst/>
              <a:rect l="l" t="t" r="r" b="b"/>
              <a:pathLst>
                <a:path w="10108" h="10469" extrusionOk="0">
                  <a:moveTo>
                    <a:pt x="6372" y="0"/>
                  </a:moveTo>
                  <a:cubicBezTo>
                    <a:pt x="6342" y="9"/>
                    <a:pt x="6310" y="19"/>
                    <a:pt x="6281" y="30"/>
                  </a:cubicBezTo>
                  <a:cubicBezTo>
                    <a:pt x="5426" y="367"/>
                    <a:pt x="4589" y="743"/>
                    <a:pt x="3776" y="1175"/>
                  </a:cubicBezTo>
                  <a:cubicBezTo>
                    <a:pt x="2620" y="1874"/>
                    <a:pt x="1570" y="2765"/>
                    <a:pt x="809" y="3890"/>
                  </a:cubicBezTo>
                  <a:cubicBezTo>
                    <a:pt x="109" y="5004"/>
                    <a:pt x="1" y="6381"/>
                    <a:pt x="259" y="7648"/>
                  </a:cubicBezTo>
                  <a:cubicBezTo>
                    <a:pt x="456" y="8253"/>
                    <a:pt x="849" y="8775"/>
                    <a:pt x="1236" y="9268"/>
                  </a:cubicBezTo>
                  <a:cubicBezTo>
                    <a:pt x="1456" y="9540"/>
                    <a:pt x="1749" y="9741"/>
                    <a:pt x="2050" y="9915"/>
                  </a:cubicBezTo>
                  <a:cubicBezTo>
                    <a:pt x="2486" y="10182"/>
                    <a:pt x="2931" y="10469"/>
                    <a:pt x="3456" y="10469"/>
                  </a:cubicBezTo>
                  <a:cubicBezTo>
                    <a:pt x="3462" y="10469"/>
                    <a:pt x="3468" y="10469"/>
                    <a:pt x="3475" y="10469"/>
                  </a:cubicBezTo>
                  <a:cubicBezTo>
                    <a:pt x="3894" y="10450"/>
                    <a:pt x="4301" y="10324"/>
                    <a:pt x="4683" y="10166"/>
                  </a:cubicBezTo>
                  <a:cubicBezTo>
                    <a:pt x="5201" y="9930"/>
                    <a:pt x="5758" y="9725"/>
                    <a:pt x="6150" y="9296"/>
                  </a:cubicBezTo>
                  <a:cubicBezTo>
                    <a:pt x="6770" y="8704"/>
                    <a:pt x="7211" y="7976"/>
                    <a:pt x="7701" y="7285"/>
                  </a:cubicBezTo>
                  <a:cubicBezTo>
                    <a:pt x="8076" y="6834"/>
                    <a:pt x="8367" y="6327"/>
                    <a:pt x="8660" y="5825"/>
                  </a:cubicBezTo>
                  <a:cubicBezTo>
                    <a:pt x="9126" y="4921"/>
                    <a:pt x="9692" y="4063"/>
                    <a:pt x="10091" y="3125"/>
                  </a:cubicBezTo>
                  <a:cubicBezTo>
                    <a:pt x="10100" y="3100"/>
                    <a:pt x="10102" y="3072"/>
                    <a:pt x="10108" y="3044"/>
                  </a:cubicBezTo>
                  <a:cubicBezTo>
                    <a:pt x="8832" y="2350"/>
                    <a:pt x="7672" y="1428"/>
                    <a:pt x="6690" y="372"/>
                  </a:cubicBezTo>
                  <a:cubicBezTo>
                    <a:pt x="6580" y="252"/>
                    <a:pt x="6475" y="127"/>
                    <a:pt x="63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1739122" y="4770379"/>
              <a:ext cx="506160" cy="328295"/>
            </a:xfrm>
            <a:custGeom>
              <a:avLst/>
              <a:gdLst/>
              <a:ahLst/>
              <a:cxnLst/>
              <a:rect l="l" t="t" r="r" b="b"/>
              <a:pathLst>
                <a:path w="11840" h="7683" extrusionOk="0">
                  <a:moveTo>
                    <a:pt x="8929" y="1"/>
                  </a:moveTo>
                  <a:cubicBezTo>
                    <a:pt x="8566" y="21"/>
                    <a:pt x="8195" y="29"/>
                    <a:pt x="7833" y="59"/>
                  </a:cubicBezTo>
                  <a:cubicBezTo>
                    <a:pt x="7186" y="204"/>
                    <a:pt x="6528" y="166"/>
                    <a:pt x="5875" y="266"/>
                  </a:cubicBezTo>
                  <a:cubicBezTo>
                    <a:pt x="3972" y="650"/>
                    <a:pt x="1938" y="1221"/>
                    <a:pt x="722" y="2850"/>
                  </a:cubicBezTo>
                  <a:cubicBezTo>
                    <a:pt x="63" y="3673"/>
                    <a:pt x="0" y="4585"/>
                    <a:pt x="205" y="5582"/>
                  </a:cubicBezTo>
                  <a:cubicBezTo>
                    <a:pt x="469" y="6999"/>
                    <a:pt x="1788" y="7682"/>
                    <a:pt x="3121" y="7682"/>
                  </a:cubicBezTo>
                  <a:cubicBezTo>
                    <a:pt x="3243" y="7682"/>
                    <a:pt x="3365" y="7677"/>
                    <a:pt x="3487" y="7665"/>
                  </a:cubicBezTo>
                  <a:cubicBezTo>
                    <a:pt x="5114" y="7545"/>
                    <a:pt x="6732" y="7311"/>
                    <a:pt x="8306" y="6868"/>
                  </a:cubicBezTo>
                  <a:cubicBezTo>
                    <a:pt x="9511" y="6538"/>
                    <a:pt x="10636" y="5991"/>
                    <a:pt x="11840" y="5668"/>
                  </a:cubicBezTo>
                  <a:cubicBezTo>
                    <a:pt x="11491" y="5206"/>
                    <a:pt x="11179" y="4714"/>
                    <a:pt x="10864" y="4228"/>
                  </a:cubicBezTo>
                  <a:cubicBezTo>
                    <a:pt x="10342" y="3437"/>
                    <a:pt x="9879" y="2601"/>
                    <a:pt x="9587" y="1695"/>
                  </a:cubicBezTo>
                  <a:cubicBezTo>
                    <a:pt x="9397" y="1145"/>
                    <a:pt x="9268" y="585"/>
                    <a:pt x="9189" y="18"/>
                  </a:cubicBezTo>
                  <a:cubicBezTo>
                    <a:pt x="9152" y="18"/>
                    <a:pt x="9117" y="14"/>
                    <a:pt x="9082" y="10"/>
                  </a:cubicBezTo>
                  <a:cubicBezTo>
                    <a:pt x="9031" y="6"/>
                    <a:pt x="8980" y="3"/>
                    <a:pt x="89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1664352" y="4364871"/>
              <a:ext cx="520054" cy="397474"/>
            </a:xfrm>
            <a:custGeom>
              <a:avLst/>
              <a:gdLst/>
              <a:ahLst/>
              <a:cxnLst/>
              <a:rect l="l" t="t" r="r" b="b"/>
              <a:pathLst>
                <a:path w="12165" h="9302" extrusionOk="0">
                  <a:moveTo>
                    <a:pt x="5534" y="1"/>
                  </a:moveTo>
                  <a:cubicBezTo>
                    <a:pt x="3925" y="1"/>
                    <a:pt x="2329" y="437"/>
                    <a:pt x="1223" y="1659"/>
                  </a:cubicBezTo>
                  <a:cubicBezTo>
                    <a:pt x="825" y="2146"/>
                    <a:pt x="558" y="2726"/>
                    <a:pt x="351" y="3316"/>
                  </a:cubicBezTo>
                  <a:cubicBezTo>
                    <a:pt x="225" y="3644"/>
                    <a:pt x="60" y="3933"/>
                    <a:pt x="24" y="4281"/>
                  </a:cubicBezTo>
                  <a:cubicBezTo>
                    <a:pt x="1" y="4758"/>
                    <a:pt x="26" y="5276"/>
                    <a:pt x="263" y="5695"/>
                  </a:cubicBezTo>
                  <a:cubicBezTo>
                    <a:pt x="1121" y="7198"/>
                    <a:pt x="2859" y="7781"/>
                    <a:pt x="4436" y="8219"/>
                  </a:cubicBezTo>
                  <a:cubicBezTo>
                    <a:pt x="6142" y="8687"/>
                    <a:pt x="7885" y="8990"/>
                    <a:pt x="9631" y="9232"/>
                  </a:cubicBezTo>
                  <a:cubicBezTo>
                    <a:pt x="10012" y="9252"/>
                    <a:pt x="10395" y="9270"/>
                    <a:pt x="10774" y="9302"/>
                  </a:cubicBezTo>
                  <a:lnTo>
                    <a:pt x="10883" y="9302"/>
                  </a:lnTo>
                  <a:cubicBezTo>
                    <a:pt x="10893" y="9296"/>
                    <a:pt x="10901" y="9293"/>
                    <a:pt x="10911" y="9292"/>
                  </a:cubicBezTo>
                  <a:cubicBezTo>
                    <a:pt x="10738" y="7804"/>
                    <a:pt x="10903" y="6281"/>
                    <a:pt x="11210" y="4812"/>
                  </a:cubicBezTo>
                  <a:cubicBezTo>
                    <a:pt x="11414" y="3788"/>
                    <a:pt x="11721" y="2780"/>
                    <a:pt x="12165" y="1837"/>
                  </a:cubicBezTo>
                  <a:cubicBezTo>
                    <a:pt x="12003" y="1770"/>
                    <a:pt x="11841" y="1698"/>
                    <a:pt x="11682" y="1621"/>
                  </a:cubicBezTo>
                  <a:cubicBezTo>
                    <a:pt x="10396" y="1100"/>
                    <a:pt x="9128" y="543"/>
                    <a:pt x="7765" y="255"/>
                  </a:cubicBezTo>
                  <a:cubicBezTo>
                    <a:pt x="7052" y="97"/>
                    <a:pt x="6292" y="1"/>
                    <a:pt x="55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1820133" y="3982181"/>
              <a:ext cx="524628" cy="453194"/>
            </a:xfrm>
            <a:custGeom>
              <a:avLst/>
              <a:gdLst/>
              <a:ahLst/>
              <a:cxnLst/>
              <a:rect l="l" t="t" r="r" b="b"/>
              <a:pathLst>
                <a:path w="12272" h="10606" extrusionOk="0">
                  <a:moveTo>
                    <a:pt x="3982" y="0"/>
                  </a:moveTo>
                  <a:cubicBezTo>
                    <a:pt x="3687" y="0"/>
                    <a:pt x="3391" y="27"/>
                    <a:pt x="3095" y="84"/>
                  </a:cubicBezTo>
                  <a:cubicBezTo>
                    <a:pt x="1323" y="421"/>
                    <a:pt x="1" y="2241"/>
                    <a:pt x="464" y="4030"/>
                  </a:cubicBezTo>
                  <a:cubicBezTo>
                    <a:pt x="630" y="4520"/>
                    <a:pt x="795" y="5019"/>
                    <a:pt x="1123" y="5421"/>
                  </a:cubicBezTo>
                  <a:cubicBezTo>
                    <a:pt x="1505" y="5873"/>
                    <a:pt x="1956" y="6235"/>
                    <a:pt x="2393" y="6629"/>
                  </a:cubicBezTo>
                  <a:cubicBezTo>
                    <a:pt x="3147" y="7217"/>
                    <a:pt x="3873" y="7857"/>
                    <a:pt x="4705" y="8331"/>
                  </a:cubicBezTo>
                  <a:cubicBezTo>
                    <a:pt x="5327" y="8718"/>
                    <a:pt x="5896" y="9183"/>
                    <a:pt x="6529" y="9550"/>
                  </a:cubicBezTo>
                  <a:cubicBezTo>
                    <a:pt x="7036" y="9817"/>
                    <a:pt x="7524" y="10116"/>
                    <a:pt x="8035" y="10370"/>
                  </a:cubicBezTo>
                  <a:cubicBezTo>
                    <a:pt x="8228" y="10448"/>
                    <a:pt x="8418" y="10526"/>
                    <a:pt x="8611" y="10606"/>
                  </a:cubicBezTo>
                  <a:cubicBezTo>
                    <a:pt x="8865" y="10094"/>
                    <a:pt x="9160" y="9602"/>
                    <a:pt x="9503" y="9139"/>
                  </a:cubicBezTo>
                  <a:cubicBezTo>
                    <a:pt x="10288" y="8082"/>
                    <a:pt x="11220" y="7115"/>
                    <a:pt x="12272" y="6313"/>
                  </a:cubicBezTo>
                  <a:cubicBezTo>
                    <a:pt x="11987" y="6044"/>
                    <a:pt x="11757" y="5714"/>
                    <a:pt x="11510" y="5409"/>
                  </a:cubicBezTo>
                  <a:cubicBezTo>
                    <a:pt x="11509" y="5406"/>
                    <a:pt x="11508" y="5405"/>
                    <a:pt x="11507" y="5403"/>
                  </a:cubicBezTo>
                  <a:cubicBezTo>
                    <a:pt x="11062" y="4894"/>
                    <a:pt x="10600" y="4401"/>
                    <a:pt x="10179" y="3870"/>
                  </a:cubicBezTo>
                  <a:cubicBezTo>
                    <a:pt x="9806" y="3397"/>
                    <a:pt x="9464" y="2914"/>
                    <a:pt x="9063" y="2467"/>
                  </a:cubicBezTo>
                  <a:cubicBezTo>
                    <a:pt x="7747" y="1130"/>
                    <a:pt x="5900" y="0"/>
                    <a:pt x="39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2067827" y="4093578"/>
              <a:ext cx="1130738" cy="1176784"/>
            </a:xfrm>
            <a:custGeom>
              <a:avLst/>
              <a:gdLst/>
              <a:ahLst/>
              <a:cxnLst/>
              <a:rect l="l" t="t" r="r" b="b"/>
              <a:pathLst>
                <a:path w="26450" h="27540" extrusionOk="0">
                  <a:moveTo>
                    <a:pt x="13130" y="1492"/>
                  </a:moveTo>
                  <a:cubicBezTo>
                    <a:pt x="13755" y="1546"/>
                    <a:pt x="14392" y="1662"/>
                    <a:pt x="15015" y="1735"/>
                  </a:cubicBezTo>
                  <a:cubicBezTo>
                    <a:pt x="15018" y="1735"/>
                    <a:pt x="15022" y="1736"/>
                    <a:pt x="15026" y="1736"/>
                  </a:cubicBezTo>
                  <a:cubicBezTo>
                    <a:pt x="15058" y="1736"/>
                    <a:pt x="15087" y="1718"/>
                    <a:pt x="15104" y="1691"/>
                  </a:cubicBezTo>
                  <a:cubicBezTo>
                    <a:pt x="15442" y="1735"/>
                    <a:pt x="15781" y="1817"/>
                    <a:pt x="16123" y="1818"/>
                  </a:cubicBezTo>
                  <a:cubicBezTo>
                    <a:pt x="17228" y="2259"/>
                    <a:pt x="18326" y="2718"/>
                    <a:pt x="19296" y="3424"/>
                  </a:cubicBezTo>
                  <a:cubicBezTo>
                    <a:pt x="20079" y="3946"/>
                    <a:pt x="20933" y="4396"/>
                    <a:pt x="21550" y="5125"/>
                  </a:cubicBezTo>
                  <a:cubicBezTo>
                    <a:pt x="21562" y="5150"/>
                    <a:pt x="21584" y="5166"/>
                    <a:pt x="21608" y="5174"/>
                  </a:cubicBezTo>
                  <a:lnTo>
                    <a:pt x="21609" y="5174"/>
                  </a:lnTo>
                  <a:cubicBezTo>
                    <a:pt x="23347" y="7071"/>
                    <a:pt x="23773" y="7989"/>
                    <a:pt x="24602" y="10526"/>
                  </a:cubicBezTo>
                  <a:cubicBezTo>
                    <a:pt x="24616" y="10537"/>
                    <a:pt x="24628" y="10546"/>
                    <a:pt x="24640" y="10553"/>
                  </a:cubicBezTo>
                  <a:cubicBezTo>
                    <a:pt x="24740" y="10931"/>
                    <a:pt x="24834" y="11309"/>
                    <a:pt x="24882" y="11697"/>
                  </a:cubicBezTo>
                  <a:cubicBezTo>
                    <a:pt x="25024" y="12599"/>
                    <a:pt x="24981" y="13508"/>
                    <a:pt x="24884" y="14414"/>
                  </a:cubicBezTo>
                  <a:cubicBezTo>
                    <a:pt x="24866" y="14794"/>
                    <a:pt x="24753" y="15159"/>
                    <a:pt x="24691" y="15533"/>
                  </a:cubicBezTo>
                  <a:cubicBezTo>
                    <a:pt x="24643" y="15866"/>
                    <a:pt x="24644" y="16206"/>
                    <a:pt x="24551" y="16531"/>
                  </a:cubicBezTo>
                  <a:cubicBezTo>
                    <a:pt x="24541" y="16569"/>
                    <a:pt x="24559" y="16608"/>
                    <a:pt x="24590" y="16631"/>
                  </a:cubicBezTo>
                  <a:cubicBezTo>
                    <a:pt x="24453" y="17359"/>
                    <a:pt x="24198" y="18061"/>
                    <a:pt x="23886" y="18737"/>
                  </a:cubicBezTo>
                  <a:cubicBezTo>
                    <a:pt x="23715" y="19126"/>
                    <a:pt x="23466" y="19462"/>
                    <a:pt x="23249" y="19828"/>
                  </a:cubicBezTo>
                  <a:cubicBezTo>
                    <a:pt x="23024" y="20224"/>
                    <a:pt x="22822" y="20634"/>
                    <a:pt x="22526" y="20985"/>
                  </a:cubicBezTo>
                  <a:cubicBezTo>
                    <a:pt x="22488" y="21058"/>
                    <a:pt x="22331" y="21223"/>
                    <a:pt x="22245" y="21368"/>
                  </a:cubicBezTo>
                  <a:cubicBezTo>
                    <a:pt x="22221" y="21368"/>
                    <a:pt x="22195" y="21377"/>
                    <a:pt x="22166" y="21396"/>
                  </a:cubicBezTo>
                  <a:cubicBezTo>
                    <a:pt x="21958" y="21571"/>
                    <a:pt x="21824" y="21817"/>
                    <a:pt x="21637" y="22016"/>
                  </a:cubicBezTo>
                  <a:cubicBezTo>
                    <a:pt x="20853" y="22915"/>
                    <a:pt x="19896" y="23652"/>
                    <a:pt x="18970" y="24399"/>
                  </a:cubicBezTo>
                  <a:cubicBezTo>
                    <a:pt x="18078" y="25018"/>
                    <a:pt x="17054" y="25432"/>
                    <a:pt x="15997" y="25678"/>
                  </a:cubicBezTo>
                  <a:cubicBezTo>
                    <a:pt x="15454" y="25733"/>
                    <a:pt x="14916" y="25892"/>
                    <a:pt x="14370" y="25948"/>
                  </a:cubicBezTo>
                  <a:cubicBezTo>
                    <a:pt x="14283" y="25962"/>
                    <a:pt x="14195" y="25967"/>
                    <a:pt x="14110" y="25990"/>
                  </a:cubicBezTo>
                  <a:cubicBezTo>
                    <a:pt x="14108" y="25991"/>
                    <a:pt x="14107" y="25991"/>
                    <a:pt x="14106" y="25993"/>
                  </a:cubicBezTo>
                  <a:cubicBezTo>
                    <a:pt x="13835" y="26017"/>
                    <a:pt x="13563" y="26028"/>
                    <a:pt x="13293" y="26028"/>
                  </a:cubicBezTo>
                  <a:cubicBezTo>
                    <a:pt x="11606" y="26028"/>
                    <a:pt x="9937" y="25577"/>
                    <a:pt x="8403" y="24872"/>
                  </a:cubicBezTo>
                  <a:cubicBezTo>
                    <a:pt x="7648" y="24520"/>
                    <a:pt x="7030" y="23985"/>
                    <a:pt x="6333" y="23584"/>
                  </a:cubicBezTo>
                  <a:cubicBezTo>
                    <a:pt x="5981" y="23297"/>
                    <a:pt x="5652" y="22973"/>
                    <a:pt x="5316" y="22660"/>
                  </a:cubicBezTo>
                  <a:cubicBezTo>
                    <a:pt x="5238" y="22606"/>
                    <a:pt x="5122" y="22419"/>
                    <a:pt x="5021" y="22419"/>
                  </a:cubicBezTo>
                  <a:cubicBezTo>
                    <a:pt x="5017" y="22419"/>
                    <a:pt x="5012" y="22419"/>
                    <a:pt x="5007" y="22420"/>
                  </a:cubicBezTo>
                  <a:cubicBezTo>
                    <a:pt x="4691" y="22061"/>
                    <a:pt x="4362" y="21714"/>
                    <a:pt x="4048" y="21355"/>
                  </a:cubicBezTo>
                  <a:cubicBezTo>
                    <a:pt x="4085" y="21280"/>
                    <a:pt x="4016" y="21207"/>
                    <a:pt x="3982" y="21143"/>
                  </a:cubicBezTo>
                  <a:cubicBezTo>
                    <a:pt x="3515" y="20315"/>
                    <a:pt x="2927" y="19575"/>
                    <a:pt x="2434" y="18758"/>
                  </a:cubicBezTo>
                  <a:cubicBezTo>
                    <a:pt x="2105" y="18101"/>
                    <a:pt x="1903" y="17381"/>
                    <a:pt x="1724" y="16671"/>
                  </a:cubicBezTo>
                  <a:cubicBezTo>
                    <a:pt x="1593" y="16089"/>
                    <a:pt x="1422" y="15515"/>
                    <a:pt x="1436" y="14912"/>
                  </a:cubicBezTo>
                  <a:cubicBezTo>
                    <a:pt x="1431" y="13232"/>
                    <a:pt x="1718" y="11529"/>
                    <a:pt x="2133" y="9922"/>
                  </a:cubicBezTo>
                  <a:cubicBezTo>
                    <a:pt x="2359" y="9307"/>
                    <a:pt x="2530" y="8673"/>
                    <a:pt x="2817" y="8083"/>
                  </a:cubicBezTo>
                  <a:cubicBezTo>
                    <a:pt x="2829" y="8057"/>
                    <a:pt x="2825" y="8026"/>
                    <a:pt x="2810" y="8002"/>
                  </a:cubicBezTo>
                  <a:cubicBezTo>
                    <a:pt x="2854" y="7916"/>
                    <a:pt x="2892" y="7830"/>
                    <a:pt x="2947" y="7751"/>
                  </a:cubicBezTo>
                  <a:cubicBezTo>
                    <a:pt x="3099" y="7667"/>
                    <a:pt x="3135" y="7444"/>
                    <a:pt x="3238" y="7308"/>
                  </a:cubicBezTo>
                  <a:cubicBezTo>
                    <a:pt x="3510" y="7028"/>
                    <a:pt x="3675" y="6648"/>
                    <a:pt x="3912" y="6337"/>
                  </a:cubicBezTo>
                  <a:cubicBezTo>
                    <a:pt x="4116" y="6051"/>
                    <a:pt x="4406" y="5811"/>
                    <a:pt x="4573" y="5507"/>
                  </a:cubicBezTo>
                  <a:cubicBezTo>
                    <a:pt x="4970" y="5116"/>
                    <a:pt x="5310" y="4661"/>
                    <a:pt x="5741" y="4312"/>
                  </a:cubicBezTo>
                  <a:cubicBezTo>
                    <a:pt x="5759" y="4330"/>
                    <a:pt x="5784" y="4340"/>
                    <a:pt x="5809" y="4340"/>
                  </a:cubicBezTo>
                  <a:cubicBezTo>
                    <a:pt x="5826" y="4340"/>
                    <a:pt x="5842" y="4336"/>
                    <a:pt x="5857" y="4326"/>
                  </a:cubicBezTo>
                  <a:cubicBezTo>
                    <a:pt x="6058" y="4185"/>
                    <a:pt x="6249" y="4028"/>
                    <a:pt x="6443" y="3875"/>
                  </a:cubicBezTo>
                  <a:cubicBezTo>
                    <a:pt x="6638" y="3718"/>
                    <a:pt x="6832" y="3560"/>
                    <a:pt x="7028" y="3402"/>
                  </a:cubicBezTo>
                  <a:cubicBezTo>
                    <a:pt x="7062" y="3377"/>
                    <a:pt x="7070" y="3331"/>
                    <a:pt x="7056" y="3295"/>
                  </a:cubicBezTo>
                  <a:cubicBezTo>
                    <a:pt x="7193" y="3217"/>
                    <a:pt x="7326" y="3122"/>
                    <a:pt x="7466" y="3048"/>
                  </a:cubicBezTo>
                  <a:cubicBezTo>
                    <a:pt x="7723" y="2909"/>
                    <a:pt x="7984" y="2777"/>
                    <a:pt x="8250" y="2658"/>
                  </a:cubicBezTo>
                  <a:cubicBezTo>
                    <a:pt x="8280" y="2645"/>
                    <a:pt x="8298" y="2618"/>
                    <a:pt x="8303" y="2588"/>
                  </a:cubicBezTo>
                  <a:cubicBezTo>
                    <a:pt x="8651" y="2379"/>
                    <a:pt x="9062" y="2275"/>
                    <a:pt x="9413" y="2088"/>
                  </a:cubicBezTo>
                  <a:cubicBezTo>
                    <a:pt x="10605" y="1697"/>
                    <a:pt x="11878" y="1531"/>
                    <a:pt x="13130" y="1492"/>
                  </a:cubicBezTo>
                  <a:close/>
                  <a:moveTo>
                    <a:pt x="13006" y="0"/>
                  </a:moveTo>
                  <a:cubicBezTo>
                    <a:pt x="12330" y="0"/>
                    <a:pt x="11655" y="52"/>
                    <a:pt x="10990" y="159"/>
                  </a:cubicBezTo>
                  <a:cubicBezTo>
                    <a:pt x="10302" y="312"/>
                    <a:pt x="9636" y="558"/>
                    <a:pt x="8978" y="812"/>
                  </a:cubicBezTo>
                  <a:cubicBezTo>
                    <a:pt x="8811" y="867"/>
                    <a:pt x="8643" y="921"/>
                    <a:pt x="8475" y="973"/>
                  </a:cubicBezTo>
                  <a:cubicBezTo>
                    <a:pt x="6293" y="1717"/>
                    <a:pt x="4447" y="3241"/>
                    <a:pt x="2973" y="4982"/>
                  </a:cubicBezTo>
                  <a:cubicBezTo>
                    <a:pt x="2012" y="6346"/>
                    <a:pt x="1188" y="7834"/>
                    <a:pt x="614" y="9403"/>
                  </a:cubicBezTo>
                  <a:cubicBezTo>
                    <a:pt x="170" y="10840"/>
                    <a:pt x="1" y="12357"/>
                    <a:pt x="33" y="13857"/>
                  </a:cubicBezTo>
                  <a:cubicBezTo>
                    <a:pt x="84" y="14271"/>
                    <a:pt x="81" y="14702"/>
                    <a:pt x="105" y="15126"/>
                  </a:cubicBezTo>
                  <a:cubicBezTo>
                    <a:pt x="104" y="15127"/>
                    <a:pt x="103" y="15127"/>
                    <a:pt x="102" y="15127"/>
                  </a:cubicBezTo>
                  <a:cubicBezTo>
                    <a:pt x="104" y="15157"/>
                    <a:pt x="106" y="15186"/>
                    <a:pt x="108" y="15214"/>
                  </a:cubicBezTo>
                  <a:cubicBezTo>
                    <a:pt x="111" y="15246"/>
                    <a:pt x="114" y="15277"/>
                    <a:pt x="118" y="15309"/>
                  </a:cubicBezTo>
                  <a:cubicBezTo>
                    <a:pt x="119" y="15325"/>
                    <a:pt x="121" y="15341"/>
                    <a:pt x="122" y="15356"/>
                  </a:cubicBezTo>
                  <a:cubicBezTo>
                    <a:pt x="127" y="15399"/>
                    <a:pt x="130" y="15442"/>
                    <a:pt x="135" y="15485"/>
                  </a:cubicBezTo>
                  <a:lnTo>
                    <a:pt x="135" y="15486"/>
                  </a:lnTo>
                  <a:cubicBezTo>
                    <a:pt x="140" y="15546"/>
                    <a:pt x="147" y="15605"/>
                    <a:pt x="151" y="15665"/>
                  </a:cubicBezTo>
                  <a:cubicBezTo>
                    <a:pt x="155" y="15718"/>
                    <a:pt x="161" y="15772"/>
                    <a:pt x="163" y="15826"/>
                  </a:cubicBezTo>
                  <a:cubicBezTo>
                    <a:pt x="164" y="15859"/>
                    <a:pt x="166" y="15891"/>
                    <a:pt x="168" y="15924"/>
                  </a:cubicBezTo>
                  <a:cubicBezTo>
                    <a:pt x="168" y="15936"/>
                    <a:pt x="169" y="15947"/>
                    <a:pt x="168" y="15959"/>
                  </a:cubicBezTo>
                  <a:cubicBezTo>
                    <a:pt x="169" y="15983"/>
                    <a:pt x="169" y="16005"/>
                    <a:pt x="168" y="16029"/>
                  </a:cubicBezTo>
                  <a:cubicBezTo>
                    <a:pt x="168" y="16036"/>
                    <a:pt x="167" y="16043"/>
                    <a:pt x="164" y="16049"/>
                  </a:cubicBezTo>
                  <a:cubicBezTo>
                    <a:pt x="940" y="20328"/>
                    <a:pt x="3829" y="24198"/>
                    <a:pt x="7732" y="26123"/>
                  </a:cubicBezTo>
                  <a:cubicBezTo>
                    <a:pt x="7747" y="26131"/>
                    <a:pt x="7762" y="26134"/>
                    <a:pt x="7778" y="26134"/>
                  </a:cubicBezTo>
                  <a:cubicBezTo>
                    <a:pt x="7787" y="26134"/>
                    <a:pt x="7796" y="26133"/>
                    <a:pt x="7804" y="26131"/>
                  </a:cubicBezTo>
                  <a:cubicBezTo>
                    <a:pt x="9469" y="26984"/>
                    <a:pt x="11312" y="27469"/>
                    <a:pt x="13191" y="27532"/>
                  </a:cubicBezTo>
                  <a:cubicBezTo>
                    <a:pt x="13344" y="27537"/>
                    <a:pt x="13495" y="27540"/>
                    <a:pt x="13646" y="27540"/>
                  </a:cubicBezTo>
                  <a:cubicBezTo>
                    <a:pt x="18408" y="27540"/>
                    <a:pt x="22304" y="24883"/>
                    <a:pt x="24535" y="20688"/>
                  </a:cubicBezTo>
                  <a:cubicBezTo>
                    <a:pt x="24750" y="20296"/>
                    <a:pt x="24945" y="19892"/>
                    <a:pt x="25117" y="19479"/>
                  </a:cubicBezTo>
                  <a:cubicBezTo>
                    <a:pt x="25133" y="19454"/>
                    <a:pt x="25147" y="19429"/>
                    <a:pt x="25162" y="19404"/>
                  </a:cubicBezTo>
                  <a:cubicBezTo>
                    <a:pt x="25401" y="18978"/>
                    <a:pt x="25504" y="18496"/>
                    <a:pt x="25643" y="18034"/>
                  </a:cubicBezTo>
                  <a:cubicBezTo>
                    <a:pt x="25963" y="16884"/>
                    <a:pt x="26398" y="15738"/>
                    <a:pt x="26437" y="14534"/>
                  </a:cubicBezTo>
                  <a:cubicBezTo>
                    <a:pt x="26435" y="13318"/>
                    <a:pt x="26449" y="12095"/>
                    <a:pt x="26236" y="10894"/>
                  </a:cubicBezTo>
                  <a:cubicBezTo>
                    <a:pt x="25887" y="9108"/>
                    <a:pt x="25152" y="7382"/>
                    <a:pt x="24070" y="5918"/>
                  </a:cubicBezTo>
                  <a:cubicBezTo>
                    <a:pt x="23561" y="5238"/>
                    <a:pt x="22972" y="4626"/>
                    <a:pt x="22380" y="4018"/>
                  </a:cubicBezTo>
                  <a:cubicBezTo>
                    <a:pt x="22263" y="3897"/>
                    <a:pt x="22144" y="3776"/>
                    <a:pt x="22026" y="3655"/>
                  </a:cubicBezTo>
                  <a:cubicBezTo>
                    <a:pt x="21976" y="3606"/>
                    <a:pt x="21918" y="3499"/>
                    <a:pt x="21845" y="3497"/>
                  </a:cubicBezTo>
                  <a:cubicBezTo>
                    <a:pt x="20567" y="2283"/>
                    <a:pt x="19101" y="1263"/>
                    <a:pt x="17419" y="697"/>
                  </a:cubicBezTo>
                  <a:cubicBezTo>
                    <a:pt x="16000" y="251"/>
                    <a:pt x="14501" y="0"/>
                    <a:pt x="130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2327063" y="414498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1" y="95"/>
                  </a:cubicBezTo>
                  <a:cubicBezTo>
                    <a:pt x="2" y="146"/>
                    <a:pt x="45" y="188"/>
                    <a:pt x="96" y="188"/>
                  </a:cubicBezTo>
                  <a:cubicBezTo>
                    <a:pt x="147" y="188"/>
                    <a:pt x="189" y="143"/>
                    <a:pt x="188" y="92"/>
                  </a:cubicBezTo>
                  <a:cubicBezTo>
                    <a:pt x="187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2340315" y="413925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2" y="147"/>
                    <a:pt x="45" y="188"/>
                    <a:pt x="97" y="188"/>
                  </a:cubicBezTo>
                  <a:cubicBezTo>
                    <a:pt x="147" y="188"/>
                    <a:pt x="189" y="143"/>
                    <a:pt x="189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2436032" y="3897960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1"/>
                  </a:moveTo>
                  <a:cubicBezTo>
                    <a:pt x="43" y="1"/>
                    <a:pt x="1" y="44"/>
                    <a:pt x="2" y="96"/>
                  </a:cubicBezTo>
                  <a:cubicBezTo>
                    <a:pt x="2" y="147"/>
                    <a:pt x="45" y="187"/>
                    <a:pt x="97" y="187"/>
                  </a:cubicBezTo>
                  <a:cubicBezTo>
                    <a:pt x="147" y="187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2442402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1" y="147"/>
                    <a:pt x="45" y="188"/>
                    <a:pt x="95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7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2426756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1" y="96"/>
                  </a:cubicBezTo>
                  <a:cubicBezTo>
                    <a:pt x="1" y="147"/>
                    <a:pt x="45" y="188"/>
                    <a:pt x="96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8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2238527" y="395402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5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3" y="147"/>
                    <a:pt x="46" y="188"/>
                    <a:pt x="97" y="188"/>
                  </a:cubicBezTo>
                  <a:cubicBezTo>
                    <a:pt x="147" y="188"/>
                    <a:pt x="190" y="143"/>
                    <a:pt x="190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2563043" y="404815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2764010" y="3951330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1"/>
                  </a:moveTo>
                  <a:cubicBezTo>
                    <a:pt x="52" y="1"/>
                    <a:pt x="7" y="35"/>
                    <a:pt x="4" y="87"/>
                  </a:cubicBezTo>
                  <a:cubicBezTo>
                    <a:pt x="0" y="137"/>
                    <a:pt x="40" y="187"/>
                    <a:pt x="90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3" y="51"/>
                    <a:pt x="153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2768414" y="3938425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3" y="88"/>
                  </a:cubicBezTo>
                  <a:cubicBezTo>
                    <a:pt x="0" y="137"/>
                    <a:pt x="40" y="187"/>
                    <a:pt x="92" y="187"/>
                  </a:cubicBezTo>
                  <a:cubicBezTo>
                    <a:pt x="142" y="187"/>
                    <a:pt x="188" y="153"/>
                    <a:pt x="191" y="100"/>
                  </a:cubicBezTo>
                  <a:cubicBezTo>
                    <a:pt x="193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2753665" y="39442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575910" y="3799638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0"/>
                  </a:moveTo>
                  <a:cubicBezTo>
                    <a:pt x="53" y="0"/>
                    <a:pt x="7" y="34"/>
                    <a:pt x="3" y="87"/>
                  </a:cubicBezTo>
                  <a:cubicBezTo>
                    <a:pt x="0" y="135"/>
                    <a:pt x="40" y="186"/>
                    <a:pt x="92" y="186"/>
                  </a:cubicBezTo>
                  <a:cubicBezTo>
                    <a:pt x="142" y="186"/>
                    <a:pt x="186" y="152"/>
                    <a:pt x="190" y="100"/>
                  </a:cubicBezTo>
                  <a:cubicBezTo>
                    <a:pt x="193" y="50"/>
                    <a:pt x="154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591600" y="3799980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2" y="0"/>
                  </a:moveTo>
                  <a:cubicBezTo>
                    <a:pt x="52" y="0"/>
                    <a:pt x="6" y="34"/>
                    <a:pt x="2" y="87"/>
                  </a:cubicBezTo>
                  <a:cubicBezTo>
                    <a:pt x="0" y="136"/>
                    <a:pt x="39" y="186"/>
                    <a:pt x="90" y="186"/>
                  </a:cubicBezTo>
                  <a:cubicBezTo>
                    <a:pt x="141" y="186"/>
                    <a:pt x="186" y="152"/>
                    <a:pt x="190" y="100"/>
                  </a:cubicBezTo>
                  <a:cubicBezTo>
                    <a:pt x="192" y="50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873579" y="411831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6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884865" y="41264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1"/>
                  </a:moveTo>
                  <a:cubicBezTo>
                    <a:pt x="54" y="1"/>
                    <a:pt x="8" y="35"/>
                    <a:pt x="4" y="88"/>
                  </a:cubicBezTo>
                  <a:cubicBezTo>
                    <a:pt x="1" y="136"/>
                    <a:pt x="41" y="187"/>
                    <a:pt x="92" y="187"/>
                  </a:cubicBezTo>
                  <a:cubicBezTo>
                    <a:pt x="143" y="187"/>
                    <a:pt x="188" y="153"/>
                    <a:pt x="192" y="99"/>
                  </a:cubicBezTo>
                  <a:cubicBezTo>
                    <a:pt x="194" y="51"/>
                    <a:pt x="155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2884480" y="411096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0"/>
                  </a:moveTo>
                  <a:cubicBezTo>
                    <a:pt x="53" y="0"/>
                    <a:pt x="8" y="35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3" y="188"/>
                    <a:pt x="188" y="153"/>
                    <a:pt x="192" y="100"/>
                  </a:cubicBezTo>
                  <a:cubicBezTo>
                    <a:pt x="194" y="52"/>
                    <a:pt x="155" y="0"/>
                    <a:pt x="1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060653" y="4113789"/>
              <a:ext cx="8336" cy="7991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52" y="1"/>
                    <a:pt x="8" y="35"/>
                    <a:pt x="3" y="87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3070357" y="410045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5"/>
                    <a:pt x="4" y="88"/>
                  </a:cubicBezTo>
                  <a:cubicBezTo>
                    <a:pt x="0" y="136"/>
                    <a:pt x="40" y="188"/>
                    <a:pt x="91" y="188"/>
                  </a:cubicBezTo>
                  <a:cubicBezTo>
                    <a:pt x="142" y="188"/>
                    <a:pt x="187" y="154"/>
                    <a:pt x="190" y="100"/>
                  </a:cubicBezTo>
                  <a:cubicBezTo>
                    <a:pt x="194" y="52"/>
                    <a:pt x="153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2928726" y="3949706"/>
              <a:ext cx="8294" cy="8076"/>
            </a:xfrm>
            <a:custGeom>
              <a:avLst/>
              <a:gdLst/>
              <a:ahLst/>
              <a:cxnLst/>
              <a:rect l="l" t="t" r="r" b="b"/>
              <a:pathLst>
                <a:path w="194" h="189" extrusionOk="0">
                  <a:moveTo>
                    <a:pt x="104" y="1"/>
                  </a:moveTo>
                  <a:cubicBezTo>
                    <a:pt x="52" y="1"/>
                    <a:pt x="7" y="35"/>
                    <a:pt x="4" y="89"/>
                  </a:cubicBezTo>
                  <a:cubicBezTo>
                    <a:pt x="1" y="137"/>
                    <a:pt x="41" y="188"/>
                    <a:pt x="91" y="188"/>
                  </a:cubicBezTo>
                  <a:cubicBezTo>
                    <a:pt x="141" y="188"/>
                    <a:pt x="187" y="154"/>
                    <a:pt x="190" y="100"/>
                  </a:cubicBezTo>
                  <a:cubicBezTo>
                    <a:pt x="194" y="52"/>
                    <a:pt x="154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3098315" y="4305690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4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4"/>
                    <a:pt x="44" y="186"/>
                    <a:pt x="94" y="186"/>
                  </a:cubicBezTo>
                  <a:cubicBezTo>
                    <a:pt x="146" y="186"/>
                    <a:pt x="188" y="144"/>
                    <a:pt x="188" y="94"/>
                  </a:cubicBezTo>
                  <a:cubicBezTo>
                    <a:pt x="188" y="42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3108319" y="431680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5" y="188"/>
                  </a:cubicBezTo>
                  <a:cubicBezTo>
                    <a:pt x="146" y="188"/>
                    <a:pt x="188" y="145"/>
                    <a:pt x="188" y="94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3291973" y="436773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0"/>
                  </a:moveTo>
                  <a:cubicBezTo>
                    <a:pt x="43" y="0"/>
                    <a:pt x="1" y="44"/>
                    <a:pt x="1" y="94"/>
                  </a:cubicBezTo>
                  <a:cubicBezTo>
                    <a:pt x="1" y="145"/>
                    <a:pt x="44" y="188"/>
                    <a:pt x="95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3303173" y="435991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4" y="0"/>
                    <a:pt x="1" y="44"/>
                    <a:pt x="1" y="94"/>
                  </a:cubicBezTo>
                  <a:cubicBezTo>
                    <a:pt x="1" y="145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4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3290220" y="435359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5"/>
                  </a:cubicBezTo>
                  <a:cubicBezTo>
                    <a:pt x="1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3220025" y="4163143"/>
              <a:ext cx="7994" cy="8076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0"/>
                  </a:moveTo>
                  <a:cubicBezTo>
                    <a:pt x="42" y="0"/>
                    <a:pt x="1" y="43"/>
                    <a:pt x="1" y="94"/>
                  </a:cubicBezTo>
                  <a:cubicBezTo>
                    <a:pt x="1" y="146"/>
                    <a:pt x="42" y="188"/>
                    <a:pt x="94" y="188"/>
                  </a:cubicBezTo>
                  <a:cubicBezTo>
                    <a:pt x="146" y="188"/>
                    <a:pt x="187" y="146"/>
                    <a:pt x="187" y="94"/>
                  </a:cubicBezTo>
                  <a:cubicBezTo>
                    <a:pt x="187" y="43"/>
                    <a:pt x="146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207713" y="4511392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2" y="0"/>
                    <a:pt x="0" y="49"/>
                    <a:pt x="4" y="98"/>
                  </a:cubicBezTo>
                  <a:cubicBezTo>
                    <a:pt x="6" y="152"/>
                    <a:pt x="51" y="186"/>
                    <a:pt x="102" y="186"/>
                  </a:cubicBezTo>
                  <a:cubicBezTo>
                    <a:pt x="154" y="186"/>
                    <a:pt x="194" y="137"/>
                    <a:pt x="191" y="88"/>
                  </a:cubicBezTo>
                  <a:cubicBezTo>
                    <a:pt x="188" y="34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225582" y="4721666"/>
              <a:ext cx="8336" cy="8076"/>
            </a:xfrm>
            <a:custGeom>
              <a:avLst/>
              <a:gdLst/>
              <a:ahLst/>
              <a:cxnLst/>
              <a:rect l="l" t="t" r="r" b="b"/>
              <a:pathLst>
                <a:path w="195" h="189" extrusionOk="0">
                  <a:moveTo>
                    <a:pt x="92" y="1"/>
                  </a:moveTo>
                  <a:cubicBezTo>
                    <a:pt x="42" y="1"/>
                    <a:pt x="1" y="50"/>
                    <a:pt x="4" y="99"/>
                  </a:cubicBezTo>
                  <a:cubicBezTo>
                    <a:pt x="7" y="153"/>
                    <a:pt x="52" y="188"/>
                    <a:pt x="103" y="188"/>
                  </a:cubicBezTo>
                  <a:cubicBezTo>
                    <a:pt x="154" y="188"/>
                    <a:pt x="194" y="138"/>
                    <a:pt x="192" y="89"/>
                  </a:cubicBezTo>
                  <a:cubicBezTo>
                    <a:pt x="188" y="36"/>
                    <a:pt x="144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3222974" y="473499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0" y="1"/>
                    <a:pt x="0" y="50"/>
                    <a:pt x="2" y="99"/>
                  </a:cubicBezTo>
                  <a:cubicBezTo>
                    <a:pt x="6" y="153"/>
                    <a:pt x="50" y="187"/>
                    <a:pt x="102" y="187"/>
                  </a:cubicBezTo>
                  <a:cubicBezTo>
                    <a:pt x="152" y="187"/>
                    <a:pt x="193" y="138"/>
                    <a:pt x="190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3234987" y="4730084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0" y="0"/>
                    <a:pt x="0" y="49"/>
                    <a:pt x="4" y="99"/>
                  </a:cubicBezTo>
                  <a:cubicBezTo>
                    <a:pt x="6" y="152"/>
                    <a:pt x="51" y="187"/>
                    <a:pt x="102" y="187"/>
                  </a:cubicBezTo>
                  <a:cubicBezTo>
                    <a:pt x="154" y="187"/>
                    <a:pt x="194" y="137"/>
                    <a:pt x="190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3399788" y="4562198"/>
              <a:ext cx="8293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1" y="0"/>
                    <a:pt x="0" y="49"/>
                    <a:pt x="4" y="99"/>
                  </a:cubicBezTo>
                  <a:cubicBezTo>
                    <a:pt x="6" y="152"/>
                    <a:pt x="50" y="187"/>
                    <a:pt x="102" y="187"/>
                  </a:cubicBezTo>
                  <a:cubicBezTo>
                    <a:pt x="153" y="187"/>
                    <a:pt x="193" y="137"/>
                    <a:pt x="191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3405560" y="4575316"/>
              <a:ext cx="8293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1" y="1"/>
                    <a:pt x="0" y="50"/>
                    <a:pt x="3" y="99"/>
                  </a:cubicBezTo>
                  <a:cubicBezTo>
                    <a:pt x="6" y="153"/>
                    <a:pt x="52" y="187"/>
                    <a:pt x="102" y="187"/>
                  </a:cubicBezTo>
                  <a:cubicBezTo>
                    <a:pt x="153" y="187"/>
                    <a:pt x="193" y="138"/>
                    <a:pt x="191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3222290" y="4855369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9" y="188"/>
                  </a:cubicBezTo>
                  <a:cubicBezTo>
                    <a:pt x="149" y="188"/>
                    <a:pt x="190" y="141"/>
                    <a:pt x="189" y="90"/>
                  </a:cubicBezTo>
                  <a:cubicBezTo>
                    <a:pt x="187" y="38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3268161" y="5128456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4" y="0"/>
                  </a:moveTo>
                  <a:cubicBezTo>
                    <a:pt x="42" y="0"/>
                    <a:pt x="1" y="47"/>
                    <a:pt x="3" y="96"/>
                  </a:cubicBezTo>
                  <a:cubicBezTo>
                    <a:pt x="5" y="149"/>
                    <a:pt x="49" y="188"/>
                    <a:pt x="99" y="188"/>
                  </a:cubicBezTo>
                  <a:cubicBezTo>
                    <a:pt x="151" y="188"/>
                    <a:pt x="192" y="141"/>
                    <a:pt x="191" y="90"/>
                  </a:cubicBezTo>
                  <a:cubicBezTo>
                    <a:pt x="188" y="38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3255336" y="5123457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2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8" y="188"/>
                  </a:cubicBezTo>
                  <a:cubicBezTo>
                    <a:pt x="149" y="188"/>
                    <a:pt x="190" y="141"/>
                    <a:pt x="189" y="91"/>
                  </a:cubicBezTo>
                  <a:cubicBezTo>
                    <a:pt x="187" y="38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266024" y="511405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3" y="1"/>
                  </a:moveTo>
                  <a:cubicBezTo>
                    <a:pt x="42" y="1"/>
                    <a:pt x="1" y="48"/>
                    <a:pt x="2" y="97"/>
                  </a:cubicBezTo>
                  <a:cubicBezTo>
                    <a:pt x="4" y="149"/>
                    <a:pt x="49" y="187"/>
                    <a:pt x="99" y="187"/>
                  </a:cubicBezTo>
                  <a:cubicBezTo>
                    <a:pt x="149" y="187"/>
                    <a:pt x="190" y="140"/>
                    <a:pt x="189" y="91"/>
                  </a:cubicBezTo>
                  <a:cubicBezTo>
                    <a:pt x="187" y="39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3367982" y="492437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3" y="1"/>
                  </a:moveTo>
                  <a:cubicBezTo>
                    <a:pt x="42" y="1"/>
                    <a:pt x="1" y="48"/>
                    <a:pt x="3" y="98"/>
                  </a:cubicBezTo>
                  <a:cubicBezTo>
                    <a:pt x="5" y="151"/>
                    <a:pt x="49" y="188"/>
                    <a:pt x="99" y="188"/>
                  </a:cubicBezTo>
                  <a:cubicBezTo>
                    <a:pt x="151" y="188"/>
                    <a:pt x="192" y="141"/>
                    <a:pt x="190" y="92"/>
                  </a:cubicBezTo>
                  <a:cubicBezTo>
                    <a:pt x="187" y="40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3139313" y="50257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2" y="0"/>
                  </a:moveTo>
                  <a:cubicBezTo>
                    <a:pt x="42" y="0"/>
                    <a:pt x="1" y="47"/>
                    <a:pt x="2" y="96"/>
                  </a:cubicBezTo>
                  <a:cubicBezTo>
                    <a:pt x="4" y="149"/>
                    <a:pt x="48" y="188"/>
                    <a:pt x="98" y="188"/>
                  </a:cubicBezTo>
                  <a:cubicBezTo>
                    <a:pt x="149" y="188"/>
                    <a:pt x="191" y="141"/>
                    <a:pt x="189" y="91"/>
                  </a:cubicBezTo>
                  <a:cubicBezTo>
                    <a:pt x="187" y="38"/>
                    <a:pt x="144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3060824" y="509769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9" y="98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3049922" y="5106835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1"/>
                  </a:moveTo>
                  <a:cubicBezTo>
                    <a:pt x="47" y="1"/>
                    <a:pt x="3" y="38"/>
                    <a:pt x="1" y="91"/>
                  </a:cubicBezTo>
                  <a:cubicBezTo>
                    <a:pt x="0" y="140"/>
                    <a:pt x="41" y="187"/>
                    <a:pt x="92" y="187"/>
                  </a:cubicBezTo>
                  <a:cubicBezTo>
                    <a:pt x="143" y="187"/>
                    <a:pt x="188" y="148"/>
                    <a:pt x="189" y="97"/>
                  </a:cubicBezTo>
                  <a:cubicBezTo>
                    <a:pt x="190" y="47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3012089" y="535031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6" y="1"/>
                    <a:pt x="3" y="39"/>
                    <a:pt x="1" y="91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90" y="47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2998622" y="534539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0"/>
                  </a:cubicBezTo>
                  <a:cubicBezTo>
                    <a:pt x="1" y="141"/>
                    <a:pt x="41" y="188"/>
                    <a:pt x="92" y="188"/>
                  </a:cubicBezTo>
                  <a:cubicBezTo>
                    <a:pt x="144" y="188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3010250" y="5334628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9"/>
                    <a:pt x="2" y="91"/>
                  </a:cubicBezTo>
                  <a:cubicBezTo>
                    <a:pt x="1" y="141"/>
                    <a:pt x="42" y="188"/>
                    <a:pt x="94" y="188"/>
                  </a:cubicBezTo>
                  <a:cubicBezTo>
                    <a:pt x="144" y="188"/>
                    <a:pt x="188" y="149"/>
                    <a:pt x="190" y="97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3182447" y="523865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7" y="1"/>
                  </a:moveTo>
                  <a:cubicBezTo>
                    <a:pt x="46" y="1"/>
                    <a:pt x="3" y="38"/>
                    <a:pt x="1" y="91"/>
                  </a:cubicBezTo>
                  <a:cubicBezTo>
                    <a:pt x="0" y="140"/>
                    <a:pt x="40" y="187"/>
                    <a:pt x="92" y="187"/>
                  </a:cubicBezTo>
                  <a:cubicBezTo>
                    <a:pt x="143" y="187"/>
                    <a:pt x="187" y="148"/>
                    <a:pt x="188" y="97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2834676" y="52628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40"/>
                    <a:pt x="3" y="92"/>
                  </a:cubicBezTo>
                  <a:cubicBezTo>
                    <a:pt x="1" y="143"/>
                    <a:pt x="43" y="188"/>
                    <a:pt x="93" y="188"/>
                  </a:cubicBezTo>
                  <a:cubicBezTo>
                    <a:pt x="145" y="188"/>
                    <a:pt x="188" y="150"/>
                    <a:pt x="189" y="98"/>
                  </a:cubicBezTo>
                  <a:cubicBezTo>
                    <a:pt x="192" y="48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2817491" y="5267841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2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2828648" y="5277370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3" y="39"/>
                    <a:pt x="2" y="91"/>
                  </a:cubicBezTo>
                  <a:cubicBezTo>
                    <a:pt x="1" y="141"/>
                    <a:pt x="42" y="187"/>
                    <a:pt x="92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2880632" y="546751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9" y="1"/>
                  </a:moveTo>
                  <a:cubicBezTo>
                    <a:pt x="47" y="1"/>
                    <a:pt x="3" y="40"/>
                    <a:pt x="2" y="91"/>
                  </a:cubicBezTo>
                  <a:cubicBezTo>
                    <a:pt x="0" y="143"/>
                    <a:pt x="42" y="188"/>
                    <a:pt x="92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2674107" y="539453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6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2673808" y="538030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39"/>
                    <a:pt x="3" y="91"/>
                  </a:cubicBezTo>
                  <a:cubicBezTo>
                    <a:pt x="0" y="142"/>
                    <a:pt x="43" y="188"/>
                    <a:pt x="93" y="188"/>
                  </a:cubicBezTo>
                  <a:cubicBezTo>
                    <a:pt x="144" y="188"/>
                    <a:pt x="188" y="149"/>
                    <a:pt x="189" y="98"/>
                  </a:cubicBezTo>
                  <a:cubicBezTo>
                    <a:pt x="191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2567189" y="5301555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2362075" y="5359583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3"/>
                    <a:pt x="0" y="95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5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2364041" y="5348045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2374088" y="5354754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5" y="188"/>
                    <a:pt x="187" y="145"/>
                    <a:pt x="187" y="94"/>
                  </a:cubicBezTo>
                  <a:cubicBezTo>
                    <a:pt x="187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2547781" y="5464442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2324925" y="520024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0"/>
                    <a:pt x="0" y="92"/>
                  </a:cubicBezTo>
                  <a:cubicBezTo>
                    <a:pt x="0" y="143"/>
                    <a:pt x="40" y="188"/>
                    <a:pt x="92" y="188"/>
                  </a:cubicBezTo>
                  <a:cubicBezTo>
                    <a:pt x="143" y="188"/>
                    <a:pt x="187" y="148"/>
                    <a:pt x="188" y="97"/>
                  </a:cubicBezTo>
                  <a:cubicBezTo>
                    <a:pt x="189" y="47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2313340" y="5191184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0"/>
                  </a:moveTo>
                  <a:cubicBezTo>
                    <a:pt x="46" y="0"/>
                    <a:pt x="2" y="39"/>
                    <a:pt x="2" y="92"/>
                  </a:cubicBezTo>
                  <a:cubicBezTo>
                    <a:pt x="0" y="142"/>
                    <a:pt x="42" y="187"/>
                    <a:pt x="92" y="187"/>
                  </a:cubicBezTo>
                  <a:cubicBezTo>
                    <a:pt x="143" y="187"/>
                    <a:pt x="187" y="148"/>
                    <a:pt x="188" y="95"/>
                  </a:cubicBezTo>
                  <a:cubicBezTo>
                    <a:pt x="189" y="45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2311630" y="5204900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1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89" y="46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2211509" y="535449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5" y="1"/>
                    <a:pt x="2" y="40"/>
                    <a:pt x="1" y="92"/>
                  </a:cubicBezTo>
                  <a:cubicBezTo>
                    <a:pt x="1" y="143"/>
                    <a:pt x="41" y="187"/>
                    <a:pt x="92" y="187"/>
                  </a:cubicBezTo>
                  <a:cubicBezTo>
                    <a:pt x="144" y="187"/>
                    <a:pt x="187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2126993" y="512495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6" y="1"/>
                    <a:pt x="2" y="40"/>
                    <a:pt x="2" y="92"/>
                  </a:cubicBezTo>
                  <a:cubicBezTo>
                    <a:pt x="1" y="143"/>
                    <a:pt x="42" y="187"/>
                    <a:pt x="92" y="187"/>
                  </a:cubicBezTo>
                  <a:cubicBezTo>
                    <a:pt x="143" y="187"/>
                    <a:pt x="188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2114980" y="5131233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6" y="0"/>
                  </a:moveTo>
                  <a:cubicBezTo>
                    <a:pt x="45" y="0"/>
                    <a:pt x="1" y="40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6"/>
                  </a:cubicBezTo>
                  <a:cubicBezTo>
                    <a:pt x="188" y="46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2121863" y="500864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7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1875238" y="4842891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6" y="188"/>
                  </a:cubicBezTo>
                  <a:cubicBezTo>
                    <a:pt x="146" y="188"/>
                    <a:pt x="188" y="145"/>
                    <a:pt x="188" y="93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1888020" y="4837037"/>
              <a:ext cx="7994" cy="8033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0"/>
                  </a:moveTo>
                  <a:cubicBezTo>
                    <a:pt x="41" y="0"/>
                    <a:pt x="0" y="44"/>
                    <a:pt x="0" y="95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45" y="188"/>
                    <a:pt x="186" y="144"/>
                    <a:pt x="186" y="93"/>
                  </a:cubicBezTo>
                  <a:cubicBezTo>
                    <a:pt x="186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1888448" y="4849942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3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5"/>
                    <a:pt x="44" y="187"/>
                    <a:pt x="95" y="187"/>
                  </a:cubicBezTo>
                  <a:cubicBezTo>
                    <a:pt x="146" y="187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1945391" y="5025904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6"/>
                  </a:cubicBezTo>
                  <a:cubicBezTo>
                    <a:pt x="1" y="146"/>
                    <a:pt x="44" y="189"/>
                    <a:pt x="95" y="189"/>
                  </a:cubicBezTo>
                  <a:cubicBezTo>
                    <a:pt x="147" y="189"/>
                    <a:pt x="188" y="145"/>
                    <a:pt x="188" y="94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2048546" y="4834516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6"/>
                    <a:pt x="44" y="189"/>
                    <a:pt x="95" y="189"/>
                  </a:cubicBezTo>
                  <a:cubicBezTo>
                    <a:pt x="145" y="189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2043587" y="4820287"/>
              <a:ext cx="8080" cy="7991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3" y="0"/>
                  </a:moveTo>
                  <a:cubicBezTo>
                    <a:pt x="43" y="0"/>
                    <a:pt x="1" y="42"/>
                    <a:pt x="1" y="94"/>
                  </a:cubicBezTo>
                  <a:cubicBezTo>
                    <a:pt x="1" y="145"/>
                    <a:pt x="44" y="186"/>
                    <a:pt x="96" y="186"/>
                  </a:cubicBezTo>
                  <a:cubicBezTo>
                    <a:pt x="146" y="186"/>
                    <a:pt x="188" y="144"/>
                    <a:pt x="188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2022768" y="4662485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4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5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2022469" y="464787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5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6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011568" y="4654922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1"/>
                  </a:moveTo>
                  <a:cubicBezTo>
                    <a:pt x="45" y="1"/>
                    <a:pt x="3" y="42"/>
                    <a:pt x="2" y="93"/>
                  </a:cubicBezTo>
                  <a:cubicBezTo>
                    <a:pt x="1" y="144"/>
                    <a:pt x="43" y="187"/>
                    <a:pt x="95" y="187"/>
                  </a:cubicBezTo>
                  <a:cubicBezTo>
                    <a:pt x="146" y="187"/>
                    <a:pt x="188" y="146"/>
                    <a:pt x="189" y="94"/>
                  </a:cubicBezTo>
                  <a:cubicBezTo>
                    <a:pt x="189" y="44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1801836" y="4640693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2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1815345" y="4644966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9"/>
                  </a:cubicBezTo>
                  <a:cubicBezTo>
                    <a:pt x="193" y="49"/>
                    <a:pt x="152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1931839" y="4416745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00" y="0"/>
                  </a:moveTo>
                  <a:cubicBezTo>
                    <a:pt x="50" y="0"/>
                    <a:pt x="5" y="37"/>
                    <a:pt x="3" y="89"/>
                  </a:cubicBezTo>
                  <a:cubicBezTo>
                    <a:pt x="1" y="138"/>
                    <a:pt x="41" y="187"/>
                    <a:pt x="92" y="187"/>
                  </a:cubicBezTo>
                  <a:cubicBezTo>
                    <a:pt x="144" y="187"/>
                    <a:pt x="187" y="150"/>
                    <a:pt x="191" y="97"/>
                  </a:cubicBezTo>
                  <a:cubicBezTo>
                    <a:pt x="192" y="49"/>
                    <a:pt x="152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2153198" y="4308980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3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2159782" y="4298383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7" y="37"/>
                    <a:pt x="4" y="90"/>
                  </a:cubicBezTo>
                  <a:cubicBezTo>
                    <a:pt x="1" y="139"/>
                    <a:pt x="42" y="188"/>
                    <a:pt x="92" y="188"/>
                  </a:cubicBezTo>
                  <a:cubicBezTo>
                    <a:pt x="144" y="188"/>
                    <a:pt x="188" y="152"/>
                    <a:pt x="191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2146401" y="4299067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0" y="139"/>
                    <a:pt x="42" y="187"/>
                    <a:pt x="92" y="187"/>
                  </a:cubicBezTo>
                  <a:cubicBezTo>
                    <a:pt x="143" y="187"/>
                    <a:pt x="188" y="150"/>
                    <a:pt x="190" y="98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2002077" y="426894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8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8"/>
                  </a:cubicBezTo>
                  <a:cubicBezTo>
                    <a:pt x="193" y="49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1992843" y="42592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2166579" y="4125412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89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2008105" y="4096655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1" y="0"/>
                  </a:moveTo>
                  <a:cubicBezTo>
                    <a:pt x="50" y="0"/>
                    <a:pt x="6" y="37"/>
                    <a:pt x="3" y="89"/>
                  </a:cubicBezTo>
                  <a:cubicBezTo>
                    <a:pt x="1" y="139"/>
                    <a:pt x="41" y="187"/>
                    <a:pt x="92" y="187"/>
                  </a:cubicBezTo>
                  <a:cubicBezTo>
                    <a:pt x="144" y="187"/>
                    <a:pt x="187" y="150"/>
                    <a:pt x="190" y="97"/>
                  </a:cubicBezTo>
                  <a:cubicBezTo>
                    <a:pt x="193" y="49"/>
                    <a:pt x="153" y="0"/>
                    <a:pt x="1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416247" y="4444648"/>
              <a:ext cx="199044" cy="326628"/>
            </a:xfrm>
            <a:custGeom>
              <a:avLst/>
              <a:gdLst/>
              <a:ahLst/>
              <a:cxnLst/>
              <a:rect l="l" t="t" r="r" b="b"/>
              <a:pathLst>
                <a:path w="4656" h="7644" extrusionOk="0">
                  <a:moveTo>
                    <a:pt x="948" y="1"/>
                  </a:moveTo>
                  <a:cubicBezTo>
                    <a:pt x="908" y="1"/>
                    <a:pt x="868" y="26"/>
                    <a:pt x="860" y="87"/>
                  </a:cubicBezTo>
                  <a:cubicBezTo>
                    <a:pt x="456" y="519"/>
                    <a:pt x="402" y="1174"/>
                    <a:pt x="244" y="1726"/>
                  </a:cubicBezTo>
                  <a:cubicBezTo>
                    <a:pt x="0" y="2940"/>
                    <a:pt x="48" y="4198"/>
                    <a:pt x="493" y="5358"/>
                  </a:cubicBezTo>
                  <a:cubicBezTo>
                    <a:pt x="607" y="5777"/>
                    <a:pt x="788" y="6173"/>
                    <a:pt x="966" y="6568"/>
                  </a:cubicBezTo>
                  <a:cubicBezTo>
                    <a:pt x="1143" y="6950"/>
                    <a:pt x="1351" y="7388"/>
                    <a:pt x="1686" y="7643"/>
                  </a:cubicBezTo>
                  <a:cubicBezTo>
                    <a:pt x="1915" y="7620"/>
                    <a:pt x="2093" y="7417"/>
                    <a:pt x="2290" y="7308"/>
                  </a:cubicBezTo>
                  <a:cubicBezTo>
                    <a:pt x="3007" y="6922"/>
                    <a:pt x="3554" y="6287"/>
                    <a:pt x="3979" y="5600"/>
                  </a:cubicBezTo>
                  <a:cubicBezTo>
                    <a:pt x="4274" y="5075"/>
                    <a:pt x="4452" y="4466"/>
                    <a:pt x="4479" y="3857"/>
                  </a:cubicBezTo>
                  <a:cubicBezTo>
                    <a:pt x="4656" y="3799"/>
                    <a:pt x="4561" y="3066"/>
                    <a:pt x="4562" y="2931"/>
                  </a:cubicBezTo>
                  <a:cubicBezTo>
                    <a:pt x="4547" y="1188"/>
                    <a:pt x="2738" y="63"/>
                    <a:pt x="1130" y="63"/>
                  </a:cubicBezTo>
                  <a:cubicBezTo>
                    <a:pt x="1112" y="63"/>
                    <a:pt x="1094" y="63"/>
                    <a:pt x="1076" y="63"/>
                  </a:cubicBezTo>
                  <a:cubicBezTo>
                    <a:pt x="1065" y="64"/>
                    <a:pt x="1056" y="66"/>
                    <a:pt x="1048" y="72"/>
                  </a:cubicBezTo>
                  <a:cubicBezTo>
                    <a:pt x="1034" y="28"/>
                    <a:pt x="990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220666" y="4035893"/>
              <a:ext cx="245428" cy="270951"/>
            </a:xfrm>
            <a:custGeom>
              <a:avLst/>
              <a:gdLst/>
              <a:ahLst/>
              <a:cxnLst/>
              <a:rect l="l" t="t" r="r" b="b"/>
              <a:pathLst>
                <a:path w="5741" h="6341" extrusionOk="0">
                  <a:moveTo>
                    <a:pt x="2598" y="1"/>
                  </a:moveTo>
                  <a:cubicBezTo>
                    <a:pt x="1740" y="1"/>
                    <a:pt x="924" y="527"/>
                    <a:pt x="163" y="866"/>
                  </a:cubicBezTo>
                  <a:cubicBezTo>
                    <a:pt x="150" y="862"/>
                    <a:pt x="139" y="859"/>
                    <a:pt x="128" y="859"/>
                  </a:cubicBezTo>
                  <a:cubicBezTo>
                    <a:pt x="27" y="859"/>
                    <a:pt x="0" y="1061"/>
                    <a:pt x="19" y="1155"/>
                  </a:cubicBezTo>
                  <a:cubicBezTo>
                    <a:pt x="369" y="3586"/>
                    <a:pt x="2359" y="5622"/>
                    <a:pt x="4667" y="6331"/>
                  </a:cubicBezTo>
                  <a:cubicBezTo>
                    <a:pt x="4690" y="6337"/>
                    <a:pt x="4713" y="6340"/>
                    <a:pt x="4736" y="6340"/>
                  </a:cubicBezTo>
                  <a:cubicBezTo>
                    <a:pt x="4776" y="6340"/>
                    <a:pt x="4816" y="6333"/>
                    <a:pt x="4854" y="6323"/>
                  </a:cubicBezTo>
                  <a:cubicBezTo>
                    <a:pt x="4919" y="6311"/>
                    <a:pt x="4936" y="6250"/>
                    <a:pt x="4921" y="6202"/>
                  </a:cubicBezTo>
                  <a:cubicBezTo>
                    <a:pt x="4960" y="6175"/>
                    <a:pt x="4993" y="6131"/>
                    <a:pt x="5013" y="6092"/>
                  </a:cubicBezTo>
                  <a:cubicBezTo>
                    <a:pt x="5148" y="5837"/>
                    <a:pt x="5290" y="5602"/>
                    <a:pt x="5408" y="5334"/>
                  </a:cubicBezTo>
                  <a:cubicBezTo>
                    <a:pt x="5505" y="5005"/>
                    <a:pt x="5638" y="4682"/>
                    <a:pt x="5689" y="4342"/>
                  </a:cubicBezTo>
                  <a:cubicBezTo>
                    <a:pt x="5741" y="3904"/>
                    <a:pt x="5669" y="3462"/>
                    <a:pt x="5584" y="3033"/>
                  </a:cubicBezTo>
                  <a:cubicBezTo>
                    <a:pt x="5298" y="1692"/>
                    <a:pt x="4346" y="369"/>
                    <a:pt x="2963" y="34"/>
                  </a:cubicBezTo>
                  <a:cubicBezTo>
                    <a:pt x="2841" y="11"/>
                    <a:pt x="2719" y="1"/>
                    <a:pt x="259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2892474" y="3749559"/>
              <a:ext cx="309125" cy="229930"/>
            </a:xfrm>
            <a:custGeom>
              <a:avLst/>
              <a:gdLst/>
              <a:ahLst/>
              <a:cxnLst/>
              <a:rect l="l" t="t" r="r" b="b"/>
              <a:pathLst>
                <a:path w="7231" h="5381" extrusionOk="0">
                  <a:moveTo>
                    <a:pt x="3465" y="1"/>
                  </a:moveTo>
                  <a:cubicBezTo>
                    <a:pt x="2754" y="1"/>
                    <a:pt x="2042" y="224"/>
                    <a:pt x="1434" y="590"/>
                  </a:cubicBezTo>
                  <a:cubicBezTo>
                    <a:pt x="948" y="920"/>
                    <a:pt x="328" y="1270"/>
                    <a:pt x="133" y="1851"/>
                  </a:cubicBezTo>
                  <a:cubicBezTo>
                    <a:pt x="121" y="1847"/>
                    <a:pt x="109" y="1844"/>
                    <a:pt x="96" y="1844"/>
                  </a:cubicBezTo>
                  <a:cubicBezTo>
                    <a:pt x="48" y="1844"/>
                    <a:pt x="0" y="1877"/>
                    <a:pt x="1" y="1939"/>
                  </a:cubicBezTo>
                  <a:cubicBezTo>
                    <a:pt x="45" y="2765"/>
                    <a:pt x="687" y="3403"/>
                    <a:pt x="1191" y="4004"/>
                  </a:cubicBezTo>
                  <a:cubicBezTo>
                    <a:pt x="1699" y="4594"/>
                    <a:pt x="2417" y="4923"/>
                    <a:pt x="3164" y="5095"/>
                  </a:cubicBezTo>
                  <a:cubicBezTo>
                    <a:pt x="3652" y="5274"/>
                    <a:pt x="4168" y="5367"/>
                    <a:pt x="4691" y="5373"/>
                  </a:cubicBezTo>
                  <a:cubicBezTo>
                    <a:pt x="4756" y="5378"/>
                    <a:pt x="4821" y="5381"/>
                    <a:pt x="4885" y="5381"/>
                  </a:cubicBezTo>
                  <a:cubicBezTo>
                    <a:pt x="5464" y="5381"/>
                    <a:pt x="6023" y="5190"/>
                    <a:pt x="6573" y="5026"/>
                  </a:cubicBezTo>
                  <a:cubicBezTo>
                    <a:pt x="6776" y="4949"/>
                    <a:pt x="6887" y="4800"/>
                    <a:pt x="7046" y="4676"/>
                  </a:cubicBezTo>
                  <a:cubicBezTo>
                    <a:pt x="7127" y="4625"/>
                    <a:pt x="7083" y="4517"/>
                    <a:pt x="7012" y="4503"/>
                  </a:cubicBezTo>
                  <a:cubicBezTo>
                    <a:pt x="7020" y="4466"/>
                    <a:pt x="7026" y="4430"/>
                    <a:pt x="7031" y="4403"/>
                  </a:cubicBezTo>
                  <a:cubicBezTo>
                    <a:pt x="7230" y="3865"/>
                    <a:pt x="6911" y="3331"/>
                    <a:pt x="6811" y="2803"/>
                  </a:cubicBezTo>
                  <a:cubicBezTo>
                    <a:pt x="6536" y="1897"/>
                    <a:pt x="6103" y="912"/>
                    <a:pt x="5173" y="519"/>
                  </a:cubicBezTo>
                  <a:cubicBezTo>
                    <a:pt x="4710" y="330"/>
                    <a:pt x="4254" y="58"/>
                    <a:pt x="3747" y="13"/>
                  </a:cubicBezTo>
                  <a:cubicBezTo>
                    <a:pt x="3653" y="5"/>
                    <a:pt x="3559" y="1"/>
                    <a:pt x="34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2522131" y="3622993"/>
              <a:ext cx="302456" cy="165707"/>
            </a:xfrm>
            <a:custGeom>
              <a:avLst/>
              <a:gdLst/>
              <a:ahLst/>
              <a:cxnLst/>
              <a:rect l="l" t="t" r="r" b="b"/>
              <a:pathLst>
                <a:path w="7075" h="3878" extrusionOk="0">
                  <a:moveTo>
                    <a:pt x="3108" y="0"/>
                  </a:moveTo>
                  <a:cubicBezTo>
                    <a:pt x="2740" y="0"/>
                    <a:pt x="2373" y="71"/>
                    <a:pt x="2021" y="236"/>
                  </a:cubicBezTo>
                  <a:cubicBezTo>
                    <a:pt x="1495" y="526"/>
                    <a:pt x="861" y="784"/>
                    <a:pt x="594" y="1361"/>
                  </a:cubicBezTo>
                  <a:cubicBezTo>
                    <a:pt x="336" y="1762"/>
                    <a:pt x="213" y="2216"/>
                    <a:pt x="70" y="2664"/>
                  </a:cubicBezTo>
                  <a:cubicBezTo>
                    <a:pt x="54" y="2700"/>
                    <a:pt x="70" y="2742"/>
                    <a:pt x="100" y="2766"/>
                  </a:cubicBezTo>
                  <a:cubicBezTo>
                    <a:pt x="11" y="2780"/>
                    <a:pt x="0" y="2920"/>
                    <a:pt x="88" y="2947"/>
                  </a:cubicBezTo>
                  <a:cubicBezTo>
                    <a:pt x="217" y="2991"/>
                    <a:pt x="340" y="3066"/>
                    <a:pt x="468" y="3138"/>
                  </a:cubicBezTo>
                  <a:cubicBezTo>
                    <a:pt x="1416" y="3667"/>
                    <a:pt x="2526" y="3857"/>
                    <a:pt x="3606" y="3877"/>
                  </a:cubicBezTo>
                  <a:cubicBezTo>
                    <a:pt x="3645" y="3877"/>
                    <a:pt x="3684" y="3877"/>
                    <a:pt x="3723" y="3877"/>
                  </a:cubicBezTo>
                  <a:cubicBezTo>
                    <a:pt x="4824" y="3877"/>
                    <a:pt x="6012" y="3733"/>
                    <a:pt x="6951" y="3133"/>
                  </a:cubicBezTo>
                  <a:cubicBezTo>
                    <a:pt x="7002" y="3075"/>
                    <a:pt x="7075" y="3021"/>
                    <a:pt x="7054" y="2935"/>
                  </a:cubicBezTo>
                  <a:cubicBezTo>
                    <a:pt x="7004" y="2665"/>
                    <a:pt x="6846" y="2427"/>
                    <a:pt x="6702" y="2198"/>
                  </a:cubicBezTo>
                  <a:cubicBezTo>
                    <a:pt x="6351" y="1730"/>
                    <a:pt x="6008" y="1233"/>
                    <a:pt x="5549" y="868"/>
                  </a:cubicBezTo>
                  <a:cubicBezTo>
                    <a:pt x="4840" y="389"/>
                    <a:pt x="3970" y="0"/>
                    <a:pt x="310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2127762" y="3699522"/>
              <a:ext cx="269026" cy="219974"/>
            </a:xfrm>
            <a:custGeom>
              <a:avLst/>
              <a:gdLst/>
              <a:ahLst/>
              <a:cxnLst/>
              <a:rect l="l" t="t" r="r" b="b"/>
              <a:pathLst>
                <a:path w="6293" h="5148" extrusionOk="0">
                  <a:moveTo>
                    <a:pt x="3636" y="0"/>
                  </a:moveTo>
                  <a:cubicBezTo>
                    <a:pt x="3240" y="0"/>
                    <a:pt x="2845" y="59"/>
                    <a:pt x="2459" y="186"/>
                  </a:cubicBezTo>
                  <a:cubicBezTo>
                    <a:pt x="1964" y="268"/>
                    <a:pt x="1558" y="564"/>
                    <a:pt x="1135" y="808"/>
                  </a:cubicBezTo>
                  <a:cubicBezTo>
                    <a:pt x="792" y="1043"/>
                    <a:pt x="536" y="1399"/>
                    <a:pt x="332" y="1755"/>
                  </a:cubicBezTo>
                  <a:cubicBezTo>
                    <a:pt x="167" y="2103"/>
                    <a:pt x="2" y="2467"/>
                    <a:pt x="1" y="2859"/>
                  </a:cubicBezTo>
                  <a:cubicBezTo>
                    <a:pt x="63" y="3537"/>
                    <a:pt x="192" y="4215"/>
                    <a:pt x="433" y="4853"/>
                  </a:cubicBezTo>
                  <a:cubicBezTo>
                    <a:pt x="444" y="4888"/>
                    <a:pt x="477" y="4911"/>
                    <a:pt x="510" y="4917"/>
                  </a:cubicBezTo>
                  <a:cubicBezTo>
                    <a:pt x="499" y="4928"/>
                    <a:pt x="493" y="4942"/>
                    <a:pt x="488" y="4958"/>
                  </a:cubicBezTo>
                  <a:cubicBezTo>
                    <a:pt x="479" y="5148"/>
                    <a:pt x="912" y="5114"/>
                    <a:pt x="1054" y="5135"/>
                  </a:cubicBezTo>
                  <a:cubicBezTo>
                    <a:pt x="1149" y="5136"/>
                    <a:pt x="1245" y="5137"/>
                    <a:pt x="1341" y="5137"/>
                  </a:cubicBezTo>
                  <a:cubicBezTo>
                    <a:pt x="1940" y="5137"/>
                    <a:pt x="2545" y="5105"/>
                    <a:pt x="3087" y="4828"/>
                  </a:cubicBezTo>
                  <a:cubicBezTo>
                    <a:pt x="4574" y="4170"/>
                    <a:pt x="5865" y="2888"/>
                    <a:pt x="6260" y="1282"/>
                  </a:cubicBezTo>
                  <a:cubicBezTo>
                    <a:pt x="6276" y="1211"/>
                    <a:pt x="6292" y="1137"/>
                    <a:pt x="6286" y="1063"/>
                  </a:cubicBezTo>
                  <a:cubicBezTo>
                    <a:pt x="6283" y="1015"/>
                    <a:pt x="6242" y="974"/>
                    <a:pt x="6192" y="974"/>
                  </a:cubicBezTo>
                  <a:cubicBezTo>
                    <a:pt x="6191" y="974"/>
                    <a:pt x="6190" y="974"/>
                    <a:pt x="6188" y="974"/>
                  </a:cubicBezTo>
                  <a:cubicBezTo>
                    <a:pt x="6182" y="974"/>
                    <a:pt x="6179" y="975"/>
                    <a:pt x="6174" y="977"/>
                  </a:cubicBezTo>
                  <a:cubicBezTo>
                    <a:pt x="6157" y="862"/>
                    <a:pt x="6014" y="796"/>
                    <a:pt x="5922" y="742"/>
                  </a:cubicBezTo>
                  <a:cubicBezTo>
                    <a:pt x="5749" y="627"/>
                    <a:pt x="5595" y="460"/>
                    <a:pt x="5397" y="382"/>
                  </a:cubicBezTo>
                  <a:cubicBezTo>
                    <a:pt x="4836" y="137"/>
                    <a:pt x="4236" y="0"/>
                    <a:pt x="363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1819364" y="3976327"/>
              <a:ext cx="208876" cy="249116"/>
            </a:xfrm>
            <a:custGeom>
              <a:avLst/>
              <a:gdLst/>
              <a:ahLst/>
              <a:cxnLst/>
              <a:rect l="l" t="t" r="r" b="b"/>
              <a:pathLst>
                <a:path w="4886" h="5830" extrusionOk="0">
                  <a:moveTo>
                    <a:pt x="4461" y="1"/>
                  </a:moveTo>
                  <a:cubicBezTo>
                    <a:pt x="4428" y="1"/>
                    <a:pt x="4393" y="14"/>
                    <a:pt x="4368" y="35"/>
                  </a:cubicBezTo>
                  <a:cubicBezTo>
                    <a:pt x="4342" y="48"/>
                    <a:pt x="4316" y="58"/>
                    <a:pt x="4289" y="58"/>
                  </a:cubicBezTo>
                  <a:cubicBezTo>
                    <a:pt x="4281" y="58"/>
                    <a:pt x="4274" y="58"/>
                    <a:pt x="4266" y="56"/>
                  </a:cubicBezTo>
                  <a:cubicBezTo>
                    <a:pt x="4249" y="56"/>
                    <a:pt x="4232" y="56"/>
                    <a:pt x="4215" y="56"/>
                  </a:cubicBezTo>
                  <a:cubicBezTo>
                    <a:pt x="3644" y="56"/>
                    <a:pt x="3076" y="131"/>
                    <a:pt x="2546" y="353"/>
                  </a:cubicBezTo>
                  <a:cubicBezTo>
                    <a:pt x="2519" y="332"/>
                    <a:pt x="2490" y="323"/>
                    <a:pt x="2460" y="323"/>
                  </a:cubicBezTo>
                  <a:cubicBezTo>
                    <a:pt x="2327" y="323"/>
                    <a:pt x="2169" y="495"/>
                    <a:pt x="2054" y="543"/>
                  </a:cubicBezTo>
                  <a:cubicBezTo>
                    <a:pt x="1683" y="774"/>
                    <a:pt x="1314" y="1003"/>
                    <a:pt x="1090" y="1393"/>
                  </a:cubicBezTo>
                  <a:cubicBezTo>
                    <a:pt x="1" y="2585"/>
                    <a:pt x="212" y="4453"/>
                    <a:pt x="1127" y="5682"/>
                  </a:cubicBezTo>
                  <a:cubicBezTo>
                    <a:pt x="1154" y="5729"/>
                    <a:pt x="1191" y="5758"/>
                    <a:pt x="1230" y="5771"/>
                  </a:cubicBezTo>
                  <a:cubicBezTo>
                    <a:pt x="1240" y="5800"/>
                    <a:pt x="1264" y="5824"/>
                    <a:pt x="1295" y="5829"/>
                  </a:cubicBezTo>
                  <a:cubicBezTo>
                    <a:pt x="1301" y="5829"/>
                    <a:pt x="1307" y="5829"/>
                    <a:pt x="1312" y="5829"/>
                  </a:cubicBezTo>
                  <a:cubicBezTo>
                    <a:pt x="1933" y="5829"/>
                    <a:pt x="2359" y="5285"/>
                    <a:pt x="2826" y="4945"/>
                  </a:cubicBezTo>
                  <a:cubicBezTo>
                    <a:pt x="3638" y="4298"/>
                    <a:pt x="4158" y="3372"/>
                    <a:pt x="4449" y="2387"/>
                  </a:cubicBezTo>
                  <a:cubicBezTo>
                    <a:pt x="4660" y="1642"/>
                    <a:pt x="4886" y="847"/>
                    <a:pt x="4706" y="74"/>
                  </a:cubicBezTo>
                  <a:cubicBezTo>
                    <a:pt x="4697" y="34"/>
                    <a:pt x="4656" y="8"/>
                    <a:pt x="4616" y="8"/>
                  </a:cubicBezTo>
                  <a:cubicBezTo>
                    <a:pt x="4607" y="8"/>
                    <a:pt x="4599" y="9"/>
                    <a:pt x="4591" y="11"/>
                  </a:cubicBezTo>
                  <a:cubicBezTo>
                    <a:pt x="4569" y="20"/>
                    <a:pt x="4554" y="32"/>
                    <a:pt x="4544" y="46"/>
                  </a:cubicBezTo>
                  <a:cubicBezTo>
                    <a:pt x="4525" y="14"/>
                    <a:pt x="4494" y="1"/>
                    <a:pt x="4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1659607" y="4364358"/>
              <a:ext cx="213365" cy="313681"/>
            </a:xfrm>
            <a:custGeom>
              <a:avLst/>
              <a:gdLst/>
              <a:ahLst/>
              <a:cxnLst/>
              <a:rect l="l" t="t" r="r" b="b"/>
              <a:pathLst>
                <a:path w="4991" h="7341" extrusionOk="0">
                  <a:moveTo>
                    <a:pt x="4431" y="0"/>
                  </a:moveTo>
                  <a:cubicBezTo>
                    <a:pt x="4428" y="0"/>
                    <a:pt x="4425" y="0"/>
                    <a:pt x="4423" y="0"/>
                  </a:cubicBezTo>
                  <a:cubicBezTo>
                    <a:pt x="4393" y="14"/>
                    <a:pt x="4372" y="31"/>
                    <a:pt x="4362" y="52"/>
                  </a:cubicBezTo>
                  <a:cubicBezTo>
                    <a:pt x="4356" y="48"/>
                    <a:pt x="4351" y="46"/>
                    <a:pt x="4344" y="44"/>
                  </a:cubicBezTo>
                  <a:cubicBezTo>
                    <a:pt x="4311" y="25"/>
                    <a:pt x="4277" y="14"/>
                    <a:pt x="4242" y="14"/>
                  </a:cubicBezTo>
                  <a:cubicBezTo>
                    <a:pt x="4215" y="14"/>
                    <a:pt x="4187" y="21"/>
                    <a:pt x="4160" y="35"/>
                  </a:cubicBezTo>
                  <a:cubicBezTo>
                    <a:pt x="3886" y="152"/>
                    <a:pt x="3595" y="210"/>
                    <a:pt x="3323" y="329"/>
                  </a:cubicBezTo>
                  <a:cubicBezTo>
                    <a:pt x="2969" y="511"/>
                    <a:pt x="2620" y="680"/>
                    <a:pt x="2249" y="837"/>
                  </a:cubicBezTo>
                  <a:cubicBezTo>
                    <a:pt x="2092" y="854"/>
                    <a:pt x="1958" y="1055"/>
                    <a:pt x="1820" y="1146"/>
                  </a:cubicBezTo>
                  <a:cubicBezTo>
                    <a:pt x="1816" y="1145"/>
                    <a:pt x="1811" y="1145"/>
                    <a:pt x="1807" y="1145"/>
                  </a:cubicBezTo>
                  <a:cubicBezTo>
                    <a:pt x="1763" y="1145"/>
                    <a:pt x="1729" y="1181"/>
                    <a:pt x="1701" y="1212"/>
                  </a:cubicBezTo>
                  <a:cubicBezTo>
                    <a:pt x="1482" y="1432"/>
                    <a:pt x="1264" y="1655"/>
                    <a:pt x="1077" y="1903"/>
                  </a:cubicBezTo>
                  <a:cubicBezTo>
                    <a:pt x="720" y="2382"/>
                    <a:pt x="487" y="2968"/>
                    <a:pt x="334" y="3546"/>
                  </a:cubicBezTo>
                  <a:cubicBezTo>
                    <a:pt x="228" y="3642"/>
                    <a:pt x="210" y="3804"/>
                    <a:pt x="167" y="3934"/>
                  </a:cubicBezTo>
                  <a:cubicBezTo>
                    <a:pt x="103" y="4206"/>
                    <a:pt x="1" y="4502"/>
                    <a:pt x="100" y="4778"/>
                  </a:cubicBezTo>
                  <a:cubicBezTo>
                    <a:pt x="44" y="5194"/>
                    <a:pt x="234" y="5601"/>
                    <a:pt x="428" y="5959"/>
                  </a:cubicBezTo>
                  <a:cubicBezTo>
                    <a:pt x="488" y="6034"/>
                    <a:pt x="582" y="6293"/>
                    <a:pt x="686" y="6293"/>
                  </a:cubicBezTo>
                  <a:cubicBezTo>
                    <a:pt x="715" y="6293"/>
                    <a:pt x="744" y="6274"/>
                    <a:pt x="773" y="6227"/>
                  </a:cubicBezTo>
                  <a:cubicBezTo>
                    <a:pt x="1077" y="6591"/>
                    <a:pt x="1371" y="7005"/>
                    <a:pt x="1798" y="7232"/>
                  </a:cubicBezTo>
                  <a:cubicBezTo>
                    <a:pt x="1819" y="7244"/>
                    <a:pt x="1838" y="7249"/>
                    <a:pt x="1854" y="7249"/>
                  </a:cubicBezTo>
                  <a:cubicBezTo>
                    <a:pt x="1872" y="7249"/>
                    <a:pt x="1887" y="7243"/>
                    <a:pt x="1900" y="7234"/>
                  </a:cubicBezTo>
                  <a:cubicBezTo>
                    <a:pt x="1910" y="7248"/>
                    <a:pt x="1922" y="7259"/>
                    <a:pt x="1937" y="7267"/>
                  </a:cubicBezTo>
                  <a:cubicBezTo>
                    <a:pt x="1937" y="7269"/>
                    <a:pt x="1937" y="7272"/>
                    <a:pt x="1937" y="7274"/>
                  </a:cubicBezTo>
                  <a:cubicBezTo>
                    <a:pt x="1958" y="7321"/>
                    <a:pt x="1996" y="7340"/>
                    <a:pt x="2045" y="7340"/>
                  </a:cubicBezTo>
                  <a:cubicBezTo>
                    <a:pt x="2237" y="7340"/>
                    <a:pt x="2595" y="7043"/>
                    <a:pt x="2705" y="6965"/>
                  </a:cubicBezTo>
                  <a:cubicBezTo>
                    <a:pt x="3605" y="6136"/>
                    <a:pt x="4269" y="5075"/>
                    <a:pt x="4543" y="3876"/>
                  </a:cubicBezTo>
                  <a:cubicBezTo>
                    <a:pt x="4825" y="2722"/>
                    <a:pt x="4991" y="1480"/>
                    <a:pt x="4620" y="326"/>
                  </a:cubicBezTo>
                  <a:cubicBezTo>
                    <a:pt x="4562" y="228"/>
                    <a:pt x="4574" y="0"/>
                    <a:pt x="443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718182" y="5496105"/>
              <a:ext cx="238887" cy="147418"/>
            </a:xfrm>
            <a:custGeom>
              <a:avLst/>
              <a:gdLst/>
              <a:ahLst/>
              <a:cxnLst/>
              <a:rect l="l" t="t" r="r" b="b"/>
              <a:pathLst>
                <a:path w="5588" h="3450" extrusionOk="0">
                  <a:moveTo>
                    <a:pt x="3823" y="1"/>
                  </a:moveTo>
                  <a:cubicBezTo>
                    <a:pt x="2720" y="1"/>
                    <a:pt x="1460" y="420"/>
                    <a:pt x="874" y="985"/>
                  </a:cubicBezTo>
                  <a:cubicBezTo>
                    <a:pt x="524" y="1254"/>
                    <a:pt x="248" y="1612"/>
                    <a:pt x="66" y="2013"/>
                  </a:cubicBezTo>
                  <a:cubicBezTo>
                    <a:pt x="41" y="2074"/>
                    <a:pt x="1" y="2153"/>
                    <a:pt x="59" y="2200"/>
                  </a:cubicBezTo>
                  <a:cubicBezTo>
                    <a:pt x="72" y="2233"/>
                    <a:pt x="98" y="2262"/>
                    <a:pt x="130" y="2280"/>
                  </a:cubicBezTo>
                  <a:cubicBezTo>
                    <a:pt x="888" y="2864"/>
                    <a:pt x="1733" y="3433"/>
                    <a:pt x="2727" y="3449"/>
                  </a:cubicBezTo>
                  <a:cubicBezTo>
                    <a:pt x="2737" y="3450"/>
                    <a:pt x="2747" y="3450"/>
                    <a:pt x="2758" y="3450"/>
                  </a:cubicBezTo>
                  <a:cubicBezTo>
                    <a:pt x="3624" y="3450"/>
                    <a:pt x="4408" y="2927"/>
                    <a:pt x="4929" y="2253"/>
                  </a:cubicBezTo>
                  <a:cubicBezTo>
                    <a:pt x="4971" y="2249"/>
                    <a:pt x="5011" y="2214"/>
                    <a:pt x="5014" y="2170"/>
                  </a:cubicBezTo>
                  <a:cubicBezTo>
                    <a:pt x="5015" y="2157"/>
                    <a:pt x="5015" y="2146"/>
                    <a:pt x="5017" y="2136"/>
                  </a:cubicBezTo>
                  <a:cubicBezTo>
                    <a:pt x="5046" y="2096"/>
                    <a:pt x="5072" y="2057"/>
                    <a:pt x="5098" y="2015"/>
                  </a:cubicBezTo>
                  <a:cubicBezTo>
                    <a:pt x="5135" y="1957"/>
                    <a:pt x="5117" y="1907"/>
                    <a:pt x="5080" y="1878"/>
                  </a:cubicBezTo>
                  <a:cubicBezTo>
                    <a:pt x="5199" y="1526"/>
                    <a:pt x="5428" y="1200"/>
                    <a:pt x="5448" y="815"/>
                  </a:cubicBezTo>
                  <a:cubicBezTo>
                    <a:pt x="5463" y="785"/>
                    <a:pt x="5462" y="758"/>
                    <a:pt x="5450" y="735"/>
                  </a:cubicBezTo>
                  <a:lnTo>
                    <a:pt x="5450" y="735"/>
                  </a:lnTo>
                  <a:cubicBezTo>
                    <a:pt x="5459" y="738"/>
                    <a:pt x="5468" y="739"/>
                    <a:pt x="5477" y="739"/>
                  </a:cubicBezTo>
                  <a:cubicBezTo>
                    <a:pt x="5482" y="739"/>
                    <a:pt x="5487" y="739"/>
                    <a:pt x="5493" y="738"/>
                  </a:cubicBezTo>
                  <a:cubicBezTo>
                    <a:pt x="5559" y="727"/>
                    <a:pt x="5588" y="651"/>
                    <a:pt x="5556" y="595"/>
                  </a:cubicBezTo>
                  <a:cubicBezTo>
                    <a:pt x="5512" y="547"/>
                    <a:pt x="5461" y="513"/>
                    <a:pt x="5405" y="461"/>
                  </a:cubicBezTo>
                  <a:cubicBezTo>
                    <a:pt x="5031" y="137"/>
                    <a:pt x="4453" y="1"/>
                    <a:pt x="3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322446" y="5453033"/>
              <a:ext cx="259236" cy="151221"/>
            </a:xfrm>
            <a:custGeom>
              <a:avLst/>
              <a:gdLst/>
              <a:ahLst/>
              <a:cxnLst/>
              <a:rect l="l" t="t" r="r" b="b"/>
              <a:pathLst>
                <a:path w="6064" h="3539" extrusionOk="0">
                  <a:moveTo>
                    <a:pt x="2254" y="1"/>
                  </a:moveTo>
                  <a:cubicBezTo>
                    <a:pt x="1330" y="1"/>
                    <a:pt x="485" y="201"/>
                    <a:pt x="47" y="630"/>
                  </a:cubicBezTo>
                  <a:cubicBezTo>
                    <a:pt x="6" y="661"/>
                    <a:pt x="0" y="722"/>
                    <a:pt x="30" y="762"/>
                  </a:cubicBezTo>
                  <a:cubicBezTo>
                    <a:pt x="55" y="784"/>
                    <a:pt x="81" y="793"/>
                    <a:pt x="106" y="793"/>
                  </a:cubicBezTo>
                  <a:cubicBezTo>
                    <a:pt x="116" y="793"/>
                    <a:pt x="125" y="792"/>
                    <a:pt x="135" y="789"/>
                  </a:cubicBezTo>
                  <a:lnTo>
                    <a:pt x="135" y="789"/>
                  </a:lnTo>
                  <a:cubicBezTo>
                    <a:pt x="129" y="805"/>
                    <a:pt x="129" y="822"/>
                    <a:pt x="134" y="839"/>
                  </a:cubicBezTo>
                  <a:cubicBezTo>
                    <a:pt x="263" y="1652"/>
                    <a:pt x="701" y="2431"/>
                    <a:pt x="1348" y="2943"/>
                  </a:cubicBezTo>
                  <a:cubicBezTo>
                    <a:pt x="1848" y="3213"/>
                    <a:pt x="2388" y="3493"/>
                    <a:pt x="2964" y="3524"/>
                  </a:cubicBezTo>
                  <a:cubicBezTo>
                    <a:pt x="3038" y="3534"/>
                    <a:pt x="3115" y="3538"/>
                    <a:pt x="3195" y="3538"/>
                  </a:cubicBezTo>
                  <a:cubicBezTo>
                    <a:pt x="4243" y="3538"/>
                    <a:pt x="5798" y="2750"/>
                    <a:pt x="5920" y="1703"/>
                  </a:cubicBezTo>
                  <a:cubicBezTo>
                    <a:pt x="5931" y="1707"/>
                    <a:pt x="5943" y="1709"/>
                    <a:pt x="5955" y="1709"/>
                  </a:cubicBezTo>
                  <a:cubicBezTo>
                    <a:pt x="6008" y="1709"/>
                    <a:pt x="6064" y="1668"/>
                    <a:pt x="6053" y="1600"/>
                  </a:cubicBezTo>
                  <a:cubicBezTo>
                    <a:pt x="5639" y="583"/>
                    <a:pt x="3831" y="1"/>
                    <a:pt x="225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1979163" y="5188577"/>
              <a:ext cx="245000" cy="281847"/>
            </a:xfrm>
            <a:custGeom>
              <a:avLst/>
              <a:gdLst/>
              <a:ahLst/>
              <a:cxnLst/>
              <a:rect l="l" t="t" r="r" b="b"/>
              <a:pathLst>
                <a:path w="5731" h="6596" extrusionOk="0">
                  <a:moveTo>
                    <a:pt x="728" y="1"/>
                  </a:moveTo>
                  <a:cubicBezTo>
                    <a:pt x="649" y="1"/>
                    <a:pt x="599" y="68"/>
                    <a:pt x="666" y="161"/>
                  </a:cubicBezTo>
                  <a:cubicBezTo>
                    <a:pt x="667" y="162"/>
                    <a:pt x="670" y="163"/>
                    <a:pt x="671" y="164"/>
                  </a:cubicBezTo>
                  <a:cubicBezTo>
                    <a:pt x="417" y="767"/>
                    <a:pt x="144" y="1371"/>
                    <a:pt x="116" y="2036"/>
                  </a:cubicBezTo>
                  <a:cubicBezTo>
                    <a:pt x="60" y="2512"/>
                    <a:pt x="1" y="2997"/>
                    <a:pt x="149" y="3464"/>
                  </a:cubicBezTo>
                  <a:cubicBezTo>
                    <a:pt x="386" y="4261"/>
                    <a:pt x="840" y="5044"/>
                    <a:pt x="1437" y="5635"/>
                  </a:cubicBezTo>
                  <a:cubicBezTo>
                    <a:pt x="1431" y="5672"/>
                    <a:pt x="1447" y="5711"/>
                    <a:pt x="1488" y="5729"/>
                  </a:cubicBezTo>
                  <a:cubicBezTo>
                    <a:pt x="1971" y="6046"/>
                    <a:pt x="2465" y="6409"/>
                    <a:pt x="3047" y="6516"/>
                  </a:cubicBezTo>
                  <a:cubicBezTo>
                    <a:pt x="3249" y="6571"/>
                    <a:pt x="3454" y="6596"/>
                    <a:pt x="3658" y="6596"/>
                  </a:cubicBezTo>
                  <a:cubicBezTo>
                    <a:pt x="4207" y="6596"/>
                    <a:pt x="4750" y="6413"/>
                    <a:pt x="5226" y="6131"/>
                  </a:cubicBezTo>
                  <a:cubicBezTo>
                    <a:pt x="5279" y="6102"/>
                    <a:pt x="5398" y="6063"/>
                    <a:pt x="5462" y="6006"/>
                  </a:cubicBezTo>
                  <a:cubicBezTo>
                    <a:pt x="5468" y="6007"/>
                    <a:pt x="5473" y="6007"/>
                    <a:pt x="5479" y="6007"/>
                  </a:cubicBezTo>
                  <a:cubicBezTo>
                    <a:pt x="5730" y="6007"/>
                    <a:pt x="5462" y="5261"/>
                    <a:pt x="5449" y="5095"/>
                  </a:cubicBezTo>
                  <a:cubicBezTo>
                    <a:pt x="4832" y="2974"/>
                    <a:pt x="2982" y="724"/>
                    <a:pt x="842" y="43"/>
                  </a:cubicBezTo>
                  <a:cubicBezTo>
                    <a:pt x="803" y="14"/>
                    <a:pt x="763" y="1"/>
                    <a:pt x="72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1736728" y="4835969"/>
              <a:ext cx="161296" cy="267874"/>
            </a:xfrm>
            <a:custGeom>
              <a:avLst/>
              <a:gdLst/>
              <a:ahLst/>
              <a:cxnLst/>
              <a:rect l="l" t="t" r="r" b="b"/>
              <a:pathLst>
                <a:path w="3773" h="6269" extrusionOk="0">
                  <a:moveTo>
                    <a:pt x="2024" y="1"/>
                  </a:moveTo>
                  <a:cubicBezTo>
                    <a:pt x="2009" y="1"/>
                    <a:pt x="1994" y="4"/>
                    <a:pt x="1981" y="12"/>
                  </a:cubicBezTo>
                  <a:cubicBezTo>
                    <a:pt x="1936" y="29"/>
                    <a:pt x="1921" y="73"/>
                    <a:pt x="1928" y="115"/>
                  </a:cubicBezTo>
                  <a:cubicBezTo>
                    <a:pt x="1892" y="131"/>
                    <a:pt x="1859" y="158"/>
                    <a:pt x="1828" y="181"/>
                  </a:cubicBezTo>
                  <a:cubicBezTo>
                    <a:pt x="1270" y="565"/>
                    <a:pt x="666" y="988"/>
                    <a:pt x="398" y="1636"/>
                  </a:cubicBezTo>
                  <a:cubicBezTo>
                    <a:pt x="0" y="2492"/>
                    <a:pt x="8" y="3529"/>
                    <a:pt x="306" y="4416"/>
                  </a:cubicBezTo>
                  <a:cubicBezTo>
                    <a:pt x="676" y="5571"/>
                    <a:pt x="1979" y="6107"/>
                    <a:pt x="3094" y="6223"/>
                  </a:cubicBezTo>
                  <a:cubicBezTo>
                    <a:pt x="3097" y="6223"/>
                    <a:pt x="3100" y="6223"/>
                    <a:pt x="3103" y="6223"/>
                  </a:cubicBezTo>
                  <a:cubicBezTo>
                    <a:pt x="3125" y="6223"/>
                    <a:pt x="3147" y="6215"/>
                    <a:pt x="3163" y="6201"/>
                  </a:cubicBezTo>
                  <a:cubicBezTo>
                    <a:pt x="3177" y="6216"/>
                    <a:pt x="3194" y="6226"/>
                    <a:pt x="3218" y="6233"/>
                  </a:cubicBezTo>
                  <a:cubicBezTo>
                    <a:pt x="3222" y="6240"/>
                    <a:pt x="3229" y="6247"/>
                    <a:pt x="3237" y="6254"/>
                  </a:cubicBezTo>
                  <a:cubicBezTo>
                    <a:pt x="3252" y="6264"/>
                    <a:pt x="3267" y="6268"/>
                    <a:pt x="3282" y="6268"/>
                  </a:cubicBezTo>
                  <a:cubicBezTo>
                    <a:pt x="3530" y="6268"/>
                    <a:pt x="3675" y="4930"/>
                    <a:pt x="3673" y="4735"/>
                  </a:cubicBezTo>
                  <a:cubicBezTo>
                    <a:pt x="3772" y="3362"/>
                    <a:pt x="3519" y="1928"/>
                    <a:pt x="2739" y="774"/>
                  </a:cubicBezTo>
                  <a:cubicBezTo>
                    <a:pt x="2551" y="496"/>
                    <a:pt x="2356" y="205"/>
                    <a:pt x="2075" y="14"/>
                  </a:cubicBezTo>
                  <a:cubicBezTo>
                    <a:pt x="2060" y="5"/>
                    <a:pt x="2042" y="1"/>
                    <a:pt x="202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3037055" y="5271217"/>
              <a:ext cx="268898" cy="204890"/>
            </a:xfrm>
            <a:custGeom>
              <a:avLst/>
              <a:gdLst/>
              <a:ahLst/>
              <a:cxnLst/>
              <a:rect l="l" t="t" r="r" b="b"/>
              <a:pathLst>
                <a:path w="6290" h="4795" extrusionOk="0">
                  <a:moveTo>
                    <a:pt x="5066" y="1"/>
                  </a:moveTo>
                  <a:cubicBezTo>
                    <a:pt x="2787" y="1"/>
                    <a:pt x="323" y="1513"/>
                    <a:pt x="42" y="3873"/>
                  </a:cubicBezTo>
                  <a:cubicBezTo>
                    <a:pt x="15" y="3894"/>
                    <a:pt x="1" y="3928"/>
                    <a:pt x="6" y="3964"/>
                  </a:cubicBezTo>
                  <a:cubicBezTo>
                    <a:pt x="14" y="4008"/>
                    <a:pt x="55" y="4042"/>
                    <a:pt x="99" y="4042"/>
                  </a:cubicBezTo>
                  <a:cubicBezTo>
                    <a:pt x="104" y="4042"/>
                    <a:pt x="110" y="4041"/>
                    <a:pt x="115" y="4040"/>
                  </a:cubicBezTo>
                  <a:cubicBezTo>
                    <a:pt x="163" y="4036"/>
                    <a:pt x="193" y="4007"/>
                    <a:pt x="210" y="3969"/>
                  </a:cubicBezTo>
                  <a:cubicBezTo>
                    <a:pt x="934" y="4592"/>
                    <a:pt x="1995" y="4700"/>
                    <a:pt x="2922" y="4775"/>
                  </a:cubicBezTo>
                  <a:cubicBezTo>
                    <a:pt x="3024" y="4788"/>
                    <a:pt x="3124" y="4794"/>
                    <a:pt x="3221" y="4794"/>
                  </a:cubicBezTo>
                  <a:cubicBezTo>
                    <a:pt x="4094" y="4794"/>
                    <a:pt x="4772" y="4295"/>
                    <a:pt x="5357" y="3643"/>
                  </a:cubicBezTo>
                  <a:cubicBezTo>
                    <a:pt x="5829" y="3256"/>
                    <a:pt x="5958" y="2645"/>
                    <a:pt x="6139" y="2091"/>
                  </a:cubicBezTo>
                  <a:cubicBezTo>
                    <a:pt x="6290" y="1664"/>
                    <a:pt x="6134" y="1224"/>
                    <a:pt x="6092" y="788"/>
                  </a:cubicBezTo>
                  <a:cubicBezTo>
                    <a:pt x="6055" y="627"/>
                    <a:pt x="6118" y="435"/>
                    <a:pt x="6008" y="295"/>
                  </a:cubicBezTo>
                  <a:cubicBezTo>
                    <a:pt x="5989" y="247"/>
                    <a:pt x="5956" y="220"/>
                    <a:pt x="5921" y="209"/>
                  </a:cubicBezTo>
                  <a:cubicBezTo>
                    <a:pt x="5927" y="200"/>
                    <a:pt x="5932" y="190"/>
                    <a:pt x="5935" y="177"/>
                  </a:cubicBezTo>
                  <a:cubicBezTo>
                    <a:pt x="5947" y="128"/>
                    <a:pt x="5916" y="76"/>
                    <a:pt x="5865" y="65"/>
                  </a:cubicBezTo>
                  <a:cubicBezTo>
                    <a:pt x="5604" y="22"/>
                    <a:pt x="5337" y="1"/>
                    <a:pt x="506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3302233" y="4920532"/>
              <a:ext cx="243846" cy="278685"/>
            </a:xfrm>
            <a:custGeom>
              <a:avLst/>
              <a:gdLst/>
              <a:ahLst/>
              <a:cxnLst/>
              <a:rect l="l" t="t" r="r" b="b"/>
              <a:pathLst>
                <a:path w="5704" h="6522" extrusionOk="0">
                  <a:moveTo>
                    <a:pt x="4610" y="0"/>
                  </a:moveTo>
                  <a:cubicBezTo>
                    <a:pt x="4596" y="0"/>
                    <a:pt x="4582" y="3"/>
                    <a:pt x="4568" y="11"/>
                  </a:cubicBezTo>
                  <a:cubicBezTo>
                    <a:pt x="4503" y="43"/>
                    <a:pt x="4449" y="46"/>
                    <a:pt x="4378" y="76"/>
                  </a:cubicBezTo>
                  <a:cubicBezTo>
                    <a:pt x="2709" y="959"/>
                    <a:pt x="1362" y="1936"/>
                    <a:pt x="573" y="3710"/>
                  </a:cubicBezTo>
                  <a:cubicBezTo>
                    <a:pt x="162" y="4445"/>
                    <a:pt x="1" y="5322"/>
                    <a:pt x="91" y="6157"/>
                  </a:cubicBezTo>
                  <a:cubicBezTo>
                    <a:pt x="129" y="6271"/>
                    <a:pt x="106" y="6490"/>
                    <a:pt x="250" y="6521"/>
                  </a:cubicBezTo>
                  <a:cubicBezTo>
                    <a:pt x="253" y="6521"/>
                    <a:pt x="256" y="6521"/>
                    <a:pt x="259" y="6521"/>
                  </a:cubicBezTo>
                  <a:cubicBezTo>
                    <a:pt x="296" y="6521"/>
                    <a:pt x="327" y="6496"/>
                    <a:pt x="341" y="6465"/>
                  </a:cubicBezTo>
                  <a:cubicBezTo>
                    <a:pt x="370" y="6476"/>
                    <a:pt x="402" y="6481"/>
                    <a:pt x="434" y="6481"/>
                  </a:cubicBezTo>
                  <a:cubicBezTo>
                    <a:pt x="533" y="6471"/>
                    <a:pt x="631" y="6468"/>
                    <a:pt x="729" y="6468"/>
                  </a:cubicBezTo>
                  <a:cubicBezTo>
                    <a:pt x="1049" y="6468"/>
                    <a:pt x="1367" y="6505"/>
                    <a:pt x="1686" y="6507"/>
                  </a:cubicBezTo>
                  <a:cubicBezTo>
                    <a:pt x="1728" y="6509"/>
                    <a:pt x="1769" y="6510"/>
                    <a:pt x="1810" y="6510"/>
                  </a:cubicBezTo>
                  <a:cubicBezTo>
                    <a:pt x="2448" y="6510"/>
                    <a:pt x="3042" y="6278"/>
                    <a:pt x="3533" y="5868"/>
                  </a:cubicBezTo>
                  <a:cubicBezTo>
                    <a:pt x="3997" y="5525"/>
                    <a:pt x="4494" y="5210"/>
                    <a:pt x="4850" y="4748"/>
                  </a:cubicBezTo>
                  <a:cubicBezTo>
                    <a:pt x="5375" y="4044"/>
                    <a:pt x="5591" y="3127"/>
                    <a:pt x="5691" y="2267"/>
                  </a:cubicBezTo>
                  <a:cubicBezTo>
                    <a:pt x="5703" y="1827"/>
                    <a:pt x="5478" y="1426"/>
                    <a:pt x="5296" y="1038"/>
                  </a:cubicBezTo>
                  <a:cubicBezTo>
                    <a:pt x="5179" y="695"/>
                    <a:pt x="4898" y="466"/>
                    <a:pt x="4659" y="212"/>
                  </a:cubicBezTo>
                  <a:cubicBezTo>
                    <a:pt x="4645" y="202"/>
                    <a:pt x="4628" y="198"/>
                    <a:pt x="4612" y="198"/>
                  </a:cubicBezTo>
                  <a:cubicBezTo>
                    <a:pt x="4608" y="198"/>
                    <a:pt x="4604" y="198"/>
                    <a:pt x="4600" y="198"/>
                  </a:cubicBezTo>
                  <a:cubicBezTo>
                    <a:pt x="4599" y="197"/>
                    <a:pt x="4598" y="197"/>
                    <a:pt x="4598" y="197"/>
                  </a:cubicBezTo>
                  <a:cubicBezTo>
                    <a:pt x="4616" y="190"/>
                    <a:pt x="4635" y="185"/>
                    <a:pt x="4654" y="178"/>
                  </a:cubicBezTo>
                  <a:cubicBezTo>
                    <a:pt x="4749" y="130"/>
                    <a:pt x="4694" y="0"/>
                    <a:pt x="461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2325695" y="4562625"/>
              <a:ext cx="177797" cy="177800"/>
            </a:xfrm>
            <a:custGeom>
              <a:avLst/>
              <a:gdLst/>
              <a:ahLst/>
              <a:cxnLst/>
              <a:rect l="l" t="t" r="r" b="b"/>
              <a:pathLst>
                <a:path w="4159" h="4161" extrusionOk="0">
                  <a:moveTo>
                    <a:pt x="2333" y="1"/>
                  </a:moveTo>
                  <a:cubicBezTo>
                    <a:pt x="2192" y="425"/>
                    <a:pt x="2066" y="863"/>
                    <a:pt x="1783" y="1211"/>
                  </a:cubicBezTo>
                  <a:cubicBezTo>
                    <a:pt x="1754" y="1174"/>
                    <a:pt x="1721" y="1139"/>
                    <a:pt x="1685" y="1107"/>
                  </a:cubicBezTo>
                  <a:cubicBezTo>
                    <a:pt x="1635" y="1065"/>
                    <a:pt x="1579" y="1022"/>
                    <a:pt x="1517" y="998"/>
                  </a:cubicBezTo>
                  <a:cubicBezTo>
                    <a:pt x="1484" y="985"/>
                    <a:pt x="1451" y="973"/>
                    <a:pt x="1415" y="968"/>
                  </a:cubicBezTo>
                  <a:cubicBezTo>
                    <a:pt x="1387" y="965"/>
                    <a:pt x="1359" y="962"/>
                    <a:pt x="1331" y="962"/>
                  </a:cubicBezTo>
                  <a:cubicBezTo>
                    <a:pt x="1322" y="962"/>
                    <a:pt x="1313" y="962"/>
                    <a:pt x="1303" y="963"/>
                  </a:cubicBezTo>
                  <a:cubicBezTo>
                    <a:pt x="1261" y="966"/>
                    <a:pt x="1217" y="970"/>
                    <a:pt x="1177" y="981"/>
                  </a:cubicBezTo>
                  <a:cubicBezTo>
                    <a:pt x="1144" y="989"/>
                    <a:pt x="1113" y="999"/>
                    <a:pt x="1082" y="1011"/>
                  </a:cubicBezTo>
                  <a:cubicBezTo>
                    <a:pt x="1046" y="1026"/>
                    <a:pt x="1008" y="1048"/>
                    <a:pt x="977" y="1072"/>
                  </a:cubicBezTo>
                  <a:cubicBezTo>
                    <a:pt x="937" y="1101"/>
                    <a:pt x="898" y="1133"/>
                    <a:pt x="864" y="1169"/>
                  </a:cubicBezTo>
                  <a:cubicBezTo>
                    <a:pt x="813" y="1224"/>
                    <a:pt x="761" y="1285"/>
                    <a:pt x="730" y="1354"/>
                  </a:cubicBezTo>
                  <a:cubicBezTo>
                    <a:pt x="698" y="1426"/>
                    <a:pt x="673" y="1507"/>
                    <a:pt x="675" y="1585"/>
                  </a:cubicBezTo>
                  <a:cubicBezTo>
                    <a:pt x="678" y="1654"/>
                    <a:pt x="687" y="1725"/>
                    <a:pt x="717" y="1789"/>
                  </a:cubicBezTo>
                  <a:cubicBezTo>
                    <a:pt x="731" y="1822"/>
                    <a:pt x="747" y="1854"/>
                    <a:pt x="768" y="1884"/>
                  </a:cubicBezTo>
                  <a:cubicBezTo>
                    <a:pt x="792" y="1918"/>
                    <a:pt x="818" y="1948"/>
                    <a:pt x="848" y="1976"/>
                  </a:cubicBezTo>
                  <a:cubicBezTo>
                    <a:pt x="881" y="2010"/>
                    <a:pt x="926" y="2038"/>
                    <a:pt x="972" y="2055"/>
                  </a:cubicBezTo>
                  <a:cubicBezTo>
                    <a:pt x="693" y="2264"/>
                    <a:pt x="379" y="2412"/>
                    <a:pt x="53" y="2412"/>
                  </a:cubicBezTo>
                  <a:cubicBezTo>
                    <a:pt x="45" y="2412"/>
                    <a:pt x="38" y="2412"/>
                    <a:pt x="30" y="2412"/>
                  </a:cubicBezTo>
                  <a:cubicBezTo>
                    <a:pt x="21" y="2411"/>
                    <a:pt x="11" y="2411"/>
                    <a:pt x="1" y="2409"/>
                  </a:cubicBezTo>
                  <a:lnTo>
                    <a:pt x="1" y="2409"/>
                  </a:lnTo>
                  <a:cubicBezTo>
                    <a:pt x="161" y="3363"/>
                    <a:pt x="664" y="4160"/>
                    <a:pt x="1733" y="4160"/>
                  </a:cubicBezTo>
                  <a:cubicBezTo>
                    <a:pt x="1754" y="4160"/>
                    <a:pt x="1775" y="4160"/>
                    <a:pt x="1796" y="4159"/>
                  </a:cubicBezTo>
                  <a:cubicBezTo>
                    <a:pt x="3102" y="4082"/>
                    <a:pt x="3511" y="2551"/>
                    <a:pt x="3926" y="1540"/>
                  </a:cubicBezTo>
                  <a:cubicBezTo>
                    <a:pt x="4003" y="1294"/>
                    <a:pt x="4082" y="1049"/>
                    <a:pt x="4158" y="804"/>
                  </a:cubicBezTo>
                  <a:cubicBezTo>
                    <a:pt x="3589" y="466"/>
                    <a:pt x="2973" y="185"/>
                    <a:pt x="2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2759393" y="4690174"/>
              <a:ext cx="200284" cy="180748"/>
            </a:xfrm>
            <a:custGeom>
              <a:avLst/>
              <a:gdLst/>
              <a:ahLst/>
              <a:cxnLst/>
              <a:rect l="l" t="t" r="r" b="b"/>
              <a:pathLst>
                <a:path w="4685" h="4230" extrusionOk="0">
                  <a:moveTo>
                    <a:pt x="2618" y="0"/>
                  </a:moveTo>
                  <a:cubicBezTo>
                    <a:pt x="2492" y="399"/>
                    <a:pt x="2278" y="808"/>
                    <a:pt x="1997" y="1158"/>
                  </a:cubicBezTo>
                  <a:cubicBezTo>
                    <a:pt x="1949" y="1099"/>
                    <a:pt x="1892" y="1046"/>
                    <a:pt x="1824" y="1011"/>
                  </a:cubicBezTo>
                  <a:cubicBezTo>
                    <a:pt x="1754" y="972"/>
                    <a:pt x="1675" y="945"/>
                    <a:pt x="1591" y="943"/>
                  </a:cubicBezTo>
                  <a:cubicBezTo>
                    <a:pt x="1582" y="943"/>
                    <a:pt x="1574" y="943"/>
                    <a:pt x="1565" y="943"/>
                  </a:cubicBezTo>
                  <a:cubicBezTo>
                    <a:pt x="1531" y="943"/>
                    <a:pt x="1498" y="945"/>
                    <a:pt x="1464" y="951"/>
                  </a:cubicBezTo>
                  <a:cubicBezTo>
                    <a:pt x="1423" y="959"/>
                    <a:pt x="1384" y="972"/>
                    <a:pt x="1344" y="988"/>
                  </a:cubicBezTo>
                  <a:cubicBezTo>
                    <a:pt x="1268" y="1020"/>
                    <a:pt x="1196" y="1071"/>
                    <a:pt x="1133" y="1127"/>
                  </a:cubicBezTo>
                  <a:cubicBezTo>
                    <a:pt x="1063" y="1189"/>
                    <a:pt x="998" y="1256"/>
                    <a:pt x="951" y="1338"/>
                  </a:cubicBezTo>
                  <a:cubicBezTo>
                    <a:pt x="913" y="1403"/>
                    <a:pt x="898" y="1479"/>
                    <a:pt x="899" y="1554"/>
                  </a:cubicBezTo>
                  <a:cubicBezTo>
                    <a:pt x="902" y="1634"/>
                    <a:pt x="931" y="1719"/>
                    <a:pt x="978" y="1784"/>
                  </a:cubicBezTo>
                  <a:cubicBezTo>
                    <a:pt x="1008" y="1825"/>
                    <a:pt x="1046" y="1866"/>
                    <a:pt x="1088" y="1896"/>
                  </a:cubicBezTo>
                  <a:cubicBezTo>
                    <a:pt x="845" y="2011"/>
                    <a:pt x="581" y="2076"/>
                    <a:pt x="303" y="2076"/>
                  </a:cubicBezTo>
                  <a:cubicBezTo>
                    <a:pt x="287" y="2076"/>
                    <a:pt x="271" y="2076"/>
                    <a:pt x="254" y="2075"/>
                  </a:cubicBezTo>
                  <a:cubicBezTo>
                    <a:pt x="178" y="2051"/>
                    <a:pt x="82" y="2045"/>
                    <a:pt x="1" y="2015"/>
                  </a:cubicBezTo>
                  <a:lnTo>
                    <a:pt x="1" y="2015"/>
                  </a:lnTo>
                  <a:cubicBezTo>
                    <a:pt x="53" y="3167"/>
                    <a:pt x="676" y="4166"/>
                    <a:pt x="2073" y="4230"/>
                  </a:cubicBezTo>
                  <a:cubicBezTo>
                    <a:pt x="3270" y="4063"/>
                    <a:pt x="3904" y="2947"/>
                    <a:pt x="4417" y="1920"/>
                  </a:cubicBezTo>
                  <a:cubicBezTo>
                    <a:pt x="4435" y="1856"/>
                    <a:pt x="4485" y="1786"/>
                    <a:pt x="4499" y="1732"/>
                  </a:cubicBezTo>
                  <a:cubicBezTo>
                    <a:pt x="4571" y="1581"/>
                    <a:pt x="4625" y="1423"/>
                    <a:pt x="4684" y="1267"/>
                  </a:cubicBezTo>
                  <a:cubicBezTo>
                    <a:pt x="4683" y="1266"/>
                    <a:pt x="4682" y="1266"/>
                    <a:pt x="4681" y="1266"/>
                  </a:cubicBezTo>
                  <a:cubicBezTo>
                    <a:pt x="4059" y="752"/>
                    <a:pt x="3362" y="319"/>
                    <a:pt x="2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2398412" y="4561386"/>
              <a:ext cx="107815" cy="51789"/>
            </a:xfrm>
            <a:custGeom>
              <a:avLst/>
              <a:gdLst/>
              <a:ahLst/>
              <a:cxnLst/>
              <a:rect l="l" t="t" r="r" b="b"/>
              <a:pathLst>
                <a:path w="2522" h="1212" extrusionOk="0">
                  <a:moveTo>
                    <a:pt x="678" y="1"/>
                  </a:moveTo>
                  <a:cubicBezTo>
                    <a:pt x="648" y="1"/>
                    <a:pt x="618" y="3"/>
                    <a:pt x="588" y="7"/>
                  </a:cubicBezTo>
                  <a:cubicBezTo>
                    <a:pt x="585" y="7"/>
                    <a:pt x="583" y="7"/>
                    <a:pt x="581" y="7"/>
                  </a:cubicBezTo>
                  <a:cubicBezTo>
                    <a:pt x="478" y="7"/>
                    <a:pt x="425" y="105"/>
                    <a:pt x="478" y="171"/>
                  </a:cubicBezTo>
                  <a:cubicBezTo>
                    <a:pt x="443" y="162"/>
                    <a:pt x="408" y="150"/>
                    <a:pt x="373" y="140"/>
                  </a:cubicBezTo>
                  <a:cubicBezTo>
                    <a:pt x="348" y="95"/>
                    <a:pt x="316" y="78"/>
                    <a:pt x="286" y="78"/>
                  </a:cubicBezTo>
                  <a:cubicBezTo>
                    <a:pt x="239" y="78"/>
                    <a:pt x="196" y="120"/>
                    <a:pt x="185" y="167"/>
                  </a:cubicBezTo>
                  <a:cubicBezTo>
                    <a:pt x="159" y="168"/>
                    <a:pt x="133" y="168"/>
                    <a:pt x="108" y="174"/>
                  </a:cubicBezTo>
                  <a:cubicBezTo>
                    <a:pt x="0" y="218"/>
                    <a:pt x="52" y="365"/>
                    <a:pt x="142" y="365"/>
                  </a:cubicBezTo>
                  <a:cubicBezTo>
                    <a:pt x="158" y="365"/>
                    <a:pt x="174" y="361"/>
                    <a:pt x="191" y="351"/>
                  </a:cubicBezTo>
                  <a:cubicBezTo>
                    <a:pt x="411" y="369"/>
                    <a:pt x="627" y="411"/>
                    <a:pt x="839" y="468"/>
                  </a:cubicBezTo>
                  <a:cubicBezTo>
                    <a:pt x="1353" y="655"/>
                    <a:pt x="1842" y="902"/>
                    <a:pt x="2303" y="1199"/>
                  </a:cubicBezTo>
                  <a:cubicBezTo>
                    <a:pt x="2317" y="1207"/>
                    <a:pt x="2333" y="1211"/>
                    <a:pt x="2348" y="1211"/>
                  </a:cubicBezTo>
                  <a:cubicBezTo>
                    <a:pt x="2381" y="1211"/>
                    <a:pt x="2414" y="1194"/>
                    <a:pt x="2431" y="1165"/>
                  </a:cubicBezTo>
                  <a:cubicBezTo>
                    <a:pt x="2440" y="1148"/>
                    <a:pt x="2443" y="1130"/>
                    <a:pt x="2441" y="1111"/>
                  </a:cubicBezTo>
                  <a:cubicBezTo>
                    <a:pt x="2508" y="1067"/>
                    <a:pt x="2521" y="941"/>
                    <a:pt x="2519" y="862"/>
                  </a:cubicBezTo>
                  <a:cubicBezTo>
                    <a:pt x="2517" y="788"/>
                    <a:pt x="2445" y="749"/>
                    <a:pt x="2384" y="721"/>
                  </a:cubicBezTo>
                  <a:cubicBezTo>
                    <a:pt x="1967" y="520"/>
                    <a:pt x="1552" y="311"/>
                    <a:pt x="1124" y="122"/>
                  </a:cubicBezTo>
                  <a:cubicBezTo>
                    <a:pt x="985" y="52"/>
                    <a:pt x="833" y="1"/>
                    <a:pt x="67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2851947" y="4686927"/>
              <a:ext cx="109611" cy="71274"/>
            </a:xfrm>
            <a:custGeom>
              <a:avLst/>
              <a:gdLst/>
              <a:ahLst/>
              <a:cxnLst/>
              <a:rect l="l" t="t" r="r" b="b"/>
              <a:pathLst>
                <a:path w="2564" h="1668" extrusionOk="0">
                  <a:moveTo>
                    <a:pt x="393" y="0"/>
                  </a:moveTo>
                  <a:cubicBezTo>
                    <a:pt x="353" y="0"/>
                    <a:pt x="320" y="20"/>
                    <a:pt x="298" y="73"/>
                  </a:cubicBezTo>
                  <a:cubicBezTo>
                    <a:pt x="275" y="74"/>
                    <a:pt x="254" y="85"/>
                    <a:pt x="237" y="100"/>
                  </a:cubicBezTo>
                  <a:cubicBezTo>
                    <a:pt x="221" y="115"/>
                    <a:pt x="212" y="135"/>
                    <a:pt x="211" y="156"/>
                  </a:cubicBezTo>
                  <a:cubicBezTo>
                    <a:pt x="178" y="131"/>
                    <a:pt x="137" y="110"/>
                    <a:pt x="98" y="110"/>
                  </a:cubicBezTo>
                  <a:cubicBezTo>
                    <a:pt x="70" y="110"/>
                    <a:pt x="43" y="122"/>
                    <a:pt x="23" y="155"/>
                  </a:cubicBezTo>
                  <a:cubicBezTo>
                    <a:pt x="0" y="196"/>
                    <a:pt x="13" y="242"/>
                    <a:pt x="46" y="272"/>
                  </a:cubicBezTo>
                  <a:cubicBezTo>
                    <a:pt x="43" y="299"/>
                    <a:pt x="49" y="329"/>
                    <a:pt x="70" y="349"/>
                  </a:cubicBezTo>
                  <a:cubicBezTo>
                    <a:pt x="922" y="608"/>
                    <a:pt x="1678" y="1152"/>
                    <a:pt x="2412" y="1655"/>
                  </a:cubicBezTo>
                  <a:cubicBezTo>
                    <a:pt x="2425" y="1664"/>
                    <a:pt x="2441" y="1668"/>
                    <a:pt x="2457" y="1668"/>
                  </a:cubicBezTo>
                  <a:cubicBezTo>
                    <a:pt x="2490" y="1668"/>
                    <a:pt x="2523" y="1650"/>
                    <a:pt x="2540" y="1621"/>
                  </a:cubicBezTo>
                  <a:cubicBezTo>
                    <a:pt x="2558" y="1588"/>
                    <a:pt x="2556" y="1560"/>
                    <a:pt x="2542" y="1536"/>
                  </a:cubicBezTo>
                  <a:cubicBezTo>
                    <a:pt x="2564" y="1472"/>
                    <a:pt x="2554" y="1386"/>
                    <a:pt x="2531" y="1332"/>
                  </a:cubicBezTo>
                  <a:cubicBezTo>
                    <a:pt x="2304" y="1077"/>
                    <a:pt x="1919" y="922"/>
                    <a:pt x="1641" y="706"/>
                  </a:cubicBezTo>
                  <a:cubicBezTo>
                    <a:pt x="1337" y="508"/>
                    <a:pt x="1005" y="360"/>
                    <a:pt x="707" y="156"/>
                  </a:cubicBezTo>
                  <a:cubicBezTo>
                    <a:pt x="627" y="121"/>
                    <a:pt x="492" y="0"/>
                    <a:pt x="3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2541839" y="4703976"/>
              <a:ext cx="128678" cy="120199"/>
            </a:xfrm>
            <a:custGeom>
              <a:avLst/>
              <a:gdLst/>
              <a:ahLst/>
              <a:cxnLst/>
              <a:rect l="l" t="t" r="r" b="b"/>
              <a:pathLst>
                <a:path w="3010" h="2813" extrusionOk="0">
                  <a:moveTo>
                    <a:pt x="1554" y="1"/>
                  </a:moveTo>
                  <a:cubicBezTo>
                    <a:pt x="1533" y="1"/>
                    <a:pt x="1513" y="2"/>
                    <a:pt x="1491" y="3"/>
                  </a:cubicBezTo>
                  <a:lnTo>
                    <a:pt x="1448" y="3"/>
                  </a:lnTo>
                  <a:cubicBezTo>
                    <a:pt x="1130" y="3"/>
                    <a:pt x="805" y="102"/>
                    <a:pt x="572" y="317"/>
                  </a:cubicBezTo>
                  <a:cubicBezTo>
                    <a:pt x="269" y="636"/>
                    <a:pt x="0" y="1065"/>
                    <a:pt x="73" y="1521"/>
                  </a:cubicBezTo>
                  <a:cubicBezTo>
                    <a:pt x="147" y="2195"/>
                    <a:pt x="718" y="2813"/>
                    <a:pt x="1412" y="2813"/>
                  </a:cubicBezTo>
                  <a:cubicBezTo>
                    <a:pt x="1417" y="2813"/>
                    <a:pt x="1422" y="2812"/>
                    <a:pt x="1427" y="2812"/>
                  </a:cubicBezTo>
                  <a:cubicBezTo>
                    <a:pt x="1910" y="2802"/>
                    <a:pt x="2278" y="2411"/>
                    <a:pt x="2590" y="2089"/>
                  </a:cubicBezTo>
                  <a:cubicBezTo>
                    <a:pt x="3010" y="1507"/>
                    <a:pt x="2877" y="730"/>
                    <a:pt x="2338" y="277"/>
                  </a:cubicBezTo>
                  <a:cubicBezTo>
                    <a:pt x="2318" y="257"/>
                    <a:pt x="2295" y="240"/>
                    <a:pt x="2272" y="222"/>
                  </a:cubicBezTo>
                  <a:cubicBezTo>
                    <a:pt x="2266" y="218"/>
                    <a:pt x="2260" y="212"/>
                    <a:pt x="2254" y="208"/>
                  </a:cubicBezTo>
                  <a:lnTo>
                    <a:pt x="2254" y="209"/>
                  </a:lnTo>
                  <a:lnTo>
                    <a:pt x="2253" y="208"/>
                  </a:lnTo>
                  <a:lnTo>
                    <a:pt x="2252" y="206"/>
                  </a:lnTo>
                  <a:cubicBezTo>
                    <a:pt x="2250" y="205"/>
                    <a:pt x="2249" y="205"/>
                    <a:pt x="2249" y="204"/>
                  </a:cubicBezTo>
                  <a:cubicBezTo>
                    <a:pt x="2248" y="204"/>
                    <a:pt x="2248" y="203"/>
                    <a:pt x="2248" y="203"/>
                  </a:cubicBezTo>
                  <a:cubicBezTo>
                    <a:pt x="2229" y="188"/>
                    <a:pt x="2210" y="173"/>
                    <a:pt x="2190" y="160"/>
                  </a:cubicBezTo>
                  <a:cubicBezTo>
                    <a:pt x="2166" y="145"/>
                    <a:pt x="2141" y="132"/>
                    <a:pt x="2114" y="122"/>
                  </a:cubicBezTo>
                  <a:cubicBezTo>
                    <a:pt x="2059" y="99"/>
                    <a:pt x="2007" y="70"/>
                    <a:pt x="1949" y="56"/>
                  </a:cubicBezTo>
                  <a:cubicBezTo>
                    <a:pt x="1924" y="49"/>
                    <a:pt x="1900" y="44"/>
                    <a:pt x="1876" y="40"/>
                  </a:cubicBezTo>
                  <a:cubicBezTo>
                    <a:pt x="1846" y="31"/>
                    <a:pt x="1816" y="23"/>
                    <a:pt x="1785" y="19"/>
                  </a:cubicBezTo>
                  <a:cubicBezTo>
                    <a:pt x="1759" y="14"/>
                    <a:pt x="1732" y="13"/>
                    <a:pt x="1705" y="13"/>
                  </a:cubicBezTo>
                  <a:cubicBezTo>
                    <a:pt x="1704" y="12"/>
                    <a:pt x="1703" y="12"/>
                    <a:pt x="1702" y="12"/>
                  </a:cubicBezTo>
                  <a:cubicBezTo>
                    <a:pt x="1672" y="7"/>
                    <a:pt x="1644" y="3"/>
                    <a:pt x="1616" y="2"/>
                  </a:cubicBezTo>
                  <a:cubicBezTo>
                    <a:pt x="1595" y="1"/>
                    <a:pt x="1575" y="1"/>
                    <a:pt x="1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2539530" y="4745424"/>
              <a:ext cx="118717" cy="81059"/>
            </a:xfrm>
            <a:custGeom>
              <a:avLst/>
              <a:gdLst/>
              <a:ahLst/>
              <a:cxnLst/>
              <a:rect l="l" t="t" r="r" b="b"/>
              <a:pathLst>
                <a:path w="2777" h="1897" extrusionOk="0">
                  <a:moveTo>
                    <a:pt x="110" y="0"/>
                  </a:moveTo>
                  <a:cubicBezTo>
                    <a:pt x="97" y="0"/>
                    <a:pt x="84" y="3"/>
                    <a:pt x="71" y="9"/>
                  </a:cubicBezTo>
                  <a:cubicBezTo>
                    <a:pt x="0" y="47"/>
                    <a:pt x="16" y="115"/>
                    <a:pt x="43" y="179"/>
                  </a:cubicBezTo>
                  <a:cubicBezTo>
                    <a:pt x="20" y="224"/>
                    <a:pt x="15" y="290"/>
                    <a:pt x="16" y="336"/>
                  </a:cubicBezTo>
                  <a:cubicBezTo>
                    <a:pt x="59" y="840"/>
                    <a:pt x="352" y="1344"/>
                    <a:pt x="765" y="1635"/>
                  </a:cubicBezTo>
                  <a:cubicBezTo>
                    <a:pt x="771" y="1661"/>
                    <a:pt x="788" y="1683"/>
                    <a:pt x="812" y="1696"/>
                  </a:cubicBezTo>
                  <a:cubicBezTo>
                    <a:pt x="1049" y="1797"/>
                    <a:pt x="1303" y="1886"/>
                    <a:pt x="1561" y="1896"/>
                  </a:cubicBezTo>
                  <a:cubicBezTo>
                    <a:pt x="1570" y="1897"/>
                    <a:pt x="1579" y="1897"/>
                    <a:pt x="1587" y="1897"/>
                  </a:cubicBezTo>
                  <a:cubicBezTo>
                    <a:pt x="1785" y="1897"/>
                    <a:pt x="1962" y="1786"/>
                    <a:pt x="2097" y="1649"/>
                  </a:cubicBezTo>
                  <a:cubicBezTo>
                    <a:pt x="2225" y="1583"/>
                    <a:pt x="2382" y="1537"/>
                    <a:pt x="2474" y="1422"/>
                  </a:cubicBezTo>
                  <a:cubicBezTo>
                    <a:pt x="2486" y="1400"/>
                    <a:pt x="2486" y="1377"/>
                    <a:pt x="2480" y="1356"/>
                  </a:cubicBezTo>
                  <a:cubicBezTo>
                    <a:pt x="2650" y="1310"/>
                    <a:pt x="2777" y="1243"/>
                    <a:pt x="2754" y="1159"/>
                  </a:cubicBezTo>
                  <a:cubicBezTo>
                    <a:pt x="2741" y="1120"/>
                    <a:pt x="2703" y="1095"/>
                    <a:pt x="2664" y="1095"/>
                  </a:cubicBezTo>
                  <a:cubicBezTo>
                    <a:pt x="2655" y="1095"/>
                    <a:pt x="2645" y="1096"/>
                    <a:pt x="2636" y="1099"/>
                  </a:cubicBezTo>
                  <a:cubicBezTo>
                    <a:pt x="2403" y="1201"/>
                    <a:pt x="2154" y="1251"/>
                    <a:pt x="1905" y="1251"/>
                  </a:cubicBezTo>
                  <a:cubicBezTo>
                    <a:pt x="1348" y="1251"/>
                    <a:pt x="796" y="1003"/>
                    <a:pt x="454" y="540"/>
                  </a:cubicBezTo>
                  <a:cubicBezTo>
                    <a:pt x="351" y="396"/>
                    <a:pt x="260" y="246"/>
                    <a:pt x="204" y="72"/>
                  </a:cubicBezTo>
                  <a:cubicBezTo>
                    <a:pt x="196" y="31"/>
                    <a:pt x="153" y="0"/>
                    <a:pt x="1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2641660" y="4777215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1" y="1"/>
                    <a:pt x="6" y="35"/>
                    <a:pt x="2" y="89"/>
                  </a:cubicBezTo>
                  <a:cubicBezTo>
                    <a:pt x="0" y="137"/>
                    <a:pt x="39" y="188"/>
                    <a:pt x="90" y="188"/>
                  </a:cubicBezTo>
                  <a:cubicBezTo>
                    <a:pt x="141" y="188"/>
                    <a:pt x="186" y="154"/>
                    <a:pt x="190" y="100"/>
                  </a:cubicBezTo>
                  <a:cubicBezTo>
                    <a:pt x="192" y="52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2629562" y="4778711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4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2" y="188"/>
                    <a:pt x="187" y="153"/>
                    <a:pt x="192" y="99"/>
                  </a:cubicBezTo>
                  <a:cubicBezTo>
                    <a:pt x="194" y="51"/>
                    <a:pt x="155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2634179" y="4768883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2" y="0"/>
                    <a:pt x="6" y="34"/>
                    <a:pt x="2" y="88"/>
                  </a:cubicBezTo>
                  <a:cubicBezTo>
                    <a:pt x="0" y="136"/>
                    <a:pt x="39" y="188"/>
                    <a:pt x="90" y="188"/>
                  </a:cubicBezTo>
                  <a:cubicBezTo>
                    <a:pt x="141" y="188"/>
                    <a:pt x="186" y="153"/>
                    <a:pt x="190" y="100"/>
                  </a:cubicBezTo>
                  <a:cubicBezTo>
                    <a:pt x="192" y="52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2563427" y="474961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2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7" name="Google Shape;4357;p57"/>
            <p:cNvSpPr/>
            <p:nvPr/>
          </p:nvSpPr>
          <p:spPr>
            <a:xfrm>
              <a:off x="2583520" y="4701968"/>
              <a:ext cx="86868" cy="46875"/>
            </a:xfrm>
            <a:custGeom>
              <a:avLst/>
              <a:gdLst/>
              <a:ahLst/>
              <a:cxnLst/>
              <a:rect l="l" t="t" r="r" b="b"/>
              <a:pathLst>
                <a:path w="2032" h="1097" extrusionOk="0">
                  <a:moveTo>
                    <a:pt x="90" y="1"/>
                  </a:moveTo>
                  <a:cubicBezTo>
                    <a:pt x="46" y="1"/>
                    <a:pt x="4" y="26"/>
                    <a:pt x="0" y="83"/>
                  </a:cubicBezTo>
                  <a:cubicBezTo>
                    <a:pt x="18" y="609"/>
                    <a:pt x="514" y="986"/>
                    <a:pt x="999" y="1078"/>
                  </a:cubicBezTo>
                  <a:cubicBezTo>
                    <a:pt x="1026" y="1091"/>
                    <a:pt x="1079" y="1097"/>
                    <a:pt x="1148" y="1097"/>
                  </a:cubicBezTo>
                  <a:cubicBezTo>
                    <a:pt x="1449" y="1097"/>
                    <a:pt x="2031" y="977"/>
                    <a:pt x="1815" y="769"/>
                  </a:cubicBezTo>
                  <a:cubicBezTo>
                    <a:pt x="1814" y="768"/>
                    <a:pt x="1813" y="768"/>
                    <a:pt x="1811" y="768"/>
                  </a:cubicBezTo>
                  <a:cubicBezTo>
                    <a:pt x="1810" y="768"/>
                    <a:pt x="1808" y="768"/>
                    <a:pt x="1807" y="768"/>
                  </a:cubicBezTo>
                  <a:cubicBezTo>
                    <a:pt x="1806" y="768"/>
                    <a:pt x="1805" y="768"/>
                    <a:pt x="1804" y="768"/>
                  </a:cubicBezTo>
                  <a:cubicBezTo>
                    <a:pt x="1821" y="731"/>
                    <a:pt x="1815" y="686"/>
                    <a:pt x="1787" y="658"/>
                  </a:cubicBezTo>
                  <a:cubicBezTo>
                    <a:pt x="1622" y="526"/>
                    <a:pt x="1470" y="371"/>
                    <a:pt x="1293" y="248"/>
                  </a:cubicBezTo>
                  <a:cubicBezTo>
                    <a:pt x="1042" y="106"/>
                    <a:pt x="746" y="13"/>
                    <a:pt x="454" y="13"/>
                  </a:cubicBezTo>
                  <a:cubicBezTo>
                    <a:pt x="388" y="13"/>
                    <a:pt x="323" y="17"/>
                    <a:pt x="259" y="27"/>
                  </a:cubicBezTo>
                  <a:cubicBezTo>
                    <a:pt x="228" y="44"/>
                    <a:pt x="205" y="64"/>
                    <a:pt x="187" y="84"/>
                  </a:cubicBezTo>
                  <a:cubicBezTo>
                    <a:pt x="184" y="31"/>
                    <a:pt x="136" y="1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8" name="Google Shape;4358;p57"/>
            <p:cNvSpPr/>
            <p:nvPr/>
          </p:nvSpPr>
          <p:spPr>
            <a:xfrm>
              <a:off x="2126779" y="4162331"/>
              <a:ext cx="1025402" cy="1039493"/>
            </a:xfrm>
            <a:custGeom>
              <a:avLst/>
              <a:gdLst/>
              <a:ahLst/>
              <a:cxnLst/>
              <a:rect l="l" t="t" r="r" b="b"/>
              <a:pathLst>
                <a:path w="23986" h="24327" extrusionOk="0">
                  <a:moveTo>
                    <a:pt x="10918" y="4035"/>
                  </a:moveTo>
                  <a:lnTo>
                    <a:pt x="10918" y="4035"/>
                  </a:lnTo>
                  <a:cubicBezTo>
                    <a:pt x="10918" y="4036"/>
                    <a:pt x="10919" y="4036"/>
                    <a:pt x="10919" y="4037"/>
                  </a:cubicBezTo>
                  <a:lnTo>
                    <a:pt x="10919" y="4037"/>
                  </a:lnTo>
                  <a:cubicBezTo>
                    <a:pt x="10919" y="4036"/>
                    <a:pt x="10918" y="4036"/>
                    <a:pt x="10918" y="4035"/>
                  </a:cubicBezTo>
                  <a:close/>
                  <a:moveTo>
                    <a:pt x="9005" y="2986"/>
                  </a:moveTo>
                  <a:cubicBezTo>
                    <a:pt x="9780" y="2986"/>
                    <a:pt x="10533" y="3268"/>
                    <a:pt x="10974" y="3944"/>
                  </a:cubicBezTo>
                  <a:cubicBezTo>
                    <a:pt x="11106" y="4113"/>
                    <a:pt x="11216" y="4297"/>
                    <a:pt x="11316" y="4487"/>
                  </a:cubicBezTo>
                  <a:cubicBezTo>
                    <a:pt x="11254" y="4410"/>
                    <a:pt x="11189" y="4335"/>
                    <a:pt x="11119" y="4265"/>
                  </a:cubicBezTo>
                  <a:cubicBezTo>
                    <a:pt x="11096" y="4242"/>
                    <a:pt x="11074" y="4219"/>
                    <a:pt x="11053" y="4197"/>
                  </a:cubicBezTo>
                  <a:cubicBezTo>
                    <a:pt x="11025" y="4159"/>
                    <a:pt x="10995" y="4121"/>
                    <a:pt x="10965" y="4086"/>
                  </a:cubicBezTo>
                  <a:cubicBezTo>
                    <a:pt x="10962" y="4085"/>
                    <a:pt x="10961" y="4082"/>
                    <a:pt x="10960" y="4081"/>
                  </a:cubicBezTo>
                  <a:lnTo>
                    <a:pt x="10957" y="4078"/>
                  </a:lnTo>
                  <a:cubicBezTo>
                    <a:pt x="10944" y="4066"/>
                    <a:pt x="10933" y="4053"/>
                    <a:pt x="10922" y="4040"/>
                  </a:cubicBezTo>
                  <a:lnTo>
                    <a:pt x="10922" y="4040"/>
                  </a:lnTo>
                  <a:cubicBezTo>
                    <a:pt x="10923" y="4041"/>
                    <a:pt x="10923" y="4041"/>
                    <a:pt x="10923" y="4041"/>
                  </a:cubicBezTo>
                  <a:cubicBezTo>
                    <a:pt x="10918" y="4035"/>
                    <a:pt x="10912" y="4030"/>
                    <a:pt x="10907" y="4024"/>
                  </a:cubicBezTo>
                  <a:cubicBezTo>
                    <a:pt x="10906" y="4023"/>
                    <a:pt x="10904" y="4022"/>
                    <a:pt x="10903" y="4019"/>
                  </a:cubicBezTo>
                  <a:cubicBezTo>
                    <a:pt x="10902" y="4017"/>
                    <a:pt x="10899" y="4016"/>
                    <a:pt x="10898" y="4015"/>
                  </a:cubicBezTo>
                  <a:cubicBezTo>
                    <a:pt x="10850" y="3962"/>
                    <a:pt x="10802" y="3912"/>
                    <a:pt x="10750" y="3865"/>
                  </a:cubicBezTo>
                  <a:cubicBezTo>
                    <a:pt x="10702" y="3820"/>
                    <a:pt x="10652" y="3777"/>
                    <a:pt x="10603" y="3735"/>
                  </a:cubicBezTo>
                  <a:cubicBezTo>
                    <a:pt x="10560" y="3698"/>
                    <a:pt x="10516" y="3661"/>
                    <a:pt x="10469" y="3632"/>
                  </a:cubicBezTo>
                  <a:cubicBezTo>
                    <a:pt x="10429" y="3604"/>
                    <a:pt x="10388" y="3579"/>
                    <a:pt x="10347" y="3553"/>
                  </a:cubicBezTo>
                  <a:cubicBezTo>
                    <a:pt x="10302" y="3525"/>
                    <a:pt x="10259" y="3496"/>
                    <a:pt x="10212" y="3472"/>
                  </a:cubicBezTo>
                  <a:cubicBezTo>
                    <a:pt x="10187" y="3457"/>
                    <a:pt x="10162" y="3444"/>
                    <a:pt x="10134" y="3433"/>
                  </a:cubicBezTo>
                  <a:cubicBezTo>
                    <a:pt x="9817" y="3259"/>
                    <a:pt x="9456" y="3177"/>
                    <a:pt x="9052" y="3177"/>
                  </a:cubicBezTo>
                  <a:cubicBezTo>
                    <a:pt x="8941" y="3177"/>
                    <a:pt x="8827" y="3183"/>
                    <a:pt x="8710" y="3195"/>
                  </a:cubicBezTo>
                  <a:cubicBezTo>
                    <a:pt x="8697" y="3195"/>
                    <a:pt x="8686" y="3195"/>
                    <a:pt x="8674" y="3196"/>
                  </a:cubicBezTo>
                  <a:cubicBezTo>
                    <a:pt x="8674" y="3196"/>
                    <a:pt x="8673" y="3196"/>
                    <a:pt x="8673" y="3196"/>
                  </a:cubicBezTo>
                  <a:cubicBezTo>
                    <a:pt x="8672" y="3196"/>
                    <a:pt x="8672" y="3196"/>
                    <a:pt x="8671" y="3196"/>
                  </a:cubicBezTo>
                  <a:lnTo>
                    <a:pt x="8670" y="3196"/>
                  </a:lnTo>
                  <a:cubicBezTo>
                    <a:pt x="8593" y="3199"/>
                    <a:pt x="8516" y="3203"/>
                    <a:pt x="8439" y="3207"/>
                  </a:cubicBezTo>
                  <a:cubicBezTo>
                    <a:pt x="8364" y="3213"/>
                    <a:pt x="8291" y="3221"/>
                    <a:pt x="8218" y="3229"/>
                  </a:cubicBezTo>
                  <a:cubicBezTo>
                    <a:pt x="8223" y="3229"/>
                    <a:pt x="8226" y="3228"/>
                    <a:pt x="8231" y="3228"/>
                  </a:cubicBezTo>
                  <a:cubicBezTo>
                    <a:pt x="8160" y="3236"/>
                    <a:pt x="8089" y="3238"/>
                    <a:pt x="8018" y="3250"/>
                  </a:cubicBezTo>
                  <a:cubicBezTo>
                    <a:pt x="7953" y="3259"/>
                    <a:pt x="7889" y="3272"/>
                    <a:pt x="7823" y="3284"/>
                  </a:cubicBezTo>
                  <a:cubicBezTo>
                    <a:pt x="7819" y="3284"/>
                    <a:pt x="7814" y="3285"/>
                    <a:pt x="7811" y="3285"/>
                  </a:cubicBezTo>
                  <a:cubicBezTo>
                    <a:pt x="7727" y="3300"/>
                    <a:pt x="7644" y="3313"/>
                    <a:pt x="7563" y="3328"/>
                  </a:cubicBezTo>
                  <a:cubicBezTo>
                    <a:pt x="7533" y="3333"/>
                    <a:pt x="7503" y="3339"/>
                    <a:pt x="7474" y="3346"/>
                  </a:cubicBezTo>
                  <a:cubicBezTo>
                    <a:pt x="7933" y="3118"/>
                    <a:pt x="8474" y="2986"/>
                    <a:pt x="9005" y="2986"/>
                  </a:cubicBezTo>
                  <a:close/>
                  <a:moveTo>
                    <a:pt x="18706" y="6276"/>
                  </a:moveTo>
                  <a:cubicBezTo>
                    <a:pt x="19757" y="6276"/>
                    <a:pt x="20764" y="6902"/>
                    <a:pt x="21097" y="7977"/>
                  </a:cubicBezTo>
                  <a:cubicBezTo>
                    <a:pt x="21081" y="7951"/>
                    <a:pt x="21064" y="7923"/>
                    <a:pt x="21045" y="7897"/>
                  </a:cubicBezTo>
                  <a:cubicBezTo>
                    <a:pt x="21013" y="7850"/>
                    <a:pt x="20980" y="7805"/>
                    <a:pt x="20947" y="7760"/>
                  </a:cubicBezTo>
                  <a:cubicBezTo>
                    <a:pt x="20947" y="7760"/>
                    <a:pt x="20946" y="7759"/>
                    <a:pt x="20946" y="7757"/>
                  </a:cubicBezTo>
                  <a:cubicBezTo>
                    <a:pt x="20906" y="7703"/>
                    <a:pt x="20867" y="7646"/>
                    <a:pt x="20822" y="7595"/>
                  </a:cubicBezTo>
                  <a:cubicBezTo>
                    <a:pt x="20733" y="7493"/>
                    <a:pt x="20644" y="7391"/>
                    <a:pt x="20550" y="7294"/>
                  </a:cubicBezTo>
                  <a:cubicBezTo>
                    <a:pt x="20500" y="7241"/>
                    <a:pt x="20447" y="7189"/>
                    <a:pt x="20392" y="7139"/>
                  </a:cubicBezTo>
                  <a:cubicBezTo>
                    <a:pt x="20344" y="7095"/>
                    <a:pt x="20293" y="7056"/>
                    <a:pt x="20243" y="7014"/>
                  </a:cubicBezTo>
                  <a:cubicBezTo>
                    <a:pt x="20210" y="6986"/>
                    <a:pt x="20175" y="6949"/>
                    <a:pt x="20134" y="6931"/>
                  </a:cubicBezTo>
                  <a:cubicBezTo>
                    <a:pt x="19892" y="6744"/>
                    <a:pt x="19612" y="6609"/>
                    <a:pt x="19305" y="6535"/>
                  </a:cubicBezTo>
                  <a:cubicBezTo>
                    <a:pt x="19299" y="6532"/>
                    <a:pt x="19294" y="6529"/>
                    <a:pt x="19287" y="6527"/>
                  </a:cubicBezTo>
                  <a:cubicBezTo>
                    <a:pt x="19203" y="6493"/>
                    <a:pt x="19113" y="6474"/>
                    <a:pt x="19025" y="6453"/>
                  </a:cubicBezTo>
                  <a:cubicBezTo>
                    <a:pt x="18929" y="6429"/>
                    <a:pt x="18831" y="6409"/>
                    <a:pt x="18733" y="6396"/>
                  </a:cubicBezTo>
                  <a:cubicBezTo>
                    <a:pt x="18636" y="6382"/>
                    <a:pt x="18539" y="6374"/>
                    <a:pt x="18442" y="6367"/>
                  </a:cubicBezTo>
                  <a:cubicBezTo>
                    <a:pt x="18360" y="6361"/>
                    <a:pt x="18278" y="6358"/>
                    <a:pt x="18197" y="6358"/>
                  </a:cubicBezTo>
                  <a:cubicBezTo>
                    <a:pt x="18144" y="6358"/>
                    <a:pt x="18092" y="6359"/>
                    <a:pt x="18039" y="6361"/>
                  </a:cubicBezTo>
                  <a:cubicBezTo>
                    <a:pt x="18259" y="6304"/>
                    <a:pt x="18484" y="6276"/>
                    <a:pt x="18706" y="6276"/>
                  </a:cubicBezTo>
                  <a:close/>
                  <a:moveTo>
                    <a:pt x="7736" y="6162"/>
                  </a:moveTo>
                  <a:cubicBezTo>
                    <a:pt x="7615" y="6162"/>
                    <a:pt x="7494" y="6175"/>
                    <a:pt x="7372" y="6202"/>
                  </a:cubicBezTo>
                  <a:cubicBezTo>
                    <a:pt x="6938" y="6263"/>
                    <a:pt x="6632" y="6594"/>
                    <a:pt x="6316" y="6863"/>
                  </a:cubicBezTo>
                  <a:cubicBezTo>
                    <a:pt x="5675" y="7403"/>
                    <a:pt x="5343" y="8184"/>
                    <a:pt x="5029" y="8947"/>
                  </a:cubicBezTo>
                  <a:cubicBezTo>
                    <a:pt x="5141" y="8939"/>
                    <a:pt x="5254" y="8934"/>
                    <a:pt x="5366" y="8934"/>
                  </a:cubicBezTo>
                  <a:cubicBezTo>
                    <a:pt x="6180" y="8934"/>
                    <a:pt x="6980" y="9148"/>
                    <a:pt x="7743" y="9423"/>
                  </a:cubicBezTo>
                  <a:cubicBezTo>
                    <a:pt x="8137" y="9574"/>
                    <a:pt x="8503" y="9785"/>
                    <a:pt x="8869" y="9991"/>
                  </a:cubicBezTo>
                  <a:cubicBezTo>
                    <a:pt x="9022" y="9494"/>
                    <a:pt x="9165" y="8996"/>
                    <a:pt x="9264" y="8485"/>
                  </a:cubicBezTo>
                  <a:cubicBezTo>
                    <a:pt x="9400" y="7995"/>
                    <a:pt x="9463" y="7444"/>
                    <a:pt x="9213" y="6984"/>
                  </a:cubicBezTo>
                  <a:cubicBezTo>
                    <a:pt x="8877" y="6478"/>
                    <a:pt x="8326" y="6162"/>
                    <a:pt x="7736" y="6162"/>
                  </a:cubicBezTo>
                  <a:close/>
                  <a:moveTo>
                    <a:pt x="18291" y="8868"/>
                  </a:moveTo>
                  <a:cubicBezTo>
                    <a:pt x="17793" y="8868"/>
                    <a:pt x="17294" y="9052"/>
                    <a:pt x="16920" y="9379"/>
                  </a:cubicBezTo>
                  <a:cubicBezTo>
                    <a:pt x="16250" y="9996"/>
                    <a:pt x="15777" y="10776"/>
                    <a:pt x="15436" y="11614"/>
                  </a:cubicBezTo>
                  <a:cubicBezTo>
                    <a:pt x="16590" y="11748"/>
                    <a:pt x="17688" y="12204"/>
                    <a:pt x="18681" y="12804"/>
                  </a:cubicBezTo>
                  <a:cubicBezTo>
                    <a:pt x="18999" y="12980"/>
                    <a:pt x="19271" y="13221"/>
                    <a:pt x="19552" y="13442"/>
                  </a:cubicBezTo>
                  <a:cubicBezTo>
                    <a:pt x="19644" y="13179"/>
                    <a:pt x="19748" y="12920"/>
                    <a:pt x="19839" y="12659"/>
                  </a:cubicBezTo>
                  <a:cubicBezTo>
                    <a:pt x="20069" y="11905"/>
                    <a:pt x="20253" y="11138"/>
                    <a:pt x="20134" y="10346"/>
                  </a:cubicBezTo>
                  <a:cubicBezTo>
                    <a:pt x="19911" y="9833"/>
                    <a:pt x="19539" y="9330"/>
                    <a:pt x="19065" y="9031"/>
                  </a:cubicBezTo>
                  <a:cubicBezTo>
                    <a:pt x="18820" y="8920"/>
                    <a:pt x="18556" y="8868"/>
                    <a:pt x="18291" y="8868"/>
                  </a:cubicBezTo>
                  <a:close/>
                  <a:moveTo>
                    <a:pt x="7796" y="5981"/>
                  </a:moveTo>
                  <a:cubicBezTo>
                    <a:pt x="8112" y="5981"/>
                    <a:pt x="8424" y="6044"/>
                    <a:pt x="8686" y="6233"/>
                  </a:cubicBezTo>
                  <a:cubicBezTo>
                    <a:pt x="9047" y="6479"/>
                    <a:pt x="9424" y="6793"/>
                    <a:pt x="9512" y="7243"/>
                  </a:cubicBezTo>
                  <a:cubicBezTo>
                    <a:pt x="9645" y="7732"/>
                    <a:pt x="9525" y="8253"/>
                    <a:pt x="9400" y="8726"/>
                  </a:cubicBezTo>
                  <a:cubicBezTo>
                    <a:pt x="9308" y="9088"/>
                    <a:pt x="9255" y="9465"/>
                    <a:pt x="9134" y="9816"/>
                  </a:cubicBezTo>
                  <a:cubicBezTo>
                    <a:pt x="8585" y="11200"/>
                    <a:pt x="8186" y="13714"/>
                    <a:pt x="6350" y="13715"/>
                  </a:cubicBezTo>
                  <a:cubicBezTo>
                    <a:pt x="6253" y="13715"/>
                    <a:pt x="6154" y="13707"/>
                    <a:pt x="6050" y="13693"/>
                  </a:cubicBezTo>
                  <a:cubicBezTo>
                    <a:pt x="4606" y="13478"/>
                    <a:pt x="4347" y="11752"/>
                    <a:pt x="4415" y="10545"/>
                  </a:cubicBezTo>
                  <a:cubicBezTo>
                    <a:pt x="4491" y="9633"/>
                    <a:pt x="4861" y="8787"/>
                    <a:pt x="5259" y="7975"/>
                  </a:cubicBezTo>
                  <a:cubicBezTo>
                    <a:pt x="5533" y="7410"/>
                    <a:pt x="5914" y="6910"/>
                    <a:pt x="6416" y="6529"/>
                  </a:cubicBezTo>
                  <a:cubicBezTo>
                    <a:pt x="6681" y="6288"/>
                    <a:pt x="6982" y="6063"/>
                    <a:pt x="7348" y="6017"/>
                  </a:cubicBezTo>
                  <a:cubicBezTo>
                    <a:pt x="7494" y="5996"/>
                    <a:pt x="7646" y="5981"/>
                    <a:pt x="7796" y="5981"/>
                  </a:cubicBezTo>
                  <a:close/>
                  <a:moveTo>
                    <a:pt x="11145" y="12483"/>
                  </a:moveTo>
                  <a:cubicBezTo>
                    <a:pt x="11200" y="12483"/>
                    <a:pt x="11256" y="12487"/>
                    <a:pt x="11312" y="12494"/>
                  </a:cubicBezTo>
                  <a:cubicBezTo>
                    <a:pt x="12134" y="12494"/>
                    <a:pt x="12753" y="13282"/>
                    <a:pt x="12753" y="14065"/>
                  </a:cubicBezTo>
                  <a:cubicBezTo>
                    <a:pt x="12690" y="14435"/>
                    <a:pt x="12559" y="14825"/>
                    <a:pt x="12262" y="15072"/>
                  </a:cubicBezTo>
                  <a:cubicBezTo>
                    <a:pt x="11954" y="15368"/>
                    <a:pt x="11585" y="15675"/>
                    <a:pt x="11141" y="15675"/>
                  </a:cubicBezTo>
                  <a:cubicBezTo>
                    <a:pt x="11113" y="15675"/>
                    <a:pt x="11086" y="15675"/>
                    <a:pt x="11059" y="15673"/>
                  </a:cubicBezTo>
                  <a:cubicBezTo>
                    <a:pt x="10242" y="15644"/>
                    <a:pt x="9610" y="14872"/>
                    <a:pt x="9584" y="14082"/>
                  </a:cubicBezTo>
                  <a:cubicBezTo>
                    <a:pt x="9579" y="13245"/>
                    <a:pt x="10309" y="12483"/>
                    <a:pt x="11145" y="12483"/>
                  </a:cubicBezTo>
                  <a:close/>
                  <a:moveTo>
                    <a:pt x="18288" y="8681"/>
                  </a:moveTo>
                  <a:cubicBezTo>
                    <a:pt x="18569" y="8681"/>
                    <a:pt x="18849" y="8734"/>
                    <a:pt x="19107" y="8845"/>
                  </a:cubicBezTo>
                  <a:cubicBezTo>
                    <a:pt x="19661" y="9158"/>
                    <a:pt x="20132" y="9774"/>
                    <a:pt x="20333" y="10373"/>
                  </a:cubicBezTo>
                  <a:cubicBezTo>
                    <a:pt x="20410" y="11089"/>
                    <a:pt x="20287" y="11795"/>
                    <a:pt x="20085" y="12479"/>
                  </a:cubicBezTo>
                  <a:cubicBezTo>
                    <a:pt x="20075" y="12504"/>
                    <a:pt x="20067" y="12530"/>
                    <a:pt x="20057" y="12555"/>
                  </a:cubicBezTo>
                  <a:lnTo>
                    <a:pt x="20057" y="12557"/>
                  </a:lnTo>
                  <a:cubicBezTo>
                    <a:pt x="20056" y="12563"/>
                    <a:pt x="20054" y="12571"/>
                    <a:pt x="20051" y="12579"/>
                  </a:cubicBezTo>
                  <a:cubicBezTo>
                    <a:pt x="20041" y="12609"/>
                    <a:pt x="20033" y="12640"/>
                    <a:pt x="20023" y="12670"/>
                  </a:cubicBezTo>
                  <a:lnTo>
                    <a:pt x="20023" y="12671"/>
                  </a:lnTo>
                  <a:cubicBezTo>
                    <a:pt x="20009" y="12716"/>
                    <a:pt x="19993" y="12759"/>
                    <a:pt x="19979" y="12804"/>
                  </a:cubicBezTo>
                  <a:cubicBezTo>
                    <a:pt x="19969" y="12831"/>
                    <a:pt x="19961" y="12857"/>
                    <a:pt x="19953" y="12884"/>
                  </a:cubicBezTo>
                  <a:cubicBezTo>
                    <a:pt x="19945" y="12897"/>
                    <a:pt x="19939" y="12911"/>
                    <a:pt x="19933" y="12926"/>
                  </a:cubicBezTo>
                  <a:cubicBezTo>
                    <a:pt x="19928" y="12933"/>
                    <a:pt x="19926" y="12941"/>
                    <a:pt x="19924" y="12948"/>
                  </a:cubicBezTo>
                  <a:cubicBezTo>
                    <a:pt x="19920" y="12954"/>
                    <a:pt x="19918" y="12962"/>
                    <a:pt x="19916" y="12969"/>
                  </a:cubicBezTo>
                  <a:cubicBezTo>
                    <a:pt x="19901" y="13004"/>
                    <a:pt x="19887" y="13040"/>
                    <a:pt x="19872" y="13075"/>
                  </a:cubicBezTo>
                  <a:cubicBezTo>
                    <a:pt x="19857" y="13112"/>
                    <a:pt x="19842" y="13150"/>
                    <a:pt x="19828" y="13187"/>
                  </a:cubicBezTo>
                  <a:cubicBezTo>
                    <a:pt x="19820" y="13207"/>
                    <a:pt x="19813" y="13228"/>
                    <a:pt x="19805" y="13248"/>
                  </a:cubicBezTo>
                  <a:cubicBezTo>
                    <a:pt x="19802" y="13258"/>
                    <a:pt x="19799" y="13266"/>
                    <a:pt x="19797" y="13274"/>
                  </a:cubicBezTo>
                  <a:cubicBezTo>
                    <a:pt x="19793" y="13284"/>
                    <a:pt x="19791" y="13294"/>
                    <a:pt x="19786" y="13303"/>
                  </a:cubicBezTo>
                  <a:lnTo>
                    <a:pt x="19786" y="13304"/>
                  </a:lnTo>
                  <a:cubicBezTo>
                    <a:pt x="19778" y="13324"/>
                    <a:pt x="19772" y="13344"/>
                    <a:pt x="19764" y="13364"/>
                  </a:cubicBezTo>
                  <a:cubicBezTo>
                    <a:pt x="19745" y="13413"/>
                    <a:pt x="19727" y="13461"/>
                    <a:pt x="19711" y="13511"/>
                  </a:cubicBezTo>
                  <a:lnTo>
                    <a:pt x="19711" y="13509"/>
                  </a:lnTo>
                  <a:cubicBezTo>
                    <a:pt x="19710" y="13510"/>
                    <a:pt x="19710" y="13510"/>
                    <a:pt x="19710" y="13510"/>
                  </a:cubicBezTo>
                  <a:cubicBezTo>
                    <a:pt x="19700" y="13543"/>
                    <a:pt x="19689" y="13575"/>
                    <a:pt x="19677" y="13607"/>
                  </a:cubicBezTo>
                  <a:cubicBezTo>
                    <a:pt x="19654" y="13665"/>
                    <a:pt x="19634" y="13723"/>
                    <a:pt x="19614" y="13780"/>
                  </a:cubicBezTo>
                  <a:lnTo>
                    <a:pt x="19614" y="13781"/>
                  </a:lnTo>
                  <a:cubicBezTo>
                    <a:pt x="19607" y="13801"/>
                    <a:pt x="19600" y="13820"/>
                    <a:pt x="19593" y="13840"/>
                  </a:cubicBezTo>
                  <a:cubicBezTo>
                    <a:pt x="19577" y="13880"/>
                    <a:pt x="19562" y="13918"/>
                    <a:pt x="19549" y="13958"/>
                  </a:cubicBezTo>
                  <a:cubicBezTo>
                    <a:pt x="19546" y="13963"/>
                    <a:pt x="19543" y="13968"/>
                    <a:pt x="19541" y="13972"/>
                  </a:cubicBezTo>
                  <a:cubicBezTo>
                    <a:pt x="19539" y="13977"/>
                    <a:pt x="19537" y="13981"/>
                    <a:pt x="19535" y="13987"/>
                  </a:cubicBezTo>
                  <a:cubicBezTo>
                    <a:pt x="19534" y="13990"/>
                    <a:pt x="19533" y="13994"/>
                    <a:pt x="19530" y="13997"/>
                  </a:cubicBezTo>
                  <a:cubicBezTo>
                    <a:pt x="19512" y="14037"/>
                    <a:pt x="19495" y="14077"/>
                    <a:pt x="19479" y="14119"/>
                  </a:cubicBezTo>
                  <a:cubicBezTo>
                    <a:pt x="19475" y="14125"/>
                    <a:pt x="19472" y="14133"/>
                    <a:pt x="19470" y="14141"/>
                  </a:cubicBezTo>
                  <a:cubicBezTo>
                    <a:pt x="19467" y="14148"/>
                    <a:pt x="19464" y="14156"/>
                    <a:pt x="19462" y="14164"/>
                  </a:cubicBezTo>
                  <a:cubicBezTo>
                    <a:pt x="19462" y="14165"/>
                    <a:pt x="19462" y="14165"/>
                    <a:pt x="19461" y="14167"/>
                  </a:cubicBezTo>
                  <a:cubicBezTo>
                    <a:pt x="19459" y="14168"/>
                    <a:pt x="19459" y="14170"/>
                    <a:pt x="19458" y="14171"/>
                  </a:cubicBezTo>
                  <a:cubicBezTo>
                    <a:pt x="19439" y="14212"/>
                    <a:pt x="19417" y="14255"/>
                    <a:pt x="19402" y="14297"/>
                  </a:cubicBezTo>
                  <a:cubicBezTo>
                    <a:pt x="19395" y="14312"/>
                    <a:pt x="19387" y="14326"/>
                    <a:pt x="19381" y="14340"/>
                  </a:cubicBezTo>
                  <a:cubicBezTo>
                    <a:pt x="19378" y="14346"/>
                    <a:pt x="19377" y="14351"/>
                    <a:pt x="19375" y="14356"/>
                  </a:cubicBezTo>
                  <a:cubicBezTo>
                    <a:pt x="19373" y="14361"/>
                    <a:pt x="19371" y="14367"/>
                    <a:pt x="19370" y="14372"/>
                  </a:cubicBezTo>
                  <a:lnTo>
                    <a:pt x="19369" y="14374"/>
                  </a:lnTo>
                  <a:cubicBezTo>
                    <a:pt x="19369" y="14376"/>
                    <a:pt x="19369" y="14378"/>
                    <a:pt x="19368" y="14380"/>
                  </a:cubicBezTo>
                  <a:cubicBezTo>
                    <a:pt x="19365" y="14387"/>
                    <a:pt x="19362" y="14395"/>
                    <a:pt x="19360" y="14403"/>
                  </a:cubicBezTo>
                  <a:cubicBezTo>
                    <a:pt x="18819" y="15454"/>
                    <a:pt x="18069" y="16749"/>
                    <a:pt x="16751" y="16769"/>
                  </a:cubicBezTo>
                  <a:cubicBezTo>
                    <a:pt x="14695" y="16567"/>
                    <a:pt x="14278" y="14532"/>
                    <a:pt x="14836" y="12840"/>
                  </a:cubicBezTo>
                  <a:cubicBezTo>
                    <a:pt x="15187" y="11492"/>
                    <a:pt x="15781" y="10140"/>
                    <a:pt x="16842" y="9203"/>
                  </a:cubicBezTo>
                  <a:cubicBezTo>
                    <a:pt x="17238" y="8864"/>
                    <a:pt x="17765" y="8681"/>
                    <a:pt x="18288" y="8681"/>
                  </a:cubicBezTo>
                  <a:close/>
                  <a:moveTo>
                    <a:pt x="7608" y="15342"/>
                  </a:moveTo>
                  <a:lnTo>
                    <a:pt x="7608" y="15342"/>
                  </a:lnTo>
                  <a:cubicBezTo>
                    <a:pt x="7618" y="15358"/>
                    <a:pt x="7626" y="15374"/>
                    <a:pt x="7635" y="15390"/>
                  </a:cubicBezTo>
                  <a:cubicBezTo>
                    <a:pt x="7673" y="15459"/>
                    <a:pt x="7717" y="15524"/>
                    <a:pt x="7755" y="15591"/>
                  </a:cubicBezTo>
                  <a:cubicBezTo>
                    <a:pt x="7755" y="15592"/>
                    <a:pt x="7755" y="15592"/>
                    <a:pt x="7756" y="15594"/>
                  </a:cubicBezTo>
                  <a:cubicBezTo>
                    <a:pt x="7778" y="15633"/>
                    <a:pt x="7798" y="15671"/>
                    <a:pt x="7821" y="15710"/>
                  </a:cubicBezTo>
                  <a:cubicBezTo>
                    <a:pt x="7842" y="15745"/>
                    <a:pt x="7863" y="15777"/>
                    <a:pt x="7885" y="15809"/>
                  </a:cubicBezTo>
                  <a:cubicBezTo>
                    <a:pt x="7885" y="15810"/>
                    <a:pt x="7886" y="15812"/>
                    <a:pt x="7887" y="15813"/>
                  </a:cubicBezTo>
                  <a:cubicBezTo>
                    <a:pt x="7914" y="15855"/>
                    <a:pt x="7938" y="15899"/>
                    <a:pt x="7964" y="15940"/>
                  </a:cubicBezTo>
                  <a:cubicBezTo>
                    <a:pt x="7995" y="15990"/>
                    <a:pt x="8027" y="16038"/>
                    <a:pt x="8062" y="16085"/>
                  </a:cubicBezTo>
                  <a:cubicBezTo>
                    <a:pt x="8131" y="16177"/>
                    <a:pt x="8207" y="16263"/>
                    <a:pt x="8283" y="16347"/>
                  </a:cubicBezTo>
                  <a:cubicBezTo>
                    <a:pt x="8313" y="16379"/>
                    <a:pt x="8344" y="16411"/>
                    <a:pt x="8377" y="16440"/>
                  </a:cubicBezTo>
                  <a:cubicBezTo>
                    <a:pt x="8433" y="16510"/>
                    <a:pt x="8492" y="16576"/>
                    <a:pt x="8556" y="16638"/>
                  </a:cubicBezTo>
                  <a:cubicBezTo>
                    <a:pt x="8859" y="17024"/>
                    <a:pt x="9230" y="17385"/>
                    <a:pt x="9685" y="17582"/>
                  </a:cubicBezTo>
                  <a:cubicBezTo>
                    <a:pt x="10056" y="17745"/>
                    <a:pt x="10456" y="17823"/>
                    <a:pt x="10856" y="17823"/>
                  </a:cubicBezTo>
                  <a:cubicBezTo>
                    <a:pt x="11283" y="17823"/>
                    <a:pt x="11710" y="17733"/>
                    <a:pt x="12100" y="17562"/>
                  </a:cubicBezTo>
                  <a:cubicBezTo>
                    <a:pt x="12130" y="17551"/>
                    <a:pt x="12158" y="17542"/>
                    <a:pt x="12187" y="17531"/>
                  </a:cubicBezTo>
                  <a:cubicBezTo>
                    <a:pt x="12246" y="17507"/>
                    <a:pt x="12301" y="17479"/>
                    <a:pt x="12357" y="17448"/>
                  </a:cubicBezTo>
                  <a:cubicBezTo>
                    <a:pt x="12404" y="17423"/>
                    <a:pt x="12451" y="17398"/>
                    <a:pt x="12498" y="17373"/>
                  </a:cubicBezTo>
                  <a:cubicBezTo>
                    <a:pt x="12499" y="17373"/>
                    <a:pt x="12500" y="17372"/>
                    <a:pt x="12503" y="17372"/>
                  </a:cubicBezTo>
                  <a:cubicBezTo>
                    <a:pt x="12503" y="17371"/>
                    <a:pt x="12504" y="17371"/>
                    <a:pt x="12504" y="17369"/>
                  </a:cubicBezTo>
                  <a:cubicBezTo>
                    <a:pt x="12506" y="17369"/>
                    <a:pt x="12507" y="17368"/>
                    <a:pt x="12508" y="17367"/>
                  </a:cubicBezTo>
                  <a:cubicBezTo>
                    <a:pt x="12520" y="17361"/>
                    <a:pt x="12530" y="17356"/>
                    <a:pt x="12540" y="17351"/>
                  </a:cubicBezTo>
                  <a:cubicBezTo>
                    <a:pt x="12544" y="17349"/>
                    <a:pt x="12547" y="17347"/>
                    <a:pt x="12551" y="17345"/>
                  </a:cubicBezTo>
                  <a:cubicBezTo>
                    <a:pt x="12602" y="17317"/>
                    <a:pt x="12650" y="17287"/>
                    <a:pt x="12699" y="17254"/>
                  </a:cubicBezTo>
                  <a:cubicBezTo>
                    <a:pt x="12750" y="17220"/>
                    <a:pt x="12796" y="17181"/>
                    <a:pt x="12846" y="17144"/>
                  </a:cubicBezTo>
                  <a:cubicBezTo>
                    <a:pt x="12889" y="17114"/>
                    <a:pt x="12932" y="17084"/>
                    <a:pt x="12977" y="17054"/>
                  </a:cubicBezTo>
                  <a:cubicBezTo>
                    <a:pt x="13025" y="17021"/>
                    <a:pt x="13073" y="16986"/>
                    <a:pt x="13121" y="16952"/>
                  </a:cubicBezTo>
                  <a:cubicBezTo>
                    <a:pt x="13146" y="16934"/>
                    <a:pt x="13171" y="16915"/>
                    <a:pt x="13198" y="16897"/>
                  </a:cubicBezTo>
                  <a:cubicBezTo>
                    <a:pt x="13200" y="16895"/>
                    <a:pt x="13202" y="16893"/>
                    <a:pt x="13203" y="16891"/>
                  </a:cubicBezTo>
                  <a:lnTo>
                    <a:pt x="13205" y="16891"/>
                  </a:lnTo>
                  <a:lnTo>
                    <a:pt x="13207" y="16889"/>
                  </a:lnTo>
                  <a:lnTo>
                    <a:pt x="13208" y="16889"/>
                  </a:lnTo>
                  <a:cubicBezTo>
                    <a:pt x="13226" y="16874"/>
                    <a:pt x="13245" y="16858"/>
                    <a:pt x="13263" y="16845"/>
                  </a:cubicBezTo>
                  <a:cubicBezTo>
                    <a:pt x="13265" y="16843"/>
                    <a:pt x="13265" y="16842"/>
                    <a:pt x="13266" y="16842"/>
                  </a:cubicBezTo>
                  <a:cubicBezTo>
                    <a:pt x="13269" y="16841"/>
                    <a:pt x="13271" y="16839"/>
                    <a:pt x="13273" y="16837"/>
                  </a:cubicBezTo>
                  <a:cubicBezTo>
                    <a:pt x="13302" y="16814"/>
                    <a:pt x="13329" y="16790"/>
                    <a:pt x="13357" y="16767"/>
                  </a:cubicBezTo>
                  <a:cubicBezTo>
                    <a:pt x="13460" y="16679"/>
                    <a:pt x="13560" y="16585"/>
                    <a:pt x="13654" y="16488"/>
                  </a:cubicBezTo>
                  <a:cubicBezTo>
                    <a:pt x="13661" y="16480"/>
                    <a:pt x="13668" y="16472"/>
                    <a:pt x="13676" y="16465"/>
                  </a:cubicBezTo>
                  <a:lnTo>
                    <a:pt x="13676" y="16465"/>
                  </a:lnTo>
                  <a:cubicBezTo>
                    <a:pt x="13581" y="16607"/>
                    <a:pt x="13486" y="16749"/>
                    <a:pt x="13351" y="16856"/>
                  </a:cubicBezTo>
                  <a:cubicBezTo>
                    <a:pt x="12740" y="17538"/>
                    <a:pt x="11877" y="18008"/>
                    <a:pt x="10950" y="18008"/>
                  </a:cubicBezTo>
                  <a:cubicBezTo>
                    <a:pt x="10922" y="18008"/>
                    <a:pt x="10893" y="18007"/>
                    <a:pt x="10865" y="18006"/>
                  </a:cubicBezTo>
                  <a:cubicBezTo>
                    <a:pt x="10831" y="18008"/>
                    <a:pt x="10795" y="18008"/>
                    <a:pt x="10761" y="18008"/>
                  </a:cubicBezTo>
                  <a:cubicBezTo>
                    <a:pt x="9291" y="18008"/>
                    <a:pt x="8123" y="16767"/>
                    <a:pt x="7640" y="15460"/>
                  </a:cubicBezTo>
                  <a:cubicBezTo>
                    <a:pt x="7628" y="15421"/>
                    <a:pt x="7618" y="15381"/>
                    <a:pt x="7608" y="15342"/>
                  </a:cubicBezTo>
                  <a:close/>
                  <a:moveTo>
                    <a:pt x="11556" y="0"/>
                  </a:moveTo>
                  <a:cubicBezTo>
                    <a:pt x="10880" y="0"/>
                    <a:pt x="10206" y="76"/>
                    <a:pt x="9547" y="215"/>
                  </a:cubicBezTo>
                  <a:cubicBezTo>
                    <a:pt x="9546" y="218"/>
                    <a:pt x="9543" y="221"/>
                    <a:pt x="9541" y="224"/>
                  </a:cubicBezTo>
                  <a:cubicBezTo>
                    <a:pt x="9519" y="228"/>
                    <a:pt x="9497" y="231"/>
                    <a:pt x="9477" y="236"/>
                  </a:cubicBezTo>
                  <a:cubicBezTo>
                    <a:pt x="9461" y="238"/>
                    <a:pt x="9445" y="241"/>
                    <a:pt x="9430" y="246"/>
                  </a:cubicBezTo>
                  <a:cubicBezTo>
                    <a:pt x="9429" y="245"/>
                    <a:pt x="9427" y="244"/>
                    <a:pt x="9424" y="242"/>
                  </a:cubicBezTo>
                  <a:cubicBezTo>
                    <a:pt x="9044" y="327"/>
                    <a:pt x="8668" y="433"/>
                    <a:pt x="8299" y="558"/>
                  </a:cubicBezTo>
                  <a:cubicBezTo>
                    <a:pt x="7231" y="933"/>
                    <a:pt x="6235" y="1483"/>
                    <a:pt x="5328" y="2157"/>
                  </a:cubicBezTo>
                  <a:cubicBezTo>
                    <a:pt x="5315" y="2181"/>
                    <a:pt x="5292" y="2200"/>
                    <a:pt x="5265" y="2205"/>
                  </a:cubicBezTo>
                  <a:cubicBezTo>
                    <a:pt x="4129" y="3059"/>
                    <a:pt x="3134" y="4112"/>
                    <a:pt x="2316" y="5266"/>
                  </a:cubicBezTo>
                  <a:cubicBezTo>
                    <a:pt x="1405" y="6574"/>
                    <a:pt x="870" y="8092"/>
                    <a:pt x="565" y="9648"/>
                  </a:cubicBezTo>
                  <a:cubicBezTo>
                    <a:pt x="140" y="11697"/>
                    <a:pt x="1" y="13858"/>
                    <a:pt x="695" y="15861"/>
                  </a:cubicBezTo>
                  <a:cubicBezTo>
                    <a:pt x="999" y="16821"/>
                    <a:pt x="1509" y="17690"/>
                    <a:pt x="2059" y="18522"/>
                  </a:cubicBezTo>
                  <a:cubicBezTo>
                    <a:pt x="3316" y="20617"/>
                    <a:pt x="5215" y="22315"/>
                    <a:pt x="7436" y="23325"/>
                  </a:cubicBezTo>
                  <a:cubicBezTo>
                    <a:pt x="8416" y="23768"/>
                    <a:pt x="9448" y="24137"/>
                    <a:pt x="10523" y="24252"/>
                  </a:cubicBezTo>
                  <a:cubicBezTo>
                    <a:pt x="10748" y="24269"/>
                    <a:pt x="10975" y="24301"/>
                    <a:pt x="11202" y="24317"/>
                  </a:cubicBezTo>
                  <a:cubicBezTo>
                    <a:pt x="11237" y="24319"/>
                    <a:pt x="11271" y="24322"/>
                    <a:pt x="11306" y="24323"/>
                  </a:cubicBezTo>
                  <a:cubicBezTo>
                    <a:pt x="11341" y="24323"/>
                    <a:pt x="11375" y="24325"/>
                    <a:pt x="11409" y="24325"/>
                  </a:cubicBezTo>
                  <a:cubicBezTo>
                    <a:pt x="11431" y="24325"/>
                    <a:pt x="11452" y="24326"/>
                    <a:pt x="11472" y="24326"/>
                  </a:cubicBezTo>
                  <a:cubicBezTo>
                    <a:pt x="11556" y="24325"/>
                    <a:pt x="11639" y="24321"/>
                    <a:pt x="11723" y="24310"/>
                  </a:cubicBezTo>
                  <a:cubicBezTo>
                    <a:pt x="11726" y="24310"/>
                    <a:pt x="11729" y="24310"/>
                    <a:pt x="11732" y="24310"/>
                  </a:cubicBezTo>
                  <a:cubicBezTo>
                    <a:pt x="11747" y="24310"/>
                    <a:pt x="11761" y="24314"/>
                    <a:pt x="11774" y="24321"/>
                  </a:cubicBezTo>
                  <a:cubicBezTo>
                    <a:pt x="12543" y="24289"/>
                    <a:pt x="13266" y="24127"/>
                    <a:pt x="14057" y="24045"/>
                  </a:cubicBezTo>
                  <a:cubicBezTo>
                    <a:pt x="15184" y="23774"/>
                    <a:pt x="16300" y="23416"/>
                    <a:pt x="17298" y="22820"/>
                  </a:cubicBezTo>
                  <a:cubicBezTo>
                    <a:pt x="18019" y="22430"/>
                    <a:pt x="18612" y="21856"/>
                    <a:pt x="19223" y="21321"/>
                  </a:cubicBezTo>
                  <a:cubicBezTo>
                    <a:pt x="19701" y="20917"/>
                    <a:pt x="20119" y="20458"/>
                    <a:pt x="20500" y="19966"/>
                  </a:cubicBezTo>
                  <a:lnTo>
                    <a:pt x="20508" y="19958"/>
                  </a:lnTo>
                  <a:cubicBezTo>
                    <a:pt x="20510" y="19955"/>
                    <a:pt x="20515" y="19951"/>
                    <a:pt x="20517" y="19948"/>
                  </a:cubicBezTo>
                  <a:cubicBezTo>
                    <a:pt x="20526" y="19939"/>
                    <a:pt x="20537" y="19929"/>
                    <a:pt x="20545" y="19919"/>
                  </a:cubicBezTo>
                  <a:cubicBezTo>
                    <a:pt x="20561" y="19901"/>
                    <a:pt x="20582" y="19879"/>
                    <a:pt x="20595" y="19857"/>
                  </a:cubicBezTo>
                  <a:cubicBezTo>
                    <a:pt x="20599" y="19850"/>
                    <a:pt x="20604" y="19843"/>
                    <a:pt x="20605" y="19836"/>
                  </a:cubicBezTo>
                  <a:cubicBezTo>
                    <a:pt x="20607" y="19831"/>
                    <a:pt x="20609" y="19828"/>
                    <a:pt x="20610" y="19823"/>
                  </a:cubicBezTo>
                  <a:cubicBezTo>
                    <a:pt x="21044" y="19246"/>
                    <a:pt x="21430" y="18630"/>
                    <a:pt x="21800" y="18011"/>
                  </a:cubicBezTo>
                  <a:cubicBezTo>
                    <a:pt x="22436" y="16926"/>
                    <a:pt x="22992" y="15762"/>
                    <a:pt x="23095" y="14494"/>
                  </a:cubicBezTo>
                  <a:cubicBezTo>
                    <a:pt x="23985" y="10737"/>
                    <a:pt x="23093" y="7039"/>
                    <a:pt x="20531" y="4141"/>
                  </a:cubicBezTo>
                  <a:cubicBezTo>
                    <a:pt x="19846" y="3362"/>
                    <a:pt x="19083" y="2644"/>
                    <a:pt x="18227" y="2065"/>
                  </a:cubicBezTo>
                  <a:cubicBezTo>
                    <a:pt x="18194" y="2042"/>
                    <a:pt x="18160" y="2021"/>
                    <a:pt x="18126" y="1998"/>
                  </a:cubicBezTo>
                  <a:cubicBezTo>
                    <a:pt x="18104" y="1983"/>
                    <a:pt x="18083" y="1969"/>
                    <a:pt x="18062" y="1955"/>
                  </a:cubicBezTo>
                  <a:lnTo>
                    <a:pt x="18061" y="1955"/>
                  </a:lnTo>
                  <a:cubicBezTo>
                    <a:pt x="18026" y="1931"/>
                    <a:pt x="17990" y="1909"/>
                    <a:pt x="17955" y="1884"/>
                  </a:cubicBezTo>
                  <a:cubicBezTo>
                    <a:pt x="17833" y="1803"/>
                    <a:pt x="17713" y="1724"/>
                    <a:pt x="17586" y="1651"/>
                  </a:cubicBezTo>
                  <a:cubicBezTo>
                    <a:pt x="17584" y="1650"/>
                    <a:pt x="17583" y="1650"/>
                    <a:pt x="17582" y="1649"/>
                  </a:cubicBezTo>
                  <a:lnTo>
                    <a:pt x="17581" y="1649"/>
                  </a:lnTo>
                  <a:lnTo>
                    <a:pt x="17581" y="1648"/>
                  </a:lnTo>
                  <a:cubicBezTo>
                    <a:pt x="17570" y="1642"/>
                    <a:pt x="17560" y="1636"/>
                    <a:pt x="17550" y="1631"/>
                  </a:cubicBezTo>
                  <a:cubicBezTo>
                    <a:pt x="17512" y="1610"/>
                    <a:pt x="17473" y="1589"/>
                    <a:pt x="17434" y="1569"/>
                  </a:cubicBezTo>
                  <a:cubicBezTo>
                    <a:pt x="17434" y="1568"/>
                    <a:pt x="17433" y="1568"/>
                    <a:pt x="17433" y="1568"/>
                  </a:cubicBezTo>
                  <a:cubicBezTo>
                    <a:pt x="17431" y="1567"/>
                    <a:pt x="17430" y="1565"/>
                    <a:pt x="17429" y="1565"/>
                  </a:cubicBezTo>
                  <a:cubicBezTo>
                    <a:pt x="17427" y="1564"/>
                    <a:pt x="17426" y="1564"/>
                    <a:pt x="17426" y="1564"/>
                  </a:cubicBezTo>
                  <a:cubicBezTo>
                    <a:pt x="17426" y="1564"/>
                    <a:pt x="17425" y="1564"/>
                    <a:pt x="17424" y="1563"/>
                  </a:cubicBezTo>
                  <a:cubicBezTo>
                    <a:pt x="17397" y="1548"/>
                    <a:pt x="17370" y="1533"/>
                    <a:pt x="17342" y="1521"/>
                  </a:cubicBezTo>
                  <a:cubicBezTo>
                    <a:pt x="17281" y="1484"/>
                    <a:pt x="17218" y="1449"/>
                    <a:pt x="17155" y="1416"/>
                  </a:cubicBezTo>
                  <a:cubicBezTo>
                    <a:pt x="17106" y="1383"/>
                    <a:pt x="17057" y="1353"/>
                    <a:pt x="17006" y="1324"/>
                  </a:cubicBezTo>
                  <a:cubicBezTo>
                    <a:pt x="16960" y="1299"/>
                    <a:pt x="16916" y="1275"/>
                    <a:pt x="16872" y="1251"/>
                  </a:cubicBezTo>
                  <a:lnTo>
                    <a:pt x="16871" y="1251"/>
                  </a:lnTo>
                  <a:cubicBezTo>
                    <a:pt x="16871" y="1251"/>
                    <a:pt x="16869" y="1251"/>
                    <a:pt x="16869" y="1250"/>
                  </a:cubicBezTo>
                  <a:cubicBezTo>
                    <a:pt x="16823" y="1225"/>
                    <a:pt x="16778" y="1201"/>
                    <a:pt x="16732" y="1176"/>
                  </a:cubicBezTo>
                  <a:cubicBezTo>
                    <a:pt x="16695" y="1154"/>
                    <a:pt x="16656" y="1133"/>
                    <a:pt x="16618" y="1113"/>
                  </a:cubicBezTo>
                  <a:cubicBezTo>
                    <a:pt x="16609" y="1109"/>
                    <a:pt x="16601" y="1105"/>
                    <a:pt x="16593" y="1101"/>
                  </a:cubicBezTo>
                  <a:cubicBezTo>
                    <a:pt x="16494" y="1050"/>
                    <a:pt x="16395" y="1003"/>
                    <a:pt x="16293" y="957"/>
                  </a:cubicBezTo>
                  <a:lnTo>
                    <a:pt x="16292" y="956"/>
                  </a:lnTo>
                  <a:cubicBezTo>
                    <a:pt x="16290" y="955"/>
                    <a:pt x="16285" y="954"/>
                    <a:pt x="16282" y="951"/>
                  </a:cubicBezTo>
                  <a:cubicBezTo>
                    <a:pt x="16202" y="915"/>
                    <a:pt x="16122" y="879"/>
                    <a:pt x="16040" y="847"/>
                  </a:cubicBezTo>
                  <a:cubicBezTo>
                    <a:pt x="16006" y="834"/>
                    <a:pt x="15974" y="820"/>
                    <a:pt x="15941" y="804"/>
                  </a:cubicBezTo>
                  <a:cubicBezTo>
                    <a:pt x="15908" y="790"/>
                    <a:pt x="15876" y="773"/>
                    <a:pt x="15843" y="758"/>
                  </a:cubicBezTo>
                  <a:cubicBezTo>
                    <a:pt x="15776" y="730"/>
                    <a:pt x="15708" y="704"/>
                    <a:pt x="15640" y="679"/>
                  </a:cubicBezTo>
                  <a:cubicBezTo>
                    <a:pt x="15628" y="675"/>
                    <a:pt x="15615" y="669"/>
                    <a:pt x="15602" y="663"/>
                  </a:cubicBezTo>
                  <a:lnTo>
                    <a:pt x="15601" y="663"/>
                  </a:lnTo>
                  <a:cubicBezTo>
                    <a:pt x="15600" y="663"/>
                    <a:pt x="15600" y="663"/>
                    <a:pt x="15600" y="662"/>
                  </a:cubicBezTo>
                  <a:cubicBezTo>
                    <a:pt x="15592" y="659"/>
                    <a:pt x="15584" y="656"/>
                    <a:pt x="15576" y="655"/>
                  </a:cubicBezTo>
                  <a:cubicBezTo>
                    <a:pt x="15567" y="653"/>
                    <a:pt x="15558" y="650"/>
                    <a:pt x="15549" y="647"/>
                  </a:cubicBezTo>
                  <a:lnTo>
                    <a:pt x="15549" y="647"/>
                  </a:lnTo>
                  <a:cubicBezTo>
                    <a:pt x="15574" y="653"/>
                    <a:pt x="15598" y="659"/>
                    <a:pt x="15622" y="666"/>
                  </a:cubicBezTo>
                  <a:cubicBezTo>
                    <a:pt x="15375" y="567"/>
                    <a:pt x="15127" y="477"/>
                    <a:pt x="14880" y="395"/>
                  </a:cubicBezTo>
                  <a:cubicBezTo>
                    <a:pt x="14772" y="375"/>
                    <a:pt x="14663" y="356"/>
                    <a:pt x="14555" y="336"/>
                  </a:cubicBezTo>
                  <a:cubicBezTo>
                    <a:pt x="13620" y="175"/>
                    <a:pt x="12685" y="50"/>
                    <a:pt x="11739" y="2"/>
                  </a:cubicBezTo>
                  <a:cubicBezTo>
                    <a:pt x="11678" y="1"/>
                    <a:pt x="11617" y="0"/>
                    <a:pt x="11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9" name="Google Shape;4359;p57"/>
            <p:cNvSpPr/>
            <p:nvPr/>
          </p:nvSpPr>
          <p:spPr>
            <a:xfrm>
              <a:off x="2511871" y="4966082"/>
              <a:ext cx="44759" cy="32988"/>
            </a:xfrm>
            <a:custGeom>
              <a:avLst/>
              <a:gdLst/>
              <a:ahLst/>
              <a:cxnLst/>
              <a:rect l="l" t="t" r="r" b="b"/>
              <a:pathLst>
                <a:path w="1047" h="772" extrusionOk="0">
                  <a:moveTo>
                    <a:pt x="527" y="0"/>
                  </a:moveTo>
                  <a:cubicBezTo>
                    <a:pt x="111" y="0"/>
                    <a:pt x="1" y="607"/>
                    <a:pt x="435" y="753"/>
                  </a:cubicBezTo>
                  <a:cubicBezTo>
                    <a:pt x="480" y="765"/>
                    <a:pt x="523" y="771"/>
                    <a:pt x="563" y="771"/>
                  </a:cubicBezTo>
                  <a:cubicBezTo>
                    <a:pt x="977" y="771"/>
                    <a:pt x="1047" y="131"/>
                    <a:pt x="605" y="7"/>
                  </a:cubicBezTo>
                  <a:cubicBezTo>
                    <a:pt x="578" y="2"/>
                    <a:pt x="552" y="0"/>
                    <a:pt x="52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0" name="Google Shape;4360;p57"/>
            <p:cNvSpPr/>
            <p:nvPr/>
          </p:nvSpPr>
          <p:spPr>
            <a:xfrm>
              <a:off x="2522772" y="4749056"/>
              <a:ext cx="134021" cy="99988"/>
            </a:xfrm>
            <a:custGeom>
              <a:avLst/>
              <a:gdLst/>
              <a:ahLst/>
              <a:cxnLst/>
              <a:rect l="l" t="t" r="r" b="b"/>
              <a:pathLst>
                <a:path w="3135" h="2340" extrusionOk="0">
                  <a:moveTo>
                    <a:pt x="428" y="0"/>
                  </a:moveTo>
                  <a:cubicBezTo>
                    <a:pt x="393" y="0"/>
                    <a:pt x="358" y="19"/>
                    <a:pt x="344" y="63"/>
                  </a:cubicBezTo>
                  <a:cubicBezTo>
                    <a:pt x="0" y="970"/>
                    <a:pt x="491" y="2121"/>
                    <a:pt x="1483" y="2319"/>
                  </a:cubicBezTo>
                  <a:cubicBezTo>
                    <a:pt x="1564" y="2333"/>
                    <a:pt x="1644" y="2340"/>
                    <a:pt x="1722" y="2340"/>
                  </a:cubicBezTo>
                  <a:cubicBezTo>
                    <a:pt x="2381" y="2340"/>
                    <a:pt x="2915" y="1851"/>
                    <a:pt x="3114" y="1217"/>
                  </a:cubicBezTo>
                  <a:cubicBezTo>
                    <a:pt x="3135" y="1128"/>
                    <a:pt x="3090" y="1083"/>
                    <a:pt x="3038" y="1083"/>
                  </a:cubicBezTo>
                  <a:cubicBezTo>
                    <a:pt x="2988" y="1083"/>
                    <a:pt x="2930" y="1124"/>
                    <a:pt x="2914" y="1206"/>
                  </a:cubicBezTo>
                  <a:cubicBezTo>
                    <a:pt x="2869" y="1329"/>
                    <a:pt x="2816" y="1436"/>
                    <a:pt x="2758" y="1532"/>
                  </a:cubicBezTo>
                  <a:cubicBezTo>
                    <a:pt x="2758" y="1532"/>
                    <a:pt x="2758" y="1531"/>
                    <a:pt x="2757" y="1531"/>
                  </a:cubicBezTo>
                  <a:cubicBezTo>
                    <a:pt x="2741" y="1522"/>
                    <a:pt x="2725" y="1519"/>
                    <a:pt x="2710" y="1519"/>
                  </a:cubicBezTo>
                  <a:cubicBezTo>
                    <a:pt x="2618" y="1519"/>
                    <a:pt x="2540" y="1651"/>
                    <a:pt x="2465" y="1696"/>
                  </a:cubicBezTo>
                  <a:cubicBezTo>
                    <a:pt x="2411" y="1697"/>
                    <a:pt x="2366" y="1738"/>
                    <a:pt x="2321" y="1767"/>
                  </a:cubicBezTo>
                  <a:cubicBezTo>
                    <a:pt x="2305" y="1763"/>
                    <a:pt x="2289" y="1761"/>
                    <a:pt x="2273" y="1761"/>
                  </a:cubicBezTo>
                  <a:cubicBezTo>
                    <a:pt x="2166" y="1761"/>
                    <a:pt x="2061" y="1840"/>
                    <a:pt x="1992" y="1915"/>
                  </a:cubicBezTo>
                  <a:cubicBezTo>
                    <a:pt x="1985" y="1916"/>
                    <a:pt x="1978" y="1916"/>
                    <a:pt x="1971" y="1916"/>
                  </a:cubicBezTo>
                  <a:cubicBezTo>
                    <a:pt x="1901" y="1916"/>
                    <a:pt x="1834" y="1879"/>
                    <a:pt x="1764" y="1867"/>
                  </a:cubicBezTo>
                  <a:cubicBezTo>
                    <a:pt x="1732" y="1863"/>
                    <a:pt x="1699" y="1862"/>
                    <a:pt x="1667" y="1862"/>
                  </a:cubicBezTo>
                  <a:cubicBezTo>
                    <a:pt x="1620" y="1862"/>
                    <a:pt x="1573" y="1864"/>
                    <a:pt x="1525" y="1864"/>
                  </a:cubicBezTo>
                  <a:cubicBezTo>
                    <a:pt x="1494" y="1864"/>
                    <a:pt x="1462" y="1863"/>
                    <a:pt x="1431" y="1859"/>
                  </a:cubicBezTo>
                  <a:cubicBezTo>
                    <a:pt x="1341" y="1767"/>
                    <a:pt x="1219" y="1642"/>
                    <a:pt x="1084" y="1642"/>
                  </a:cubicBezTo>
                  <a:cubicBezTo>
                    <a:pt x="1055" y="1642"/>
                    <a:pt x="1024" y="1648"/>
                    <a:pt x="994" y="1661"/>
                  </a:cubicBezTo>
                  <a:cubicBezTo>
                    <a:pt x="886" y="1494"/>
                    <a:pt x="804" y="1215"/>
                    <a:pt x="626" y="1127"/>
                  </a:cubicBezTo>
                  <a:cubicBezTo>
                    <a:pt x="624" y="1125"/>
                    <a:pt x="624" y="1123"/>
                    <a:pt x="623" y="1121"/>
                  </a:cubicBezTo>
                  <a:cubicBezTo>
                    <a:pt x="611" y="1100"/>
                    <a:pt x="599" y="1078"/>
                    <a:pt x="588" y="1058"/>
                  </a:cubicBezTo>
                  <a:cubicBezTo>
                    <a:pt x="598" y="1012"/>
                    <a:pt x="570" y="970"/>
                    <a:pt x="530" y="947"/>
                  </a:cubicBezTo>
                  <a:cubicBezTo>
                    <a:pt x="507" y="901"/>
                    <a:pt x="489" y="838"/>
                    <a:pt x="435" y="824"/>
                  </a:cubicBezTo>
                  <a:cubicBezTo>
                    <a:pt x="433" y="824"/>
                    <a:pt x="432" y="824"/>
                    <a:pt x="431" y="824"/>
                  </a:cubicBezTo>
                  <a:cubicBezTo>
                    <a:pt x="430" y="824"/>
                    <a:pt x="428" y="824"/>
                    <a:pt x="427" y="823"/>
                  </a:cubicBezTo>
                  <a:cubicBezTo>
                    <a:pt x="415" y="665"/>
                    <a:pt x="424" y="497"/>
                    <a:pt x="463" y="321"/>
                  </a:cubicBezTo>
                  <a:cubicBezTo>
                    <a:pt x="479" y="257"/>
                    <a:pt x="497" y="191"/>
                    <a:pt x="522" y="121"/>
                  </a:cubicBezTo>
                  <a:cubicBezTo>
                    <a:pt x="546" y="50"/>
                    <a:pt x="486" y="0"/>
                    <a:pt x="42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1" name="Google Shape;4361;p57"/>
            <p:cNvSpPr/>
            <p:nvPr/>
          </p:nvSpPr>
          <p:spPr>
            <a:xfrm>
              <a:off x="2445352" y="4295734"/>
              <a:ext cx="166768" cy="61446"/>
            </a:xfrm>
            <a:custGeom>
              <a:avLst/>
              <a:gdLst/>
              <a:ahLst/>
              <a:cxnLst/>
              <a:rect l="l" t="t" r="r" b="b"/>
              <a:pathLst>
                <a:path w="3901" h="1438" extrusionOk="0">
                  <a:moveTo>
                    <a:pt x="973" y="0"/>
                  </a:moveTo>
                  <a:cubicBezTo>
                    <a:pt x="918" y="0"/>
                    <a:pt x="866" y="9"/>
                    <a:pt x="833" y="53"/>
                  </a:cubicBezTo>
                  <a:cubicBezTo>
                    <a:pt x="807" y="65"/>
                    <a:pt x="795" y="87"/>
                    <a:pt x="788" y="111"/>
                  </a:cubicBezTo>
                  <a:cubicBezTo>
                    <a:pt x="663" y="97"/>
                    <a:pt x="538" y="84"/>
                    <a:pt x="413" y="75"/>
                  </a:cubicBezTo>
                  <a:cubicBezTo>
                    <a:pt x="386" y="85"/>
                    <a:pt x="361" y="96"/>
                    <a:pt x="335" y="105"/>
                  </a:cubicBezTo>
                  <a:cubicBezTo>
                    <a:pt x="318" y="111"/>
                    <a:pt x="302" y="116"/>
                    <a:pt x="283" y="122"/>
                  </a:cubicBezTo>
                  <a:cubicBezTo>
                    <a:pt x="279" y="124"/>
                    <a:pt x="273" y="127"/>
                    <a:pt x="267" y="129"/>
                  </a:cubicBezTo>
                  <a:cubicBezTo>
                    <a:pt x="221" y="146"/>
                    <a:pt x="172" y="164"/>
                    <a:pt x="126" y="180"/>
                  </a:cubicBezTo>
                  <a:cubicBezTo>
                    <a:pt x="113" y="184"/>
                    <a:pt x="103" y="187"/>
                    <a:pt x="91" y="191"/>
                  </a:cubicBezTo>
                  <a:cubicBezTo>
                    <a:pt x="60" y="204"/>
                    <a:pt x="31" y="218"/>
                    <a:pt x="1" y="232"/>
                  </a:cubicBezTo>
                  <a:cubicBezTo>
                    <a:pt x="1381" y="289"/>
                    <a:pt x="2757" y="638"/>
                    <a:pt x="3900" y="1437"/>
                  </a:cubicBezTo>
                  <a:cubicBezTo>
                    <a:pt x="3891" y="1423"/>
                    <a:pt x="3883" y="1409"/>
                    <a:pt x="3874" y="1394"/>
                  </a:cubicBezTo>
                  <a:cubicBezTo>
                    <a:pt x="3819" y="1295"/>
                    <a:pt x="3765" y="1196"/>
                    <a:pt x="3713" y="1095"/>
                  </a:cubicBezTo>
                  <a:cubicBezTo>
                    <a:pt x="3657" y="1062"/>
                    <a:pt x="3601" y="1030"/>
                    <a:pt x="3545" y="998"/>
                  </a:cubicBezTo>
                  <a:cubicBezTo>
                    <a:pt x="3538" y="983"/>
                    <a:pt x="3526" y="971"/>
                    <a:pt x="3509" y="960"/>
                  </a:cubicBezTo>
                  <a:cubicBezTo>
                    <a:pt x="3491" y="853"/>
                    <a:pt x="3304" y="788"/>
                    <a:pt x="3237" y="690"/>
                  </a:cubicBezTo>
                  <a:cubicBezTo>
                    <a:pt x="2880" y="311"/>
                    <a:pt x="2359" y="136"/>
                    <a:pt x="1852" y="65"/>
                  </a:cubicBezTo>
                  <a:cubicBezTo>
                    <a:pt x="1612" y="29"/>
                    <a:pt x="1371" y="26"/>
                    <a:pt x="1131" y="3"/>
                  </a:cubicBezTo>
                  <a:cubicBezTo>
                    <a:pt x="1119" y="5"/>
                    <a:pt x="1107" y="5"/>
                    <a:pt x="1095" y="5"/>
                  </a:cubicBezTo>
                  <a:cubicBezTo>
                    <a:pt x="1056" y="5"/>
                    <a:pt x="1014" y="0"/>
                    <a:pt x="97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2" name="Google Shape;4362;p57"/>
            <p:cNvSpPr/>
            <p:nvPr/>
          </p:nvSpPr>
          <p:spPr>
            <a:xfrm>
              <a:off x="2900041" y="4430846"/>
              <a:ext cx="129062" cy="72641"/>
            </a:xfrm>
            <a:custGeom>
              <a:avLst/>
              <a:gdLst/>
              <a:ahLst/>
              <a:cxnLst/>
              <a:rect l="l" t="t" r="r" b="b"/>
              <a:pathLst>
                <a:path w="3019" h="1700" extrusionOk="0">
                  <a:moveTo>
                    <a:pt x="475" y="0"/>
                  </a:moveTo>
                  <a:cubicBezTo>
                    <a:pt x="433" y="0"/>
                    <a:pt x="394" y="10"/>
                    <a:pt x="363" y="39"/>
                  </a:cubicBezTo>
                  <a:cubicBezTo>
                    <a:pt x="361" y="43"/>
                    <a:pt x="361" y="44"/>
                    <a:pt x="359" y="47"/>
                  </a:cubicBezTo>
                  <a:cubicBezTo>
                    <a:pt x="335" y="36"/>
                    <a:pt x="313" y="23"/>
                    <a:pt x="289" y="12"/>
                  </a:cubicBezTo>
                  <a:cubicBezTo>
                    <a:pt x="285" y="12"/>
                    <a:pt x="281" y="13"/>
                    <a:pt x="276" y="13"/>
                  </a:cubicBezTo>
                  <a:cubicBezTo>
                    <a:pt x="270" y="14"/>
                    <a:pt x="266" y="14"/>
                    <a:pt x="260" y="14"/>
                  </a:cubicBezTo>
                  <a:cubicBezTo>
                    <a:pt x="249" y="25"/>
                    <a:pt x="234" y="30"/>
                    <a:pt x="218" y="33"/>
                  </a:cubicBezTo>
                  <a:cubicBezTo>
                    <a:pt x="198" y="35"/>
                    <a:pt x="179" y="41"/>
                    <a:pt x="159" y="44"/>
                  </a:cubicBezTo>
                  <a:cubicBezTo>
                    <a:pt x="133" y="50"/>
                    <a:pt x="107" y="54"/>
                    <a:pt x="80" y="59"/>
                  </a:cubicBezTo>
                  <a:cubicBezTo>
                    <a:pt x="54" y="65"/>
                    <a:pt x="27" y="69"/>
                    <a:pt x="0" y="73"/>
                  </a:cubicBezTo>
                  <a:cubicBezTo>
                    <a:pt x="1023" y="589"/>
                    <a:pt x="2066" y="1066"/>
                    <a:pt x="3018" y="1700"/>
                  </a:cubicBezTo>
                  <a:cubicBezTo>
                    <a:pt x="3007" y="1676"/>
                    <a:pt x="2994" y="1653"/>
                    <a:pt x="2983" y="1629"/>
                  </a:cubicBezTo>
                  <a:cubicBezTo>
                    <a:pt x="2952" y="1567"/>
                    <a:pt x="2923" y="1504"/>
                    <a:pt x="2898" y="1440"/>
                  </a:cubicBezTo>
                  <a:cubicBezTo>
                    <a:pt x="2890" y="1422"/>
                    <a:pt x="2882" y="1402"/>
                    <a:pt x="2875" y="1382"/>
                  </a:cubicBezTo>
                  <a:cubicBezTo>
                    <a:pt x="2814" y="1342"/>
                    <a:pt x="2754" y="1304"/>
                    <a:pt x="2692" y="1266"/>
                  </a:cubicBezTo>
                  <a:cubicBezTo>
                    <a:pt x="2715" y="1177"/>
                    <a:pt x="2603" y="1131"/>
                    <a:pt x="2550" y="1075"/>
                  </a:cubicBezTo>
                  <a:cubicBezTo>
                    <a:pt x="2573" y="1037"/>
                    <a:pt x="2564" y="987"/>
                    <a:pt x="2530" y="957"/>
                  </a:cubicBezTo>
                  <a:cubicBezTo>
                    <a:pt x="2422" y="867"/>
                    <a:pt x="2315" y="776"/>
                    <a:pt x="2206" y="688"/>
                  </a:cubicBezTo>
                  <a:cubicBezTo>
                    <a:pt x="2067" y="576"/>
                    <a:pt x="1917" y="474"/>
                    <a:pt x="1761" y="385"/>
                  </a:cubicBezTo>
                  <a:cubicBezTo>
                    <a:pt x="1745" y="376"/>
                    <a:pt x="1727" y="371"/>
                    <a:pt x="1709" y="371"/>
                  </a:cubicBezTo>
                  <a:cubicBezTo>
                    <a:pt x="1680" y="371"/>
                    <a:pt x="1652" y="384"/>
                    <a:pt x="1634" y="410"/>
                  </a:cubicBezTo>
                  <a:cubicBezTo>
                    <a:pt x="1307" y="278"/>
                    <a:pt x="979" y="145"/>
                    <a:pt x="645" y="33"/>
                  </a:cubicBezTo>
                  <a:cubicBezTo>
                    <a:pt x="594" y="19"/>
                    <a:pt x="532" y="0"/>
                    <a:pt x="4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3" name="Google Shape;4363;p57"/>
            <p:cNvSpPr/>
            <p:nvPr/>
          </p:nvSpPr>
          <p:spPr>
            <a:xfrm>
              <a:off x="2785043" y="4537885"/>
              <a:ext cx="164160" cy="152162"/>
            </a:xfrm>
            <a:custGeom>
              <a:avLst/>
              <a:gdLst/>
              <a:ahLst/>
              <a:cxnLst/>
              <a:rect l="l" t="t" r="r" b="b"/>
              <a:pathLst>
                <a:path w="3840" h="3561" extrusionOk="0">
                  <a:moveTo>
                    <a:pt x="2905" y="0"/>
                  </a:moveTo>
                  <a:cubicBezTo>
                    <a:pt x="2343" y="0"/>
                    <a:pt x="1760" y="243"/>
                    <a:pt x="1418" y="658"/>
                  </a:cubicBezTo>
                  <a:cubicBezTo>
                    <a:pt x="1007" y="985"/>
                    <a:pt x="713" y="1430"/>
                    <a:pt x="425" y="1863"/>
                  </a:cubicBezTo>
                  <a:cubicBezTo>
                    <a:pt x="272" y="2185"/>
                    <a:pt x="12" y="2493"/>
                    <a:pt x="1" y="2862"/>
                  </a:cubicBezTo>
                  <a:cubicBezTo>
                    <a:pt x="18" y="3039"/>
                    <a:pt x="227" y="2961"/>
                    <a:pt x="390" y="3012"/>
                  </a:cubicBezTo>
                  <a:cubicBezTo>
                    <a:pt x="702" y="3100"/>
                    <a:pt x="1023" y="3131"/>
                    <a:pt x="1332" y="3224"/>
                  </a:cubicBezTo>
                  <a:cubicBezTo>
                    <a:pt x="1517" y="3330"/>
                    <a:pt x="1682" y="3487"/>
                    <a:pt x="1892" y="3551"/>
                  </a:cubicBezTo>
                  <a:cubicBezTo>
                    <a:pt x="1909" y="3557"/>
                    <a:pt x="1924" y="3560"/>
                    <a:pt x="1937" y="3560"/>
                  </a:cubicBezTo>
                  <a:cubicBezTo>
                    <a:pt x="2028" y="3560"/>
                    <a:pt x="2038" y="3431"/>
                    <a:pt x="2049" y="3351"/>
                  </a:cubicBezTo>
                  <a:cubicBezTo>
                    <a:pt x="2328" y="2343"/>
                    <a:pt x="2732" y="1270"/>
                    <a:pt x="3470" y="506"/>
                  </a:cubicBezTo>
                  <a:cubicBezTo>
                    <a:pt x="3564" y="434"/>
                    <a:pt x="3652" y="357"/>
                    <a:pt x="3760" y="310"/>
                  </a:cubicBezTo>
                  <a:cubicBezTo>
                    <a:pt x="3804" y="303"/>
                    <a:pt x="3837" y="264"/>
                    <a:pt x="3840" y="217"/>
                  </a:cubicBezTo>
                  <a:cubicBezTo>
                    <a:pt x="3836" y="150"/>
                    <a:pt x="3794" y="123"/>
                    <a:pt x="3745" y="123"/>
                  </a:cubicBezTo>
                  <a:cubicBezTo>
                    <a:pt x="3710" y="123"/>
                    <a:pt x="3670" y="137"/>
                    <a:pt x="3638" y="160"/>
                  </a:cubicBezTo>
                  <a:cubicBezTo>
                    <a:pt x="3415" y="51"/>
                    <a:pt x="3162" y="0"/>
                    <a:pt x="29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4" name="Google Shape;4364;p57"/>
            <p:cNvSpPr/>
            <p:nvPr/>
          </p:nvSpPr>
          <p:spPr>
            <a:xfrm>
              <a:off x="2336639" y="4422001"/>
              <a:ext cx="156807" cy="136992"/>
            </a:xfrm>
            <a:custGeom>
              <a:avLst/>
              <a:gdLst/>
              <a:ahLst/>
              <a:cxnLst/>
              <a:rect l="l" t="t" r="r" b="b"/>
              <a:pathLst>
                <a:path w="3668" h="3206" extrusionOk="0">
                  <a:moveTo>
                    <a:pt x="2901" y="1"/>
                  </a:moveTo>
                  <a:cubicBezTo>
                    <a:pt x="1917" y="1"/>
                    <a:pt x="1079" y="856"/>
                    <a:pt x="598" y="1676"/>
                  </a:cubicBezTo>
                  <a:cubicBezTo>
                    <a:pt x="379" y="2053"/>
                    <a:pt x="160" y="2428"/>
                    <a:pt x="29" y="2848"/>
                  </a:cubicBezTo>
                  <a:cubicBezTo>
                    <a:pt x="17" y="2895"/>
                    <a:pt x="1" y="2947"/>
                    <a:pt x="32" y="2990"/>
                  </a:cubicBezTo>
                  <a:cubicBezTo>
                    <a:pt x="51" y="3019"/>
                    <a:pt x="83" y="3032"/>
                    <a:pt x="116" y="3032"/>
                  </a:cubicBezTo>
                  <a:cubicBezTo>
                    <a:pt x="127" y="3032"/>
                    <a:pt x="139" y="3030"/>
                    <a:pt x="150" y="3027"/>
                  </a:cubicBezTo>
                  <a:cubicBezTo>
                    <a:pt x="288" y="2991"/>
                    <a:pt x="430" y="2979"/>
                    <a:pt x="573" y="2970"/>
                  </a:cubicBezTo>
                  <a:cubicBezTo>
                    <a:pt x="634" y="2965"/>
                    <a:pt x="695" y="2963"/>
                    <a:pt x="756" y="2963"/>
                  </a:cubicBezTo>
                  <a:cubicBezTo>
                    <a:pt x="1152" y="2963"/>
                    <a:pt x="1553" y="3059"/>
                    <a:pt x="1930" y="3177"/>
                  </a:cubicBezTo>
                  <a:cubicBezTo>
                    <a:pt x="1940" y="3183"/>
                    <a:pt x="1950" y="3186"/>
                    <a:pt x="1961" y="3189"/>
                  </a:cubicBezTo>
                  <a:cubicBezTo>
                    <a:pt x="1973" y="3197"/>
                    <a:pt x="1991" y="3204"/>
                    <a:pt x="2011" y="3206"/>
                  </a:cubicBezTo>
                  <a:cubicBezTo>
                    <a:pt x="2013" y="3206"/>
                    <a:pt x="2014" y="3206"/>
                    <a:pt x="2016" y="3206"/>
                  </a:cubicBezTo>
                  <a:cubicBezTo>
                    <a:pt x="2089" y="3206"/>
                    <a:pt x="2110" y="3133"/>
                    <a:pt x="2115" y="3072"/>
                  </a:cubicBezTo>
                  <a:cubicBezTo>
                    <a:pt x="2399" y="2110"/>
                    <a:pt x="2606" y="806"/>
                    <a:pt x="3555" y="278"/>
                  </a:cubicBezTo>
                  <a:cubicBezTo>
                    <a:pt x="3623" y="278"/>
                    <a:pt x="3668" y="197"/>
                    <a:pt x="3636" y="140"/>
                  </a:cubicBezTo>
                  <a:cubicBezTo>
                    <a:pt x="3621" y="105"/>
                    <a:pt x="3593" y="90"/>
                    <a:pt x="3557" y="90"/>
                  </a:cubicBezTo>
                  <a:cubicBezTo>
                    <a:pt x="3533" y="90"/>
                    <a:pt x="3505" y="97"/>
                    <a:pt x="3474" y="109"/>
                  </a:cubicBezTo>
                  <a:cubicBezTo>
                    <a:pt x="3460" y="80"/>
                    <a:pt x="3432" y="59"/>
                    <a:pt x="3397" y="59"/>
                  </a:cubicBezTo>
                  <a:cubicBezTo>
                    <a:pt x="3386" y="59"/>
                    <a:pt x="3375" y="60"/>
                    <a:pt x="3364" y="65"/>
                  </a:cubicBezTo>
                  <a:cubicBezTo>
                    <a:pt x="3206" y="21"/>
                    <a:pt x="3052" y="1"/>
                    <a:pt x="29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5" name="Google Shape;4365;p57"/>
            <p:cNvSpPr/>
            <p:nvPr/>
          </p:nvSpPr>
          <p:spPr>
            <a:xfrm>
              <a:off x="2608315" y="449532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6" y="1"/>
                  </a:moveTo>
                  <a:cubicBezTo>
                    <a:pt x="47" y="1"/>
                    <a:pt x="4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7"/>
                    <a:pt x="150" y="1"/>
                    <a:pt x="98" y="1"/>
                  </a:cubicBezTo>
                  <a:cubicBezTo>
                    <a:pt x="98" y="1"/>
                    <a:pt x="9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6" name="Google Shape;4366;p57"/>
            <p:cNvSpPr/>
            <p:nvPr/>
          </p:nvSpPr>
          <p:spPr>
            <a:xfrm>
              <a:off x="2605622" y="450968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1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7" name="Google Shape;4367;p57"/>
            <p:cNvSpPr/>
            <p:nvPr/>
          </p:nvSpPr>
          <p:spPr>
            <a:xfrm>
              <a:off x="2619644" y="45073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2"/>
                  </a:cubicBezTo>
                  <a:cubicBezTo>
                    <a:pt x="0" y="141"/>
                    <a:pt x="42" y="188"/>
                    <a:pt x="92" y="188"/>
                  </a:cubicBezTo>
                  <a:cubicBezTo>
                    <a:pt x="142" y="188"/>
                    <a:pt x="187" y="150"/>
                    <a:pt x="189" y="97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8" name="Google Shape;4368;p57"/>
            <p:cNvSpPr/>
            <p:nvPr/>
          </p:nvSpPr>
          <p:spPr>
            <a:xfrm>
              <a:off x="2842457" y="447631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0"/>
                  </a:cubicBezTo>
                  <a:cubicBezTo>
                    <a:pt x="0" y="140"/>
                    <a:pt x="40" y="186"/>
                    <a:pt x="92" y="186"/>
                  </a:cubicBezTo>
                  <a:cubicBezTo>
                    <a:pt x="142" y="186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9" name="Google Shape;4369;p57"/>
            <p:cNvSpPr/>
            <p:nvPr/>
          </p:nvSpPr>
          <p:spPr>
            <a:xfrm>
              <a:off x="2560991" y="4260396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0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0" name="Google Shape;4370;p57"/>
            <p:cNvSpPr/>
            <p:nvPr/>
          </p:nvSpPr>
          <p:spPr>
            <a:xfrm>
              <a:off x="2571080" y="426620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0"/>
                  </a:cubicBezTo>
                  <a:cubicBezTo>
                    <a:pt x="1" y="140"/>
                    <a:pt x="42" y="186"/>
                    <a:pt x="94" y="186"/>
                  </a:cubicBezTo>
                  <a:cubicBezTo>
                    <a:pt x="144" y="186"/>
                    <a:pt x="189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1" name="Google Shape;4371;p57"/>
            <p:cNvSpPr/>
            <p:nvPr/>
          </p:nvSpPr>
          <p:spPr>
            <a:xfrm>
              <a:off x="2340657" y="4383074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0"/>
                  </a:moveTo>
                  <a:cubicBezTo>
                    <a:pt x="49" y="0"/>
                    <a:pt x="4" y="39"/>
                    <a:pt x="3" y="92"/>
                  </a:cubicBezTo>
                  <a:cubicBezTo>
                    <a:pt x="1" y="141"/>
                    <a:pt x="42" y="188"/>
                    <a:pt x="93" y="188"/>
                  </a:cubicBezTo>
                  <a:cubicBezTo>
                    <a:pt x="144" y="188"/>
                    <a:pt x="188" y="150"/>
                    <a:pt x="190" y="97"/>
                  </a:cubicBezTo>
                  <a:cubicBezTo>
                    <a:pt x="192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2" name="Google Shape;4372;p57"/>
            <p:cNvSpPr/>
            <p:nvPr/>
          </p:nvSpPr>
          <p:spPr>
            <a:xfrm>
              <a:off x="2235535" y="461714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8" y="1"/>
                  </a:moveTo>
                  <a:cubicBezTo>
                    <a:pt x="48" y="1"/>
                    <a:pt x="3" y="38"/>
                    <a:pt x="2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7"/>
                  </a:cubicBezTo>
                  <a:cubicBezTo>
                    <a:pt x="191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3" name="Google Shape;4373;p57"/>
            <p:cNvSpPr/>
            <p:nvPr/>
          </p:nvSpPr>
          <p:spPr>
            <a:xfrm>
              <a:off x="2233483" y="463184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1"/>
                  </a:moveTo>
                  <a:cubicBezTo>
                    <a:pt x="47" y="1"/>
                    <a:pt x="3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4" name="Google Shape;4374;p57"/>
            <p:cNvSpPr/>
            <p:nvPr/>
          </p:nvSpPr>
          <p:spPr>
            <a:xfrm>
              <a:off x="2714164" y="471923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5" name="Google Shape;4375;p57"/>
            <p:cNvSpPr/>
            <p:nvPr/>
          </p:nvSpPr>
          <p:spPr>
            <a:xfrm>
              <a:off x="2382467" y="502094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8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6" name="Google Shape;4376;p57"/>
            <p:cNvSpPr/>
            <p:nvPr/>
          </p:nvSpPr>
          <p:spPr>
            <a:xfrm>
              <a:off x="2395933" y="5028938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1"/>
                  </a:moveTo>
                  <a:cubicBezTo>
                    <a:pt x="49" y="1"/>
                    <a:pt x="4" y="39"/>
                    <a:pt x="3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50"/>
                    <a:pt x="190" y="97"/>
                  </a:cubicBezTo>
                  <a:cubicBezTo>
                    <a:pt x="192" y="47"/>
                    <a:pt x="151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7" name="Google Shape;4377;p57"/>
            <p:cNvSpPr/>
            <p:nvPr/>
          </p:nvSpPr>
          <p:spPr>
            <a:xfrm>
              <a:off x="2395505" y="5014281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1"/>
                  </a:moveTo>
                  <a:cubicBezTo>
                    <a:pt x="47" y="1"/>
                    <a:pt x="3" y="39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8" name="Google Shape;4378;p57"/>
            <p:cNvSpPr/>
            <p:nvPr/>
          </p:nvSpPr>
          <p:spPr>
            <a:xfrm>
              <a:off x="2685179" y="5102006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3" y="187"/>
                    <a:pt x="187" y="149"/>
                    <a:pt x="190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9" name="Google Shape;4379;p57"/>
            <p:cNvSpPr/>
            <p:nvPr/>
          </p:nvSpPr>
          <p:spPr>
            <a:xfrm>
              <a:off x="2697107" y="510055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0"/>
                  </a:cubicBezTo>
                  <a:cubicBezTo>
                    <a:pt x="1" y="140"/>
                    <a:pt x="41" y="186"/>
                    <a:pt x="92" y="186"/>
                  </a:cubicBezTo>
                  <a:cubicBezTo>
                    <a:pt x="143" y="186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0" name="Google Shape;4380;p57"/>
            <p:cNvSpPr/>
            <p:nvPr/>
          </p:nvSpPr>
          <p:spPr>
            <a:xfrm>
              <a:off x="2990756" y="4811869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2" y="188"/>
                    <a:pt x="92" y="188"/>
                  </a:cubicBezTo>
                  <a:cubicBezTo>
                    <a:pt x="142" y="188"/>
                    <a:pt x="187" y="149"/>
                    <a:pt x="189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1" name="Google Shape;4381;p57"/>
            <p:cNvSpPr/>
            <p:nvPr/>
          </p:nvSpPr>
          <p:spPr>
            <a:xfrm>
              <a:off x="2984258" y="482622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1"/>
                  </a:moveTo>
                  <a:cubicBezTo>
                    <a:pt x="47" y="1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8" y="97"/>
                  </a:cubicBezTo>
                  <a:cubicBezTo>
                    <a:pt x="190" y="47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2" name="Google Shape;4382;p57"/>
            <p:cNvSpPr/>
            <p:nvPr/>
          </p:nvSpPr>
          <p:spPr>
            <a:xfrm>
              <a:off x="2715104" y="4907371"/>
              <a:ext cx="204944" cy="159810"/>
            </a:xfrm>
            <a:custGeom>
              <a:avLst/>
              <a:gdLst/>
              <a:ahLst/>
              <a:cxnLst/>
              <a:rect l="l" t="t" r="r" b="b"/>
              <a:pathLst>
                <a:path w="4794" h="3740" extrusionOk="0">
                  <a:moveTo>
                    <a:pt x="2679" y="0"/>
                  </a:moveTo>
                  <a:cubicBezTo>
                    <a:pt x="2274" y="0"/>
                    <a:pt x="1850" y="142"/>
                    <a:pt x="1481" y="409"/>
                  </a:cubicBezTo>
                  <a:cubicBezTo>
                    <a:pt x="1" y="1516"/>
                    <a:pt x="689" y="3686"/>
                    <a:pt x="2532" y="3739"/>
                  </a:cubicBezTo>
                  <a:cubicBezTo>
                    <a:pt x="2542" y="3739"/>
                    <a:pt x="2551" y="3739"/>
                    <a:pt x="2561" y="3739"/>
                  </a:cubicBezTo>
                  <a:cubicBezTo>
                    <a:pt x="3877" y="3739"/>
                    <a:pt x="4794" y="2021"/>
                    <a:pt x="4097" y="912"/>
                  </a:cubicBezTo>
                  <a:cubicBezTo>
                    <a:pt x="3797" y="287"/>
                    <a:pt x="3256" y="0"/>
                    <a:pt x="267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3" name="Google Shape;4383;p57"/>
            <p:cNvSpPr/>
            <p:nvPr/>
          </p:nvSpPr>
          <p:spPr>
            <a:xfrm>
              <a:off x="2184192" y="4717650"/>
              <a:ext cx="155524" cy="140325"/>
            </a:xfrm>
            <a:custGeom>
              <a:avLst/>
              <a:gdLst/>
              <a:ahLst/>
              <a:cxnLst/>
              <a:rect l="l" t="t" r="r" b="b"/>
              <a:pathLst>
                <a:path w="3638" h="3284" extrusionOk="0">
                  <a:moveTo>
                    <a:pt x="2142" y="1"/>
                  </a:moveTo>
                  <a:cubicBezTo>
                    <a:pt x="1597" y="1"/>
                    <a:pt x="1016" y="296"/>
                    <a:pt x="716" y="719"/>
                  </a:cubicBezTo>
                  <a:cubicBezTo>
                    <a:pt x="0" y="1685"/>
                    <a:pt x="699" y="3151"/>
                    <a:pt x="1876" y="3277"/>
                  </a:cubicBezTo>
                  <a:cubicBezTo>
                    <a:pt x="1927" y="3281"/>
                    <a:pt x="1977" y="3283"/>
                    <a:pt x="2026" y="3283"/>
                  </a:cubicBezTo>
                  <a:cubicBezTo>
                    <a:pt x="2756" y="3283"/>
                    <a:pt x="3267" y="2819"/>
                    <a:pt x="3503" y="2121"/>
                  </a:cubicBezTo>
                  <a:cubicBezTo>
                    <a:pt x="3638" y="1482"/>
                    <a:pt x="3494" y="702"/>
                    <a:pt x="2952" y="291"/>
                  </a:cubicBezTo>
                  <a:cubicBezTo>
                    <a:pt x="2727" y="89"/>
                    <a:pt x="2440" y="1"/>
                    <a:pt x="21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4" name="Google Shape;4384;p57"/>
            <p:cNvSpPr/>
            <p:nvPr/>
          </p:nvSpPr>
          <p:spPr>
            <a:xfrm>
              <a:off x="2600919" y="4158015"/>
              <a:ext cx="463496" cy="242664"/>
            </a:xfrm>
            <a:custGeom>
              <a:avLst/>
              <a:gdLst/>
              <a:ahLst/>
              <a:cxnLst/>
              <a:rect l="l" t="t" r="r" b="b"/>
              <a:pathLst>
                <a:path w="10842" h="5679" extrusionOk="0">
                  <a:moveTo>
                    <a:pt x="117" y="0"/>
                  </a:moveTo>
                  <a:cubicBezTo>
                    <a:pt x="27" y="0"/>
                    <a:pt x="1" y="125"/>
                    <a:pt x="74" y="185"/>
                  </a:cubicBezTo>
                  <a:cubicBezTo>
                    <a:pt x="115" y="318"/>
                    <a:pt x="190" y="462"/>
                    <a:pt x="244" y="601"/>
                  </a:cubicBezTo>
                  <a:cubicBezTo>
                    <a:pt x="497" y="1259"/>
                    <a:pt x="921" y="1825"/>
                    <a:pt x="1412" y="2324"/>
                  </a:cubicBezTo>
                  <a:cubicBezTo>
                    <a:pt x="2275" y="3169"/>
                    <a:pt x="3266" y="3875"/>
                    <a:pt x="4329" y="4446"/>
                  </a:cubicBezTo>
                  <a:cubicBezTo>
                    <a:pt x="5694" y="5169"/>
                    <a:pt x="7201" y="5566"/>
                    <a:pt x="8740" y="5669"/>
                  </a:cubicBezTo>
                  <a:cubicBezTo>
                    <a:pt x="8766" y="5675"/>
                    <a:pt x="8862" y="5679"/>
                    <a:pt x="8998" y="5679"/>
                  </a:cubicBezTo>
                  <a:cubicBezTo>
                    <a:pt x="9571" y="5679"/>
                    <a:pt x="10842" y="5610"/>
                    <a:pt x="10422" y="5359"/>
                  </a:cubicBezTo>
                  <a:cubicBezTo>
                    <a:pt x="10430" y="5302"/>
                    <a:pt x="10404" y="5233"/>
                    <a:pt x="10336" y="5202"/>
                  </a:cubicBezTo>
                  <a:cubicBezTo>
                    <a:pt x="10310" y="5175"/>
                    <a:pt x="10280" y="5139"/>
                    <a:pt x="10253" y="5107"/>
                  </a:cubicBezTo>
                  <a:cubicBezTo>
                    <a:pt x="10254" y="5005"/>
                    <a:pt x="10151" y="4935"/>
                    <a:pt x="10097" y="4856"/>
                  </a:cubicBezTo>
                  <a:cubicBezTo>
                    <a:pt x="9956" y="4709"/>
                    <a:pt x="9842" y="4511"/>
                    <a:pt x="9672" y="4403"/>
                  </a:cubicBezTo>
                  <a:cubicBezTo>
                    <a:pt x="9144" y="3781"/>
                    <a:pt x="8580" y="3206"/>
                    <a:pt x="7945" y="2696"/>
                  </a:cubicBezTo>
                  <a:cubicBezTo>
                    <a:pt x="7887" y="2652"/>
                    <a:pt x="7824" y="2549"/>
                    <a:pt x="7752" y="2533"/>
                  </a:cubicBezTo>
                  <a:cubicBezTo>
                    <a:pt x="7461" y="2250"/>
                    <a:pt x="7143" y="1994"/>
                    <a:pt x="6793" y="1787"/>
                  </a:cubicBezTo>
                  <a:cubicBezTo>
                    <a:pt x="6725" y="1755"/>
                    <a:pt x="6638" y="1650"/>
                    <a:pt x="6549" y="1650"/>
                  </a:cubicBezTo>
                  <a:cubicBezTo>
                    <a:pt x="6535" y="1650"/>
                    <a:pt x="6521" y="1653"/>
                    <a:pt x="6507" y="1658"/>
                  </a:cubicBezTo>
                  <a:cubicBezTo>
                    <a:pt x="5568" y="1144"/>
                    <a:pt x="4605" y="649"/>
                    <a:pt x="3568" y="362"/>
                  </a:cubicBezTo>
                  <a:cubicBezTo>
                    <a:pt x="3018" y="211"/>
                    <a:pt x="2454" y="185"/>
                    <a:pt x="1890" y="109"/>
                  </a:cubicBezTo>
                  <a:cubicBezTo>
                    <a:pt x="1716" y="56"/>
                    <a:pt x="1503" y="23"/>
                    <a:pt x="1293" y="23"/>
                  </a:cubicBezTo>
                  <a:cubicBezTo>
                    <a:pt x="1131" y="23"/>
                    <a:pt x="971" y="43"/>
                    <a:pt x="834" y="90"/>
                  </a:cubicBezTo>
                  <a:cubicBezTo>
                    <a:pt x="793" y="66"/>
                    <a:pt x="740" y="59"/>
                    <a:pt x="693" y="47"/>
                  </a:cubicBezTo>
                  <a:cubicBezTo>
                    <a:pt x="603" y="38"/>
                    <a:pt x="506" y="21"/>
                    <a:pt x="411" y="21"/>
                  </a:cubicBezTo>
                  <a:cubicBezTo>
                    <a:pt x="349" y="21"/>
                    <a:pt x="289" y="29"/>
                    <a:pt x="233" y="51"/>
                  </a:cubicBezTo>
                  <a:cubicBezTo>
                    <a:pt x="227" y="54"/>
                    <a:pt x="222" y="58"/>
                    <a:pt x="218" y="62"/>
                  </a:cubicBezTo>
                  <a:cubicBezTo>
                    <a:pt x="203" y="39"/>
                    <a:pt x="182" y="20"/>
                    <a:pt x="159" y="8"/>
                  </a:cubicBezTo>
                  <a:cubicBezTo>
                    <a:pt x="144" y="3"/>
                    <a:pt x="130" y="0"/>
                    <a:pt x="1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5" name="Google Shape;4385;p57"/>
            <p:cNvSpPr/>
            <p:nvPr/>
          </p:nvSpPr>
          <p:spPr>
            <a:xfrm>
              <a:off x="2312656" y="4417942"/>
              <a:ext cx="226447" cy="330431"/>
            </a:xfrm>
            <a:custGeom>
              <a:avLst/>
              <a:gdLst/>
              <a:ahLst/>
              <a:cxnLst/>
              <a:rect l="l" t="t" r="r" b="b"/>
              <a:pathLst>
                <a:path w="5297" h="7733" extrusionOk="0">
                  <a:moveTo>
                    <a:pt x="3387" y="180"/>
                  </a:moveTo>
                  <a:cubicBezTo>
                    <a:pt x="3978" y="180"/>
                    <a:pt x="4529" y="497"/>
                    <a:pt x="4865" y="1002"/>
                  </a:cubicBezTo>
                  <a:cubicBezTo>
                    <a:pt x="5116" y="1462"/>
                    <a:pt x="5053" y="2013"/>
                    <a:pt x="4916" y="2504"/>
                  </a:cubicBezTo>
                  <a:cubicBezTo>
                    <a:pt x="4818" y="3014"/>
                    <a:pt x="4674" y="3512"/>
                    <a:pt x="4521" y="4009"/>
                  </a:cubicBezTo>
                  <a:cubicBezTo>
                    <a:pt x="4155" y="3803"/>
                    <a:pt x="3789" y="3592"/>
                    <a:pt x="3395" y="3441"/>
                  </a:cubicBezTo>
                  <a:cubicBezTo>
                    <a:pt x="2632" y="3166"/>
                    <a:pt x="1832" y="2952"/>
                    <a:pt x="1018" y="2952"/>
                  </a:cubicBezTo>
                  <a:cubicBezTo>
                    <a:pt x="906" y="2952"/>
                    <a:pt x="794" y="2957"/>
                    <a:pt x="681" y="2965"/>
                  </a:cubicBezTo>
                  <a:cubicBezTo>
                    <a:pt x="995" y="2202"/>
                    <a:pt x="1327" y="1421"/>
                    <a:pt x="1968" y="881"/>
                  </a:cubicBezTo>
                  <a:cubicBezTo>
                    <a:pt x="2285" y="612"/>
                    <a:pt x="2590" y="281"/>
                    <a:pt x="3024" y="220"/>
                  </a:cubicBezTo>
                  <a:cubicBezTo>
                    <a:pt x="3146" y="193"/>
                    <a:pt x="3267" y="180"/>
                    <a:pt x="3387" y="180"/>
                  </a:cubicBezTo>
                  <a:close/>
                  <a:moveTo>
                    <a:pt x="2638" y="3387"/>
                  </a:moveTo>
                  <a:cubicBezTo>
                    <a:pt x="3279" y="3571"/>
                    <a:pt x="3894" y="3852"/>
                    <a:pt x="4463" y="4190"/>
                  </a:cubicBezTo>
                  <a:cubicBezTo>
                    <a:pt x="4387" y="4435"/>
                    <a:pt x="4308" y="4680"/>
                    <a:pt x="4231" y="4926"/>
                  </a:cubicBezTo>
                  <a:cubicBezTo>
                    <a:pt x="3816" y="5937"/>
                    <a:pt x="3407" y="7469"/>
                    <a:pt x="2102" y="7545"/>
                  </a:cubicBezTo>
                  <a:cubicBezTo>
                    <a:pt x="2081" y="7546"/>
                    <a:pt x="2060" y="7546"/>
                    <a:pt x="2039" y="7546"/>
                  </a:cubicBezTo>
                  <a:cubicBezTo>
                    <a:pt x="969" y="7546"/>
                    <a:pt x="466" y="6750"/>
                    <a:pt x="307" y="5795"/>
                  </a:cubicBezTo>
                  <a:lnTo>
                    <a:pt x="307" y="5795"/>
                  </a:lnTo>
                  <a:cubicBezTo>
                    <a:pt x="316" y="5797"/>
                    <a:pt x="326" y="5797"/>
                    <a:pt x="335" y="5798"/>
                  </a:cubicBezTo>
                  <a:cubicBezTo>
                    <a:pt x="343" y="5798"/>
                    <a:pt x="350" y="5798"/>
                    <a:pt x="358" y="5798"/>
                  </a:cubicBezTo>
                  <a:cubicBezTo>
                    <a:pt x="684" y="5798"/>
                    <a:pt x="998" y="5650"/>
                    <a:pt x="1277" y="5441"/>
                  </a:cubicBezTo>
                  <a:cubicBezTo>
                    <a:pt x="1231" y="5423"/>
                    <a:pt x="1186" y="5396"/>
                    <a:pt x="1153" y="5362"/>
                  </a:cubicBezTo>
                  <a:cubicBezTo>
                    <a:pt x="1124" y="5335"/>
                    <a:pt x="1098" y="5304"/>
                    <a:pt x="1073" y="5270"/>
                  </a:cubicBezTo>
                  <a:cubicBezTo>
                    <a:pt x="1052" y="5240"/>
                    <a:pt x="1036" y="5208"/>
                    <a:pt x="1022" y="5175"/>
                  </a:cubicBezTo>
                  <a:cubicBezTo>
                    <a:pt x="992" y="5111"/>
                    <a:pt x="983" y="5040"/>
                    <a:pt x="980" y="4971"/>
                  </a:cubicBezTo>
                  <a:cubicBezTo>
                    <a:pt x="978" y="4893"/>
                    <a:pt x="1003" y="4812"/>
                    <a:pt x="1035" y="4740"/>
                  </a:cubicBezTo>
                  <a:cubicBezTo>
                    <a:pt x="1067" y="4671"/>
                    <a:pt x="1118" y="4610"/>
                    <a:pt x="1169" y="4555"/>
                  </a:cubicBezTo>
                  <a:cubicBezTo>
                    <a:pt x="1203" y="4519"/>
                    <a:pt x="1242" y="4487"/>
                    <a:pt x="1282" y="4458"/>
                  </a:cubicBezTo>
                  <a:cubicBezTo>
                    <a:pt x="1314" y="4433"/>
                    <a:pt x="1351" y="4412"/>
                    <a:pt x="1387" y="4397"/>
                  </a:cubicBezTo>
                  <a:cubicBezTo>
                    <a:pt x="1418" y="4385"/>
                    <a:pt x="1449" y="4375"/>
                    <a:pt x="1482" y="4367"/>
                  </a:cubicBezTo>
                  <a:cubicBezTo>
                    <a:pt x="1524" y="4356"/>
                    <a:pt x="1566" y="4353"/>
                    <a:pt x="1609" y="4349"/>
                  </a:cubicBezTo>
                  <a:cubicBezTo>
                    <a:pt x="1618" y="4348"/>
                    <a:pt x="1628" y="4348"/>
                    <a:pt x="1637" y="4348"/>
                  </a:cubicBezTo>
                  <a:cubicBezTo>
                    <a:pt x="1665" y="4348"/>
                    <a:pt x="1693" y="4351"/>
                    <a:pt x="1720" y="4354"/>
                  </a:cubicBezTo>
                  <a:cubicBezTo>
                    <a:pt x="1756" y="4359"/>
                    <a:pt x="1790" y="4371"/>
                    <a:pt x="1822" y="4384"/>
                  </a:cubicBezTo>
                  <a:cubicBezTo>
                    <a:pt x="1885" y="4408"/>
                    <a:pt x="1940" y="4451"/>
                    <a:pt x="1990" y="4493"/>
                  </a:cubicBezTo>
                  <a:cubicBezTo>
                    <a:pt x="2027" y="4525"/>
                    <a:pt x="2059" y="4560"/>
                    <a:pt x="2088" y="4597"/>
                  </a:cubicBezTo>
                  <a:cubicBezTo>
                    <a:pt x="2371" y="4249"/>
                    <a:pt x="2497" y="3811"/>
                    <a:pt x="2638" y="3387"/>
                  </a:cubicBezTo>
                  <a:close/>
                  <a:moveTo>
                    <a:pt x="3446" y="0"/>
                  </a:moveTo>
                  <a:cubicBezTo>
                    <a:pt x="3296" y="0"/>
                    <a:pt x="3146" y="14"/>
                    <a:pt x="3000" y="35"/>
                  </a:cubicBezTo>
                  <a:cubicBezTo>
                    <a:pt x="2634" y="81"/>
                    <a:pt x="2333" y="306"/>
                    <a:pt x="2068" y="547"/>
                  </a:cubicBezTo>
                  <a:cubicBezTo>
                    <a:pt x="1566" y="929"/>
                    <a:pt x="1185" y="1428"/>
                    <a:pt x="911" y="1993"/>
                  </a:cubicBezTo>
                  <a:cubicBezTo>
                    <a:pt x="514" y="2805"/>
                    <a:pt x="143" y="3651"/>
                    <a:pt x="67" y="4563"/>
                  </a:cubicBezTo>
                  <a:cubicBezTo>
                    <a:pt x="0" y="5770"/>
                    <a:pt x="258" y="7496"/>
                    <a:pt x="1702" y="7711"/>
                  </a:cubicBezTo>
                  <a:cubicBezTo>
                    <a:pt x="1806" y="7726"/>
                    <a:pt x="1905" y="7733"/>
                    <a:pt x="2002" y="7733"/>
                  </a:cubicBezTo>
                  <a:cubicBezTo>
                    <a:pt x="3838" y="7733"/>
                    <a:pt x="4236" y="5218"/>
                    <a:pt x="4787" y="3834"/>
                  </a:cubicBezTo>
                  <a:cubicBezTo>
                    <a:pt x="4907" y="3483"/>
                    <a:pt x="4960" y="3106"/>
                    <a:pt x="5052" y="2744"/>
                  </a:cubicBezTo>
                  <a:cubicBezTo>
                    <a:pt x="5177" y="2271"/>
                    <a:pt x="5297" y="1750"/>
                    <a:pt x="5164" y="1262"/>
                  </a:cubicBezTo>
                  <a:cubicBezTo>
                    <a:pt x="5076" y="811"/>
                    <a:pt x="4700" y="497"/>
                    <a:pt x="4338" y="251"/>
                  </a:cubicBezTo>
                  <a:cubicBezTo>
                    <a:pt x="4076" y="62"/>
                    <a:pt x="3762" y="0"/>
                    <a:pt x="3446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6" name="Google Shape;4386;p57"/>
            <p:cNvSpPr/>
            <p:nvPr/>
          </p:nvSpPr>
          <p:spPr>
            <a:xfrm>
              <a:off x="2737163" y="4533227"/>
              <a:ext cx="262100" cy="345686"/>
            </a:xfrm>
            <a:custGeom>
              <a:avLst/>
              <a:gdLst/>
              <a:ahLst/>
              <a:cxnLst/>
              <a:rect l="l" t="t" r="r" b="b"/>
              <a:pathLst>
                <a:path w="6131" h="8090" extrusionOk="0">
                  <a:moveTo>
                    <a:pt x="4013" y="188"/>
                  </a:moveTo>
                  <a:cubicBezTo>
                    <a:pt x="4278" y="188"/>
                    <a:pt x="4542" y="240"/>
                    <a:pt x="4787" y="351"/>
                  </a:cubicBezTo>
                  <a:cubicBezTo>
                    <a:pt x="5261" y="650"/>
                    <a:pt x="5633" y="1153"/>
                    <a:pt x="5856" y="1666"/>
                  </a:cubicBezTo>
                  <a:cubicBezTo>
                    <a:pt x="5975" y="2458"/>
                    <a:pt x="5791" y="3225"/>
                    <a:pt x="5561" y="3979"/>
                  </a:cubicBezTo>
                  <a:cubicBezTo>
                    <a:pt x="5470" y="4240"/>
                    <a:pt x="5366" y="4499"/>
                    <a:pt x="5274" y="4762"/>
                  </a:cubicBezTo>
                  <a:cubicBezTo>
                    <a:pt x="4993" y="4541"/>
                    <a:pt x="4721" y="4299"/>
                    <a:pt x="4403" y="4124"/>
                  </a:cubicBezTo>
                  <a:cubicBezTo>
                    <a:pt x="3410" y="3524"/>
                    <a:pt x="2312" y="3067"/>
                    <a:pt x="1158" y="2933"/>
                  </a:cubicBezTo>
                  <a:cubicBezTo>
                    <a:pt x="1499" y="2096"/>
                    <a:pt x="1972" y="1316"/>
                    <a:pt x="2642" y="699"/>
                  </a:cubicBezTo>
                  <a:cubicBezTo>
                    <a:pt x="3016" y="372"/>
                    <a:pt x="3515" y="188"/>
                    <a:pt x="4013" y="188"/>
                  </a:cubicBezTo>
                  <a:close/>
                  <a:moveTo>
                    <a:pt x="3138" y="3673"/>
                  </a:moveTo>
                  <a:cubicBezTo>
                    <a:pt x="3882" y="3992"/>
                    <a:pt x="4579" y="4425"/>
                    <a:pt x="5202" y="4938"/>
                  </a:cubicBezTo>
                  <a:cubicBezTo>
                    <a:pt x="5202" y="4939"/>
                    <a:pt x="5203" y="4939"/>
                    <a:pt x="5204" y="4940"/>
                  </a:cubicBezTo>
                  <a:cubicBezTo>
                    <a:pt x="5145" y="5096"/>
                    <a:pt x="5091" y="5254"/>
                    <a:pt x="5020" y="5405"/>
                  </a:cubicBezTo>
                  <a:cubicBezTo>
                    <a:pt x="5005" y="5459"/>
                    <a:pt x="4956" y="5529"/>
                    <a:pt x="4937" y="5593"/>
                  </a:cubicBezTo>
                  <a:cubicBezTo>
                    <a:pt x="4424" y="6620"/>
                    <a:pt x="3790" y="7736"/>
                    <a:pt x="2593" y="7903"/>
                  </a:cubicBezTo>
                  <a:cubicBezTo>
                    <a:pt x="1196" y="7839"/>
                    <a:pt x="573" y="6840"/>
                    <a:pt x="522" y="5688"/>
                  </a:cubicBezTo>
                  <a:lnTo>
                    <a:pt x="522" y="5688"/>
                  </a:lnTo>
                  <a:cubicBezTo>
                    <a:pt x="602" y="5718"/>
                    <a:pt x="698" y="5724"/>
                    <a:pt x="774" y="5748"/>
                  </a:cubicBezTo>
                  <a:cubicBezTo>
                    <a:pt x="791" y="5749"/>
                    <a:pt x="807" y="5749"/>
                    <a:pt x="823" y="5749"/>
                  </a:cubicBezTo>
                  <a:cubicBezTo>
                    <a:pt x="1101" y="5749"/>
                    <a:pt x="1365" y="5684"/>
                    <a:pt x="1608" y="5570"/>
                  </a:cubicBezTo>
                  <a:cubicBezTo>
                    <a:pt x="1566" y="5539"/>
                    <a:pt x="1529" y="5498"/>
                    <a:pt x="1498" y="5457"/>
                  </a:cubicBezTo>
                  <a:cubicBezTo>
                    <a:pt x="1451" y="5392"/>
                    <a:pt x="1422" y="5307"/>
                    <a:pt x="1421" y="5226"/>
                  </a:cubicBezTo>
                  <a:cubicBezTo>
                    <a:pt x="1418" y="5152"/>
                    <a:pt x="1433" y="5076"/>
                    <a:pt x="1472" y="5011"/>
                  </a:cubicBezTo>
                  <a:cubicBezTo>
                    <a:pt x="1518" y="4929"/>
                    <a:pt x="1583" y="4861"/>
                    <a:pt x="1653" y="4800"/>
                  </a:cubicBezTo>
                  <a:cubicBezTo>
                    <a:pt x="1716" y="4744"/>
                    <a:pt x="1788" y="4693"/>
                    <a:pt x="1865" y="4661"/>
                  </a:cubicBezTo>
                  <a:cubicBezTo>
                    <a:pt x="1904" y="4645"/>
                    <a:pt x="1943" y="4632"/>
                    <a:pt x="1985" y="4624"/>
                  </a:cubicBezTo>
                  <a:cubicBezTo>
                    <a:pt x="2019" y="4618"/>
                    <a:pt x="2053" y="4616"/>
                    <a:pt x="2086" y="4616"/>
                  </a:cubicBezTo>
                  <a:cubicBezTo>
                    <a:pt x="2095" y="4616"/>
                    <a:pt x="2104" y="4616"/>
                    <a:pt x="2112" y="4616"/>
                  </a:cubicBezTo>
                  <a:cubicBezTo>
                    <a:pt x="2195" y="4618"/>
                    <a:pt x="2274" y="4645"/>
                    <a:pt x="2346" y="4684"/>
                  </a:cubicBezTo>
                  <a:cubicBezTo>
                    <a:pt x="2413" y="4719"/>
                    <a:pt x="2470" y="4772"/>
                    <a:pt x="2517" y="4831"/>
                  </a:cubicBezTo>
                  <a:cubicBezTo>
                    <a:pt x="2800" y="4483"/>
                    <a:pt x="3012" y="4072"/>
                    <a:pt x="3138" y="3673"/>
                  </a:cubicBezTo>
                  <a:close/>
                  <a:moveTo>
                    <a:pt x="4010" y="1"/>
                  </a:moveTo>
                  <a:cubicBezTo>
                    <a:pt x="3487" y="1"/>
                    <a:pt x="2960" y="184"/>
                    <a:pt x="2564" y="522"/>
                  </a:cubicBezTo>
                  <a:cubicBezTo>
                    <a:pt x="1503" y="1460"/>
                    <a:pt x="909" y="2812"/>
                    <a:pt x="558" y="4160"/>
                  </a:cubicBezTo>
                  <a:cubicBezTo>
                    <a:pt x="0" y="5852"/>
                    <a:pt x="417" y="7887"/>
                    <a:pt x="2473" y="8089"/>
                  </a:cubicBezTo>
                  <a:cubicBezTo>
                    <a:pt x="3791" y="8069"/>
                    <a:pt x="4541" y="6774"/>
                    <a:pt x="5082" y="5723"/>
                  </a:cubicBezTo>
                  <a:cubicBezTo>
                    <a:pt x="5084" y="5715"/>
                    <a:pt x="5088" y="5707"/>
                    <a:pt x="5090" y="5699"/>
                  </a:cubicBezTo>
                  <a:cubicBezTo>
                    <a:pt x="5091" y="5697"/>
                    <a:pt x="5091" y="5696"/>
                    <a:pt x="5091" y="5694"/>
                  </a:cubicBezTo>
                  <a:lnTo>
                    <a:pt x="5092" y="5692"/>
                  </a:lnTo>
                  <a:cubicBezTo>
                    <a:pt x="5093" y="5687"/>
                    <a:pt x="5095" y="5681"/>
                    <a:pt x="5097" y="5675"/>
                  </a:cubicBezTo>
                  <a:cubicBezTo>
                    <a:pt x="5099" y="5671"/>
                    <a:pt x="5101" y="5665"/>
                    <a:pt x="5104" y="5660"/>
                  </a:cubicBezTo>
                  <a:cubicBezTo>
                    <a:pt x="5109" y="5646"/>
                    <a:pt x="5117" y="5632"/>
                    <a:pt x="5124" y="5617"/>
                  </a:cubicBezTo>
                  <a:cubicBezTo>
                    <a:pt x="5139" y="5573"/>
                    <a:pt x="5161" y="5532"/>
                    <a:pt x="5180" y="5491"/>
                  </a:cubicBezTo>
                  <a:cubicBezTo>
                    <a:pt x="5181" y="5489"/>
                    <a:pt x="5183" y="5488"/>
                    <a:pt x="5183" y="5487"/>
                  </a:cubicBezTo>
                  <a:cubicBezTo>
                    <a:pt x="5184" y="5485"/>
                    <a:pt x="5184" y="5484"/>
                    <a:pt x="5184" y="5484"/>
                  </a:cubicBezTo>
                  <a:cubicBezTo>
                    <a:pt x="5186" y="5476"/>
                    <a:pt x="5189" y="5468"/>
                    <a:pt x="5192" y="5460"/>
                  </a:cubicBezTo>
                  <a:cubicBezTo>
                    <a:pt x="5194" y="5452"/>
                    <a:pt x="5199" y="5445"/>
                    <a:pt x="5201" y="5437"/>
                  </a:cubicBezTo>
                  <a:cubicBezTo>
                    <a:pt x="5217" y="5397"/>
                    <a:pt x="5235" y="5356"/>
                    <a:pt x="5253" y="5317"/>
                  </a:cubicBezTo>
                  <a:cubicBezTo>
                    <a:pt x="5255" y="5314"/>
                    <a:pt x="5256" y="5310"/>
                    <a:pt x="5257" y="5307"/>
                  </a:cubicBezTo>
                  <a:lnTo>
                    <a:pt x="5257" y="5306"/>
                  </a:lnTo>
                  <a:cubicBezTo>
                    <a:pt x="5259" y="5301"/>
                    <a:pt x="5261" y="5296"/>
                    <a:pt x="5264" y="5291"/>
                  </a:cubicBezTo>
                  <a:cubicBezTo>
                    <a:pt x="5265" y="5288"/>
                    <a:pt x="5268" y="5283"/>
                    <a:pt x="5271" y="5278"/>
                  </a:cubicBezTo>
                  <a:cubicBezTo>
                    <a:pt x="5284" y="5238"/>
                    <a:pt x="5300" y="5198"/>
                    <a:pt x="5315" y="5160"/>
                  </a:cubicBezTo>
                  <a:cubicBezTo>
                    <a:pt x="5322" y="5139"/>
                    <a:pt x="5329" y="5121"/>
                    <a:pt x="5336" y="5101"/>
                  </a:cubicBezTo>
                  <a:lnTo>
                    <a:pt x="5336" y="5100"/>
                  </a:lnTo>
                  <a:cubicBezTo>
                    <a:pt x="5356" y="5042"/>
                    <a:pt x="5376" y="4985"/>
                    <a:pt x="5399" y="4927"/>
                  </a:cubicBezTo>
                  <a:cubicBezTo>
                    <a:pt x="5411" y="4895"/>
                    <a:pt x="5422" y="4863"/>
                    <a:pt x="5432" y="4830"/>
                  </a:cubicBezTo>
                  <a:cubicBezTo>
                    <a:pt x="5432" y="4829"/>
                    <a:pt x="5432" y="4829"/>
                    <a:pt x="5433" y="4829"/>
                  </a:cubicBezTo>
                  <a:lnTo>
                    <a:pt x="5433" y="4831"/>
                  </a:lnTo>
                  <a:cubicBezTo>
                    <a:pt x="5449" y="4780"/>
                    <a:pt x="5467" y="4732"/>
                    <a:pt x="5486" y="4683"/>
                  </a:cubicBezTo>
                  <a:cubicBezTo>
                    <a:pt x="5494" y="4663"/>
                    <a:pt x="5500" y="4643"/>
                    <a:pt x="5508" y="4623"/>
                  </a:cubicBezTo>
                  <a:lnTo>
                    <a:pt x="5508" y="4622"/>
                  </a:lnTo>
                  <a:cubicBezTo>
                    <a:pt x="5512" y="4613"/>
                    <a:pt x="5515" y="4603"/>
                    <a:pt x="5519" y="4594"/>
                  </a:cubicBezTo>
                  <a:cubicBezTo>
                    <a:pt x="5521" y="4584"/>
                    <a:pt x="5524" y="4576"/>
                    <a:pt x="5527" y="4567"/>
                  </a:cubicBezTo>
                  <a:cubicBezTo>
                    <a:pt x="5535" y="4548"/>
                    <a:pt x="5542" y="4527"/>
                    <a:pt x="5550" y="4507"/>
                  </a:cubicBezTo>
                  <a:cubicBezTo>
                    <a:pt x="5564" y="4469"/>
                    <a:pt x="5579" y="4431"/>
                    <a:pt x="5594" y="4395"/>
                  </a:cubicBezTo>
                  <a:cubicBezTo>
                    <a:pt x="5609" y="4359"/>
                    <a:pt x="5623" y="4324"/>
                    <a:pt x="5638" y="4288"/>
                  </a:cubicBezTo>
                  <a:cubicBezTo>
                    <a:pt x="5640" y="4281"/>
                    <a:pt x="5642" y="4274"/>
                    <a:pt x="5646" y="4268"/>
                  </a:cubicBezTo>
                  <a:cubicBezTo>
                    <a:pt x="5648" y="4260"/>
                    <a:pt x="5650" y="4253"/>
                    <a:pt x="5654" y="4245"/>
                  </a:cubicBezTo>
                  <a:cubicBezTo>
                    <a:pt x="5661" y="4231"/>
                    <a:pt x="5667" y="4216"/>
                    <a:pt x="5675" y="4204"/>
                  </a:cubicBezTo>
                  <a:cubicBezTo>
                    <a:pt x="5683" y="4176"/>
                    <a:pt x="5691" y="4150"/>
                    <a:pt x="5701" y="4122"/>
                  </a:cubicBezTo>
                  <a:cubicBezTo>
                    <a:pt x="5714" y="4078"/>
                    <a:pt x="5731" y="4034"/>
                    <a:pt x="5745" y="3990"/>
                  </a:cubicBezTo>
                  <a:lnTo>
                    <a:pt x="5745" y="3989"/>
                  </a:lnTo>
                  <a:cubicBezTo>
                    <a:pt x="5755" y="3959"/>
                    <a:pt x="5763" y="3928"/>
                    <a:pt x="5773" y="3898"/>
                  </a:cubicBezTo>
                  <a:cubicBezTo>
                    <a:pt x="5776" y="3891"/>
                    <a:pt x="5777" y="3883"/>
                    <a:pt x="5779" y="3875"/>
                  </a:cubicBezTo>
                  <a:cubicBezTo>
                    <a:pt x="5789" y="3849"/>
                    <a:pt x="5797" y="3823"/>
                    <a:pt x="5807" y="3798"/>
                  </a:cubicBezTo>
                  <a:cubicBezTo>
                    <a:pt x="6009" y="3114"/>
                    <a:pt x="6131" y="2408"/>
                    <a:pt x="6054" y="1691"/>
                  </a:cubicBezTo>
                  <a:cubicBezTo>
                    <a:pt x="5854" y="1094"/>
                    <a:pt x="5383" y="477"/>
                    <a:pt x="4830" y="165"/>
                  </a:cubicBezTo>
                  <a:cubicBezTo>
                    <a:pt x="4572" y="54"/>
                    <a:pt x="4291" y="1"/>
                    <a:pt x="4010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7" name="Google Shape;4387;p57"/>
            <p:cNvSpPr/>
            <p:nvPr/>
          </p:nvSpPr>
          <p:spPr>
            <a:xfrm>
              <a:off x="2536281" y="4695729"/>
              <a:ext cx="135688" cy="136437"/>
            </a:xfrm>
            <a:custGeom>
              <a:avLst/>
              <a:gdLst/>
              <a:ahLst/>
              <a:cxnLst/>
              <a:rect l="l" t="t" r="r" b="b"/>
              <a:pathLst>
                <a:path w="3174" h="3193" extrusionOk="0">
                  <a:moveTo>
                    <a:pt x="2402" y="415"/>
                  </a:moveTo>
                  <a:cubicBezTo>
                    <a:pt x="2403" y="416"/>
                    <a:pt x="2404" y="417"/>
                    <a:pt x="2404" y="417"/>
                  </a:cubicBezTo>
                  <a:lnTo>
                    <a:pt x="2404" y="417"/>
                  </a:lnTo>
                  <a:cubicBezTo>
                    <a:pt x="2404" y="417"/>
                    <a:pt x="2403" y="416"/>
                    <a:pt x="2402" y="415"/>
                  </a:cubicBezTo>
                  <a:close/>
                  <a:moveTo>
                    <a:pt x="1684" y="194"/>
                  </a:moveTo>
                  <a:cubicBezTo>
                    <a:pt x="1705" y="194"/>
                    <a:pt x="1725" y="194"/>
                    <a:pt x="1746" y="195"/>
                  </a:cubicBezTo>
                  <a:cubicBezTo>
                    <a:pt x="1774" y="196"/>
                    <a:pt x="1802" y="199"/>
                    <a:pt x="1832" y="205"/>
                  </a:cubicBezTo>
                  <a:lnTo>
                    <a:pt x="1835" y="205"/>
                  </a:lnTo>
                  <a:cubicBezTo>
                    <a:pt x="1861" y="206"/>
                    <a:pt x="1888" y="207"/>
                    <a:pt x="1915" y="212"/>
                  </a:cubicBezTo>
                  <a:cubicBezTo>
                    <a:pt x="1945" y="216"/>
                    <a:pt x="1976" y="224"/>
                    <a:pt x="2006" y="231"/>
                  </a:cubicBezTo>
                  <a:cubicBezTo>
                    <a:pt x="2030" y="237"/>
                    <a:pt x="2054" y="242"/>
                    <a:pt x="2079" y="247"/>
                  </a:cubicBezTo>
                  <a:cubicBezTo>
                    <a:pt x="2136" y="263"/>
                    <a:pt x="2189" y="292"/>
                    <a:pt x="2244" y="315"/>
                  </a:cubicBezTo>
                  <a:cubicBezTo>
                    <a:pt x="2269" y="325"/>
                    <a:pt x="2296" y="337"/>
                    <a:pt x="2320" y="353"/>
                  </a:cubicBezTo>
                  <a:cubicBezTo>
                    <a:pt x="2340" y="365"/>
                    <a:pt x="2359" y="381"/>
                    <a:pt x="2377" y="396"/>
                  </a:cubicBezTo>
                  <a:cubicBezTo>
                    <a:pt x="2378" y="396"/>
                    <a:pt x="2378" y="397"/>
                    <a:pt x="2379" y="397"/>
                  </a:cubicBezTo>
                  <a:cubicBezTo>
                    <a:pt x="2379" y="398"/>
                    <a:pt x="2380" y="398"/>
                    <a:pt x="2382" y="399"/>
                  </a:cubicBezTo>
                  <a:lnTo>
                    <a:pt x="2383" y="401"/>
                  </a:lnTo>
                  <a:cubicBezTo>
                    <a:pt x="2390" y="406"/>
                    <a:pt x="2398" y="412"/>
                    <a:pt x="2406" y="418"/>
                  </a:cubicBezTo>
                  <a:lnTo>
                    <a:pt x="2406" y="418"/>
                  </a:lnTo>
                  <a:cubicBezTo>
                    <a:pt x="2405" y="418"/>
                    <a:pt x="2405" y="418"/>
                    <a:pt x="2404" y="417"/>
                  </a:cubicBezTo>
                  <a:lnTo>
                    <a:pt x="2404" y="417"/>
                  </a:lnTo>
                  <a:cubicBezTo>
                    <a:pt x="2427" y="434"/>
                    <a:pt x="2449" y="450"/>
                    <a:pt x="2470" y="470"/>
                  </a:cubicBezTo>
                  <a:cubicBezTo>
                    <a:pt x="3007" y="923"/>
                    <a:pt x="3141" y="1700"/>
                    <a:pt x="2720" y="2282"/>
                  </a:cubicBezTo>
                  <a:cubicBezTo>
                    <a:pt x="2407" y="2604"/>
                    <a:pt x="2040" y="2994"/>
                    <a:pt x="1557" y="3005"/>
                  </a:cubicBezTo>
                  <a:cubicBezTo>
                    <a:pt x="1552" y="3005"/>
                    <a:pt x="1547" y="3006"/>
                    <a:pt x="1542" y="3006"/>
                  </a:cubicBezTo>
                  <a:cubicBezTo>
                    <a:pt x="848" y="3006"/>
                    <a:pt x="277" y="2388"/>
                    <a:pt x="203" y="1714"/>
                  </a:cubicBezTo>
                  <a:cubicBezTo>
                    <a:pt x="130" y="1258"/>
                    <a:pt x="399" y="829"/>
                    <a:pt x="702" y="509"/>
                  </a:cubicBezTo>
                  <a:cubicBezTo>
                    <a:pt x="936" y="294"/>
                    <a:pt x="1260" y="196"/>
                    <a:pt x="1579" y="196"/>
                  </a:cubicBezTo>
                  <a:lnTo>
                    <a:pt x="1621" y="196"/>
                  </a:lnTo>
                  <a:cubicBezTo>
                    <a:pt x="1643" y="195"/>
                    <a:pt x="1663" y="194"/>
                    <a:pt x="1684" y="194"/>
                  </a:cubicBezTo>
                  <a:close/>
                  <a:moveTo>
                    <a:pt x="1566" y="0"/>
                  </a:moveTo>
                  <a:cubicBezTo>
                    <a:pt x="729" y="0"/>
                    <a:pt x="0" y="762"/>
                    <a:pt x="5" y="1599"/>
                  </a:cubicBezTo>
                  <a:cubicBezTo>
                    <a:pt x="31" y="2389"/>
                    <a:pt x="663" y="3161"/>
                    <a:pt x="1480" y="3190"/>
                  </a:cubicBezTo>
                  <a:cubicBezTo>
                    <a:pt x="1507" y="3192"/>
                    <a:pt x="1534" y="3193"/>
                    <a:pt x="1561" y="3193"/>
                  </a:cubicBezTo>
                  <a:cubicBezTo>
                    <a:pt x="2006" y="3193"/>
                    <a:pt x="2375" y="2887"/>
                    <a:pt x="2682" y="2589"/>
                  </a:cubicBezTo>
                  <a:cubicBezTo>
                    <a:pt x="2978" y="2342"/>
                    <a:pt x="3111" y="1951"/>
                    <a:pt x="3174" y="1582"/>
                  </a:cubicBezTo>
                  <a:cubicBezTo>
                    <a:pt x="3174" y="797"/>
                    <a:pt x="2554" y="11"/>
                    <a:pt x="1733" y="11"/>
                  </a:cubicBezTo>
                  <a:cubicBezTo>
                    <a:pt x="1677" y="4"/>
                    <a:pt x="1621" y="0"/>
                    <a:pt x="15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8" name="Google Shape;4388;p57"/>
            <p:cNvSpPr/>
            <p:nvPr/>
          </p:nvSpPr>
          <p:spPr>
            <a:xfrm>
              <a:off x="2637727" y="4712565"/>
              <a:ext cx="256" cy="171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4" y="2"/>
                  </a:ln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9" name="Google Shape;4389;p57"/>
            <p:cNvSpPr/>
            <p:nvPr/>
          </p:nvSpPr>
          <p:spPr>
            <a:xfrm>
              <a:off x="2452021" y="4817894"/>
              <a:ext cx="259407" cy="113961"/>
            </a:xfrm>
            <a:custGeom>
              <a:avLst/>
              <a:gdLst/>
              <a:ahLst/>
              <a:cxnLst/>
              <a:rect l="l" t="t" r="r" b="b"/>
              <a:pathLst>
                <a:path w="6068" h="2667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40"/>
                    <a:pt x="20" y="79"/>
                    <a:pt x="32" y="118"/>
                  </a:cubicBezTo>
                  <a:cubicBezTo>
                    <a:pt x="515" y="1425"/>
                    <a:pt x="1683" y="2667"/>
                    <a:pt x="3153" y="2667"/>
                  </a:cubicBezTo>
                  <a:cubicBezTo>
                    <a:pt x="3187" y="2667"/>
                    <a:pt x="3223" y="2666"/>
                    <a:pt x="3257" y="2664"/>
                  </a:cubicBezTo>
                  <a:cubicBezTo>
                    <a:pt x="3286" y="2665"/>
                    <a:pt x="3314" y="2666"/>
                    <a:pt x="3342" y="2666"/>
                  </a:cubicBezTo>
                  <a:cubicBezTo>
                    <a:pt x="4269" y="2666"/>
                    <a:pt x="5132" y="2198"/>
                    <a:pt x="5743" y="1514"/>
                  </a:cubicBezTo>
                  <a:cubicBezTo>
                    <a:pt x="5878" y="1407"/>
                    <a:pt x="5973" y="1265"/>
                    <a:pt x="6068" y="1123"/>
                  </a:cubicBezTo>
                  <a:lnTo>
                    <a:pt x="6068" y="1123"/>
                  </a:lnTo>
                  <a:cubicBezTo>
                    <a:pt x="6060" y="1130"/>
                    <a:pt x="6053" y="1138"/>
                    <a:pt x="6046" y="1146"/>
                  </a:cubicBezTo>
                  <a:cubicBezTo>
                    <a:pt x="5955" y="1241"/>
                    <a:pt x="5856" y="1331"/>
                    <a:pt x="5757" y="1417"/>
                  </a:cubicBezTo>
                  <a:cubicBezTo>
                    <a:pt x="5726" y="1443"/>
                    <a:pt x="5695" y="1471"/>
                    <a:pt x="5664" y="1496"/>
                  </a:cubicBezTo>
                  <a:lnTo>
                    <a:pt x="5665" y="1495"/>
                  </a:lnTo>
                  <a:lnTo>
                    <a:pt x="5665" y="1495"/>
                  </a:lnTo>
                  <a:cubicBezTo>
                    <a:pt x="5663" y="1497"/>
                    <a:pt x="5661" y="1498"/>
                    <a:pt x="5658" y="1500"/>
                  </a:cubicBezTo>
                  <a:cubicBezTo>
                    <a:pt x="5657" y="1501"/>
                    <a:pt x="5656" y="1501"/>
                    <a:pt x="5655" y="1503"/>
                  </a:cubicBezTo>
                  <a:lnTo>
                    <a:pt x="5656" y="1503"/>
                  </a:lnTo>
                  <a:cubicBezTo>
                    <a:pt x="5637" y="1517"/>
                    <a:pt x="5617" y="1532"/>
                    <a:pt x="5599" y="1547"/>
                  </a:cubicBezTo>
                  <a:cubicBezTo>
                    <a:pt x="5598" y="1548"/>
                    <a:pt x="5598" y="1548"/>
                    <a:pt x="5597" y="1548"/>
                  </a:cubicBezTo>
                  <a:cubicBezTo>
                    <a:pt x="5595" y="1550"/>
                    <a:pt x="5594" y="1551"/>
                    <a:pt x="5592" y="1553"/>
                  </a:cubicBezTo>
                  <a:lnTo>
                    <a:pt x="5592" y="1553"/>
                  </a:lnTo>
                  <a:cubicBezTo>
                    <a:pt x="5591" y="1553"/>
                    <a:pt x="5590" y="1554"/>
                    <a:pt x="5590" y="1554"/>
                  </a:cubicBezTo>
                  <a:lnTo>
                    <a:pt x="5590" y="1554"/>
                  </a:lnTo>
                  <a:cubicBezTo>
                    <a:pt x="5591" y="1554"/>
                    <a:pt x="5591" y="1553"/>
                    <a:pt x="5592" y="1553"/>
                  </a:cubicBezTo>
                  <a:lnTo>
                    <a:pt x="5592" y="1553"/>
                  </a:lnTo>
                  <a:cubicBezTo>
                    <a:pt x="5591" y="1554"/>
                    <a:pt x="5591" y="1554"/>
                    <a:pt x="5590" y="1555"/>
                  </a:cubicBezTo>
                  <a:cubicBezTo>
                    <a:pt x="5590" y="1555"/>
                    <a:pt x="5590" y="1555"/>
                    <a:pt x="5590" y="1554"/>
                  </a:cubicBezTo>
                  <a:lnTo>
                    <a:pt x="5590" y="1554"/>
                  </a:lnTo>
                  <a:cubicBezTo>
                    <a:pt x="5564" y="1573"/>
                    <a:pt x="5539" y="1592"/>
                    <a:pt x="5512" y="1610"/>
                  </a:cubicBezTo>
                  <a:cubicBezTo>
                    <a:pt x="5517" y="1608"/>
                    <a:pt x="5520" y="1606"/>
                    <a:pt x="5523" y="1603"/>
                  </a:cubicBezTo>
                  <a:lnTo>
                    <a:pt x="5523" y="1603"/>
                  </a:lnTo>
                  <a:cubicBezTo>
                    <a:pt x="5472" y="1640"/>
                    <a:pt x="5421" y="1678"/>
                    <a:pt x="5369" y="1712"/>
                  </a:cubicBezTo>
                  <a:cubicBezTo>
                    <a:pt x="5326" y="1743"/>
                    <a:pt x="5280" y="1772"/>
                    <a:pt x="5238" y="1803"/>
                  </a:cubicBezTo>
                  <a:cubicBezTo>
                    <a:pt x="5238" y="1803"/>
                    <a:pt x="5238" y="1802"/>
                    <a:pt x="5238" y="1802"/>
                  </a:cubicBezTo>
                  <a:cubicBezTo>
                    <a:pt x="5188" y="1839"/>
                    <a:pt x="5142" y="1878"/>
                    <a:pt x="5091" y="1912"/>
                  </a:cubicBezTo>
                  <a:cubicBezTo>
                    <a:pt x="5039" y="1947"/>
                    <a:pt x="4986" y="1979"/>
                    <a:pt x="4932" y="2009"/>
                  </a:cubicBezTo>
                  <a:cubicBezTo>
                    <a:pt x="4922" y="2015"/>
                    <a:pt x="4911" y="2019"/>
                    <a:pt x="4900" y="2026"/>
                  </a:cubicBezTo>
                  <a:cubicBezTo>
                    <a:pt x="4900" y="2025"/>
                    <a:pt x="4900" y="2025"/>
                    <a:pt x="4900" y="2025"/>
                  </a:cubicBezTo>
                  <a:cubicBezTo>
                    <a:pt x="4899" y="2026"/>
                    <a:pt x="4898" y="2027"/>
                    <a:pt x="4897" y="2027"/>
                  </a:cubicBezTo>
                  <a:cubicBezTo>
                    <a:pt x="4896" y="2029"/>
                    <a:pt x="4895" y="2029"/>
                    <a:pt x="4895" y="2029"/>
                  </a:cubicBezTo>
                  <a:cubicBezTo>
                    <a:pt x="4893" y="2029"/>
                    <a:pt x="4891" y="2031"/>
                    <a:pt x="4890" y="2031"/>
                  </a:cubicBezTo>
                  <a:cubicBezTo>
                    <a:pt x="4843" y="2056"/>
                    <a:pt x="4796" y="2081"/>
                    <a:pt x="4749" y="2106"/>
                  </a:cubicBezTo>
                  <a:cubicBezTo>
                    <a:pt x="4693" y="2137"/>
                    <a:pt x="4638" y="2165"/>
                    <a:pt x="4579" y="2189"/>
                  </a:cubicBezTo>
                  <a:cubicBezTo>
                    <a:pt x="4550" y="2200"/>
                    <a:pt x="4522" y="2210"/>
                    <a:pt x="4493" y="2220"/>
                  </a:cubicBezTo>
                  <a:cubicBezTo>
                    <a:pt x="4102" y="2392"/>
                    <a:pt x="3676" y="2481"/>
                    <a:pt x="3250" y="2481"/>
                  </a:cubicBezTo>
                  <a:cubicBezTo>
                    <a:pt x="2850" y="2481"/>
                    <a:pt x="2449" y="2403"/>
                    <a:pt x="2077" y="2240"/>
                  </a:cubicBezTo>
                  <a:cubicBezTo>
                    <a:pt x="1622" y="2043"/>
                    <a:pt x="1251" y="1682"/>
                    <a:pt x="948" y="1296"/>
                  </a:cubicBezTo>
                  <a:cubicBezTo>
                    <a:pt x="884" y="1234"/>
                    <a:pt x="825" y="1168"/>
                    <a:pt x="769" y="1099"/>
                  </a:cubicBezTo>
                  <a:cubicBezTo>
                    <a:pt x="737" y="1069"/>
                    <a:pt x="705" y="1038"/>
                    <a:pt x="675" y="1005"/>
                  </a:cubicBezTo>
                  <a:cubicBezTo>
                    <a:pt x="599" y="921"/>
                    <a:pt x="523" y="835"/>
                    <a:pt x="454" y="743"/>
                  </a:cubicBezTo>
                  <a:cubicBezTo>
                    <a:pt x="420" y="696"/>
                    <a:pt x="387" y="648"/>
                    <a:pt x="357" y="598"/>
                  </a:cubicBezTo>
                  <a:cubicBezTo>
                    <a:pt x="331" y="557"/>
                    <a:pt x="306" y="513"/>
                    <a:pt x="279" y="471"/>
                  </a:cubicBezTo>
                  <a:cubicBezTo>
                    <a:pt x="278" y="470"/>
                    <a:pt x="278" y="468"/>
                    <a:pt x="277" y="467"/>
                  </a:cubicBezTo>
                  <a:cubicBezTo>
                    <a:pt x="255" y="435"/>
                    <a:pt x="234" y="403"/>
                    <a:pt x="213" y="368"/>
                  </a:cubicBezTo>
                  <a:cubicBezTo>
                    <a:pt x="190" y="331"/>
                    <a:pt x="170" y="291"/>
                    <a:pt x="148" y="252"/>
                  </a:cubicBezTo>
                  <a:cubicBezTo>
                    <a:pt x="109" y="183"/>
                    <a:pt x="65" y="118"/>
                    <a:pt x="27" y="48"/>
                  </a:cubicBezTo>
                  <a:cubicBezTo>
                    <a:pt x="18" y="32"/>
                    <a:pt x="10" y="1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0" name="Google Shape;4390;p57"/>
            <p:cNvSpPr/>
            <p:nvPr/>
          </p:nvSpPr>
          <p:spPr>
            <a:xfrm>
              <a:off x="2446250" y="4289880"/>
              <a:ext cx="164288" cy="64223"/>
            </a:xfrm>
            <a:custGeom>
              <a:avLst/>
              <a:gdLst/>
              <a:ahLst/>
              <a:cxnLst/>
              <a:rect l="l" t="t" r="r" b="b"/>
              <a:pathLst>
                <a:path w="3843" h="1503" extrusionOk="0">
                  <a:moveTo>
                    <a:pt x="1203" y="211"/>
                  </a:moveTo>
                  <a:lnTo>
                    <a:pt x="1203" y="211"/>
                  </a:lnTo>
                  <a:cubicBezTo>
                    <a:pt x="1202" y="211"/>
                    <a:pt x="1202" y="211"/>
                    <a:pt x="1201" y="211"/>
                  </a:cubicBezTo>
                  <a:cubicBezTo>
                    <a:pt x="1202" y="211"/>
                    <a:pt x="1202" y="211"/>
                    <a:pt x="1203" y="211"/>
                  </a:cubicBezTo>
                  <a:close/>
                  <a:moveTo>
                    <a:pt x="350" y="298"/>
                  </a:moveTo>
                  <a:cubicBezTo>
                    <a:pt x="346" y="299"/>
                    <a:pt x="341" y="299"/>
                    <a:pt x="337" y="300"/>
                  </a:cubicBezTo>
                  <a:lnTo>
                    <a:pt x="337" y="300"/>
                  </a:lnTo>
                  <a:cubicBezTo>
                    <a:pt x="341" y="300"/>
                    <a:pt x="346" y="299"/>
                    <a:pt x="350" y="298"/>
                  </a:cubicBezTo>
                  <a:close/>
                  <a:moveTo>
                    <a:pt x="3482" y="1092"/>
                  </a:moveTo>
                  <a:cubicBezTo>
                    <a:pt x="3482" y="1093"/>
                    <a:pt x="3484" y="1093"/>
                    <a:pt x="3484" y="1093"/>
                  </a:cubicBezTo>
                  <a:cubicBezTo>
                    <a:pt x="3483" y="1092"/>
                    <a:pt x="3483" y="1092"/>
                    <a:pt x="3482" y="1092"/>
                  </a:cubicBezTo>
                  <a:close/>
                  <a:moveTo>
                    <a:pt x="1532" y="0"/>
                  </a:moveTo>
                  <a:cubicBezTo>
                    <a:pt x="1002" y="0"/>
                    <a:pt x="460" y="132"/>
                    <a:pt x="1" y="361"/>
                  </a:cubicBezTo>
                  <a:cubicBezTo>
                    <a:pt x="30" y="353"/>
                    <a:pt x="60" y="347"/>
                    <a:pt x="89" y="341"/>
                  </a:cubicBezTo>
                  <a:cubicBezTo>
                    <a:pt x="171" y="327"/>
                    <a:pt x="253" y="314"/>
                    <a:pt x="337" y="300"/>
                  </a:cubicBezTo>
                  <a:lnTo>
                    <a:pt x="337" y="300"/>
                  </a:lnTo>
                  <a:cubicBezTo>
                    <a:pt x="337" y="300"/>
                    <a:pt x="337" y="300"/>
                    <a:pt x="337" y="300"/>
                  </a:cubicBezTo>
                  <a:cubicBezTo>
                    <a:pt x="406" y="288"/>
                    <a:pt x="475" y="275"/>
                    <a:pt x="545" y="264"/>
                  </a:cubicBezTo>
                  <a:cubicBezTo>
                    <a:pt x="615" y="253"/>
                    <a:pt x="687" y="250"/>
                    <a:pt x="758" y="243"/>
                  </a:cubicBezTo>
                  <a:lnTo>
                    <a:pt x="745" y="243"/>
                  </a:lnTo>
                  <a:cubicBezTo>
                    <a:pt x="818" y="235"/>
                    <a:pt x="891" y="227"/>
                    <a:pt x="966" y="222"/>
                  </a:cubicBezTo>
                  <a:cubicBezTo>
                    <a:pt x="1043" y="217"/>
                    <a:pt x="1120" y="213"/>
                    <a:pt x="1197" y="211"/>
                  </a:cubicBezTo>
                  <a:cubicBezTo>
                    <a:pt x="1201" y="210"/>
                    <a:pt x="1203" y="210"/>
                    <a:pt x="1207" y="210"/>
                  </a:cubicBezTo>
                  <a:cubicBezTo>
                    <a:pt x="1206" y="210"/>
                    <a:pt x="1204" y="211"/>
                    <a:pt x="1203" y="211"/>
                  </a:cubicBezTo>
                  <a:lnTo>
                    <a:pt x="1203" y="211"/>
                  </a:lnTo>
                  <a:cubicBezTo>
                    <a:pt x="1214" y="210"/>
                    <a:pt x="1225" y="209"/>
                    <a:pt x="1235" y="209"/>
                  </a:cubicBezTo>
                  <a:cubicBezTo>
                    <a:pt x="1352" y="197"/>
                    <a:pt x="1466" y="191"/>
                    <a:pt x="1576" y="191"/>
                  </a:cubicBezTo>
                  <a:cubicBezTo>
                    <a:pt x="1982" y="191"/>
                    <a:pt x="2343" y="273"/>
                    <a:pt x="2661" y="448"/>
                  </a:cubicBezTo>
                  <a:cubicBezTo>
                    <a:pt x="2689" y="459"/>
                    <a:pt x="2714" y="472"/>
                    <a:pt x="2739" y="485"/>
                  </a:cubicBezTo>
                  <a:cubicBezTo>
                    <a:pt x="2786" y="511"/>
                    <a:pt x="2829" y="540"/>
                    <a:pt x="2874" y="568"/>
                  </a:cubicBezTo>
                  <a:cubicBezTo>
                    <a:pt x="2915" y="593"/>
                    <a:pt x="2956" y="619"/>
                    <a:pt x="2996" y="646"/>
                  </a:cubicBezTo>
                  <a:cubicBezTo>
                    <a:pt x="3044" y="678"/>
                    <a:pt x="3087" y="713"/>
                    <a:pt x="3130" y="750"/>
                  </a:cubicBezTo>
                  <a:cubicBezTo>
                    <a:pt x="3179" y="792"/>
                    <a:pt x="3229" y="834"/>
                    <a:pt x="3277" y="879"/>
                  </a:cubicBezTo>
                  <a:cubicBezTo>
                    <a:pt x="3330" y="928"/>
                    <a:pt x="3381" y="981"/>
                    <a:pt x="3430" y="1034"/>
                  </a:cubicBezTo>
                  <a:cubicBezTo>
                    <a:pt x="3431" y="1036"/>
                    <a:pt x="3432" y="1037"/>
                    <a:pt x="3434" y="1038"/>
                  </a:cubicBezTo>
                  <a:cubicBezTo>
                    <a:pt x="3439" y="1045"/>
                    <a:pt x="3445" y="1050"/>
                    <a:pt x="3450" y="1056"/>
                  </a:cubicBezTo>
                  <a:cubicBezTo>
                    <a:pt x="3449" y="1054"/>
                    <a:pt x="3447" y="1052"/>
                    <a:pt x="3446" y="1050"/>
                  </a:cubicBezTo>
                  <a:lnTo>
                    <a:pt x="3446" y="1050"/>
                  </a:lnTo>
                  <a:cubicBezTo>
                    <a:pt x="3459" y="1065"/>
                    <a:pt x="3471" y="1079"/>
                    <a:pt x="3484" y="1093"/>
                  </a:cubicBezTo>
                  <a:cubicBezTo>
                    <a:pt x="3484" y="1094"/>
                    <a:pt x="3485" y="1095"/>
                    <a:pt x="3487" y="1096"/>
                  </a:cubicBezTo>
                  <a:cubicBezTo>
                    <a:pt x="3488" y="1097"/>
                    <a:pt x="3489" y="1099"/>
                    <a:pt x="3491" y="1100"/>
                  </a:cubicBezTo>
                  <a:lnTo>
                    <a:pt x="3491" y="1100"/>
                  </a:lnTo>
                  <a:cubicBezTo>
                    <a:pt x="3522" y="1136"/>
                    <a:pt x="3552" y="1173"/>
                    <a:pt x="3580" y="1212"/>
                  </a:cubicBezTo>
                  <a:cubicBezTo>
                    <a:pt x="3601" y="1234"/>
                    <a:pt x="3624" y="1257"/>
                    <a:pt x="3646" y="1279"/>
                  </a:cubicBezTo>
                  <a:cubicBezTo>
                    <a:pt x="3716" y="1350"/>
                    <a:pt x="3781" y="1424"/>
                    <a:pt x="3843" y="1502"/>
                  </a:cubicBezTo>
                  <a:cubicBezTo>
                    <a:pt x="3743" y="1312"/>
                    <a:pt x="3633" y="1127"/>
                    <a:pt x="3501" y="959"/>
                  </a:cubicBezTo>
                  <a:cubicBezTo>
                    <a:pt x="3060" y="283"/>
                    <a:pt x="2308" y="0"/>
                    <a:pt x="1532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1" name="Google Shape;4391;p57"/>
            <p:cNvSpPr/>
            <p:nvPr/>
          </p:nvSpPr>
          <p:spPr>
            <a:xfrm>
              <a:off x="2897946" y="4430461"/>
              <a:ext cx="130815" cy="72812"/>
            </a:xfrm>
            <a:custGeom>
              <a:avLst/>
              <a:gdLst/>
              <a:ahLst/>
              <a:cxnLst/>
              <a:rect l="l" t="t" r="r" b="b"/>
              <a:pathLst>
                <a:path w="3060" h="1704" extrusionOk="0">
                  <a:moveTo>
                    <a:pt x="666" y="1"/>
                  </a:moveTo>
                  <a:cubicBezTo>
                    <a:pt x="444" y="1"/>
                    <a:pt x="220" y="29"/>
                    <a:pt x="0" y="86"/>
                  </a:cubicBezTo>
                  <a:cubicBezTo>
                    <a:pt x="53" y="84"/>
                    <a:pt x="105" y="83"/>
                    <a:pt x="158" y="83"/>
                  </a:cubicBezTo>
                  <a:cubicBezTo>
                    <a:pt x="239" y="83"/>
                    <a:pt x="321" y="86"/>
                    <a:pt x="403" y="92"/>
                  </a:cubicBezTo>
                  <a:cubicBezTo>
                    <a:pt x="500" y="99"/>
                    <a:pt x="597" y="106"/>
                    <a:pt x="694" y="121"/>
                  </a:cubicBezTo>
                  <a:cubicBezTo>
                    <a:pt x="793" y="134"/>
                    <a:pt x="890" y="154"/>
                    <a:pt x="986" y="177"/>
                  </a:cubicBezTo>
                  <a:cubicBezTo>
                    <a:pt x="1074" y="199"/>
                    <a:pt x="1164" y="218"/>
                    <a:pt x="1249" y="252"/>
                  </a:cubicBezTo>
                  <a:cubicBezTo>
                    <a:pt x="1255" y="254"/>
                    <a:pt x="1261" y="257"/>
                    <a:pt x="1267" y="260"/>
                  </a:cubicBezTo>
                  <a:cubicBezTo>
                    <a:pt x="1574" y="334"/>
                    <a:pt x="1853" y="469"/>
                    <a:pt x="2095" y="656"/>
                  </a:cubicBezTo>
                  <a:cubicBezTo>
                    <a:pt x="2137" y="674"/>
                    <a:pt x="2171" y="711"/>
                    <a:pt x="2205" y="739"/>
                  </a:cubicBezTo>
                  <a:cubicBezTo>
                    <a:pt x="2254" y="781"/>
                    <a:pt x="2307" y="820"/>
                    <a:pt x="2355" y="864"/>
                  </a:cubicBezTo>
                  <a:cubicBezTo>
                    <a:pt x="2408" y="913"/>
                    <a:pt x="2461" y="966"/>
                    <a:pt x="2512" y="1018"/>
                  </a:cubicBezTo>
                  <a:cubicBezTo>
                    <a:pt x="2605" y="1115"/>
                    <a:pt x="2694" y="1217"/>
                    <a:pt x="2783" y="1319"/>
                  </a:cubicBezTo>
                  <a:cubicBezTo>
                    <a:pt x="2829" y="1371"/>
                    <a:pt x="2866" y="1426"/>
                    <a:pt x="2906" y="1481"/>
                  </a:cubicBezTo>
                  <a:lnTo>
                    <a:pt x="2906" y="1481"/>
                  </a:lnTo>
                  <a:cubicBezTo>
                    <a:pt x="2906" y="1481"/>
                    <a:pt x="2905" y="1481"/>
                    <a:pt x="2905" y="1480"/>
                  </a:cubicBezTo>
                  <a:lnTo>
                    <a:pt x="2905" y="1480"/>
                  </a:lnTo>
                  <a:cubicBezTo>
                    <a:pt x="2941" y="1530"/>
                    <a:pt x="2979" y="1581"/>
                    <a:pt x="3013" y="1632"/>
                  </a:cubicBezTo>
                  <a:cubicBezTo>
                    <a:pt x="3011" y="1629"/>
                    <a:pt x="3009" y="1625"/>
                    <a:pt x="3006" y="1622"/>
                  </a:cubicBezTo>
                  <a:lnTo>
                    <a:pt x="3006" y="1622"/>
                  </a:lnTo>
                  <a:cubicBezTo>
                    <a:pt x="3025" y="1648"/>
                    <a:pt x="3042" y="1676"/>
                    <a:pt x="3059" y="1703"/>
                  </a:cubicBezTo>
                  <a:cubicBezTo>
                    <a:pt x="2725" y="627"/>
                    <a:pt x="1718" y="1"/>
                    <a:pt x="666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2" name="Google Shape;4392;p57"/>
            <p:cNvSpPr/>
            <p:nvPr/>
          </p:nvSpPr>
          <p:spPr>
            <a:xfrm>
              <a:off x="2795389" y="4191344"/>
              <a:ext cx="513" cy="21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7" y="3"/>
                    <a:pt x="10" y="4"/>
                  </a:cubicBezTo>
                  <a:lnTo>
                    <a:pt x="10" y="4"/>
                  </a:lnTo>
                  <a:cubicBezTo>
                    <a:pt x="9" y="4"/>
                    <a:pt x="9" y="4"/>
                    <a:pt x="8" y="4"/>
                  </a:cubicBezTo>
                  <a:cubicBezTo>
                    <a:pt x="6" y="3"/>
                    <a:pt x="3" y="1"/>
                    <a:pt x="0" y="0"/>
                  </a:cubicBezTo>
                  <a:close/>
                  <a:moveTo>
                    <a:pt x="10" y="4"/>
                  </a:moveTo>
                  <a:cubicBezTo>
                    <a:pt x="11" y="5"/>
                    <a:pt x="11" y="5"/>
                    <a:pt x="12" y="5"/>
                  </a:cubicBezTo>
                  <a:cubicBezTo>
                    <a:pt x="11" y="5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3" name="Google Shape;4393;p57"/>
            <p:cNvSpPr/>
            <p:nvPr/>
          </p:nvSpPr>
          <p:spPr>
            <a:xfrm>
              <a:off x="1646611" y="3615301"/>
              <a:ext cx="1971716" cy="2035401"/>
            </a:xfrm>
            <a:custGeom>
              <a:avLst/>
              <a:gdLst/>
              <a:ahLst/>
              <a:cxnLst/>
              <a:rect l="l" t="t" r="r" b="b"/>
              <a:pathLst>
                <a:path w="46122" h="47634" extrusionOk="0">
                  <a:moveTo>
                    <a:pt x="23401" y="202"/>
                  </a:moveTo>
                  <a:cubicBezTo>
                    <a:pt x="25413" y="202"/>
                    <a:pt x="27102" y="1467"/>
                    <a:pt x="27540" y="3499"/>
                  </a:cubicBezTo>
                  <a:cubicBezTo>
                    <a:pt x="27741" y="4301"/>
                    <a:pt x="27658" y="5140"/>
                    <a:pt x="27571" y="5953"/>
                  </a:cubicBezTo>
                  <a:cubicBezTo>
                    <a:pt x="27531" y="6376"/>
                    <a:pt x="27477" y="6797"/>
                    <a:pt x="27370" y="7208"/>
                  </a:cubicBezTo>
                  <a:cubicBezTo>
                    <a:pt x="27208" y="7812"/>
                    <a:pt x="27091" y="8427"/>
                    <a:pt x="26931" y="9032"/>
                  </a:cubicBezTo>
                  <a:cubicBezTo>
                    <a:pt x="26750" y="9582"/>
                    <a:pt x="26546" y="10125"/>
                    <a:pt x="26391" y="10685"/>
                  </a:cubicBezTo>
                  <a:cubicBezTo>
                    <a:pt x="26128" y="11409"/>
                    <a:pt x="25904" y="12148"/>
                    <a:pt x="25747" y="12905"/>
                  </a:cubicBezTo>
                  <a:cubicBezTo>
                    <a:pt x="25745" y="12913"/>
                    <a:pt x="25742" y="12922"/>
                    <a:pt x="25740" y="12931"/>
                  </a:cubicBezTo>
                  <a:cubicBezTo>
                    <a:pt x="25292" y="12851"/>
                    <a:pt x="24835" y="12813"/>
                    <a:pt x="24384" y="12757"/>
                  </a:cubicBezTo>
                  <a:cubicBezTo>
                    <a:pt x="23862" y="12662"/>
                    <a:pt x="23333" y="12617"/>
                    <a:pt x="22804" y="12617"/>
                  </a:cubicBezTo>
                  <a:cubicBezTo>
                    <a:pt x="22126" y="12617"/>
                    <a:pt x="21446" y="12691"/>
                    <a:pt x="20780" y="12828"/>
                  </a:cubicBezTo>
                  <a:cubicBezTo>
                    <a:pt x="20757" y="12674"/>
                    <a:pt x="20719" y="12520"/>
                    <a:pt x="20692" y="12366"/>
                  </a:cubicBezTo>
                  <a:cubicBezTo>
                    <a:pt x="20587" y="11436"/>
                    <a:pt x="20497" y="10499"/>
                    <a:pt x="20429" y="9563"/>
                  </a:cubicBezTo>
                  <a:cubicBezTo>
                    <a:pt x="20438" y="9542"/>
                    <a:pt x="20440" y="9517"/>
                    <a:pt x="20429" y="9491"/>
                  </a:cubicBezTo>
                  <a:cubicBezTo>
                    <a:pt x="20426" y="9481"/>
                    <a:pt x="20424" y="9472"/>
                    <a:pt x="20422" y="9463"/>
                  </a:cubicBezTo>
                  <a:cubicBezTo>
                    <a:pt x="20368" y="8712"/>
                    <a:pt x="20327" y="7959"/>
                    <a:pt x="20311" y="7207"/>
                  </a:cubicBezTo>
                  <a:cubicBezTo>
                    <a:pt x="20217" y="5383"/>
                    <a:pt x="20252" y="3467"/>
                    <a:pt x="20980" y="1763"/>
                  </a:cubicBezTo>
                  <a:cubicBezTo>
                    <a:pt x="21102" y="1454"/>
                    <a:pt x="21361" y="1238"/>
                    <a:pt x="21619" y="1035"/>
                  </a:cubicBezTo>
                  <a:cubicBezTo>
                    <a:pt x="22065" y="694"/>
                    <a:pt x="22497" y="266"/>
                    <a:pt x="23087" y="212"/>
                  </a:cubicBezTo>
                  <a:cubicBezTo>
                    <a:pt x="23193" y="206"/>
                    <a:pt x="23297" y="202"/>
                    <a:pt x="23401" y="202"/>
                  </a:cubicBezTo>
                  <a:close/>
                  <a:moveTo>
                    <a:pt x="26781" y="13449"/>
                  </a:moveTo>
                  <a:cubicBezTo>
                    <a:pt x="26782" y="13450"/>
                    <a:pt x="26783" y="13450"/>
                    <a:pt x="26785" y="13450"/>
                  </a:cubicBezTo>
                  <a:lnTo>
                    <a:pt x="26785" y="13450"/>
                  </a:lnTo>
                  <a:cubicBezTo>
                    <a:pt x="26784" y="13450"/>
                    <a:pt x="26782" y="13450"/>
                    <a:pt x="26781" y="13449"/>
                  </a:cubicBezTo>
                  <a:close/>
                  <a:moveTo>
                    <a:pt x="29293" y="14756"/>
                  </a:moveTo>
                  <a:lnTo>
                    <a:pt x="29293" y="14756"/>
                  </a:lnTo>
                  <a:cubicBezTo>
                    <a:pt x="29294" y="14757"/>
                    <a:pt x="29294" y="14757"/>
                    <a:pt x="29295" y="14757"/>
                  </a:cubicBezTo>
                  <a:lnTo>
                    <a:pt x="29295" y="14757"/>
                  </a:lnTo>
                  <a:cubicBezTo>
                    <a:pt x="29294" y="14757"/>
                    <a:pt x="29294" y="14757"/>
                    <a:pt x="29293" y="14756"/>
                  </a:cubicBezTo>
                  <a:close/>
                  <a:moveTo>
                    <a:pt x="14870" y="2012"/>
                  </a:moveTo>
                  <a:cubicBezTo>
                    <a:pt x="16290" y="2012"/>
                    <a:pt x="17669" y="2919"/>
                    <a:pt x="18457" y="4102"/>
                  </a:cubicBezTo>
                  <a:cubicBezTo>
                    <a:pt x="18607" y="4321"/>
                    <a:pt x="18749" y="4575"/>
                    <a:pt x="18872" y="4816"/>
                  </a:cubicBezTo>
                  <a:cubicBezTo>
                    <a:pt x="19511" y="6034"/>
                    <a:pt x="19807" y="7317"/>
                    <a:pt x="20061" y="8660"/>
                  </a:cubicBezTo>
                  <a:cubicBezTo>
                    <a:pt x="20110" y="8928"/>
                    <a:pt x="20173" y="9218"/>
                    <a:pt x="20239" y="9488"/>
                  </a:cubicBezTo>
                  <a:cubicBezTo>
                    <a:pt x="20316" y="10620"/>
                    <a:pt x="20404" y="11752"/>
                    <a:pt x="20595" y="12871"/>
                  </a:cubicBezTo>
                  <a:cubicBezTo>
                    <a:pt x="20293" y="12938"/>
                    <a:pt x="19993" y="13015"/>
                    <a:pt x="19698" y="13106"/>
                  </a:cubicBezTo>
                  <a:cubicBezTo>
                    <a:pt x="18539" y="13484"/>
                    <a:pt x="17461" y="14064"/>
                    <a:pt x="16485" y="14786"/>
                  </a:cubicBezTo>
                  <a:cubicBezTo>
                    <a:pt x="16480" y="14781"/>
                    <a:pt x="16476" y="14777"/>
                    <a:pt x="16471" y="14772"/>
                  </a:cubicBezTo>
                  <a:cubicBezTo>
                    <a:pt x="16468" y="14757"/>
                    <a:pt x="16462" y="14743"/>
                    <a:pt x="16453" y="14728"/>
                  </a:cubicBezTo>
                  <a:cubicBezTo>
                    <a:pt x="16252" y="14560"/>
                    <a:pt x="16112" y="14337"/>
                    <a:pt x="15949" y="14135"/>
                  </a:cubicBezTo>
                  <a:cubicBezTo>
                    <a:pt x="15794" y="13966"/>
                    <a:pt x="15642" y="13796"/>
                    <a:pt x="15490" y="13624"/>
                  </a:cubicBezTo>
                  <a:cubicBezTo>
                    <a:pt x="14871" y="12850"/>
                    <a:pt x="14402" y="11972"/>
                    <a:pt x="13885" y="11123"/>
                  </a:cubicBezTo>
                  <a:cubicBezTo>
                    <a:pt x="13012" y="9649"/>
                    <a:pt x="12137" y="8146"/>
                    <a:pt x="11642" y="6495"/>
                  </a:cubicBezTo>
                  <a:cubicBezTo>
                    <a:pt x="11486" y="5876"/>
                    <a:pt x="11300" y="5225"/>
                    <a:pt x="11351" y="4580"/>
                  </a:cubicBezTo>
                  <a:cubicBezTo>
                    <a:pt x="11595" y="3286"/>
                    <a:pt x="12461" y="2647"/>
                    <a:pt x="13656" y="2249"/>
                  </a:cubicBezTo>
                  <a:cubicBezTo>
                    <a:pt x="14055" y="2086"/>
                    <a:pt x="14464" y="2012"/>
                    <a:pt x="14870" y="2012"/>
                  </a:cubicBezTo>
                  <a:close/>
                  <a:moveTo>
                    <a:pt x="32445" y="3217"/>
                  </a:moveTo>
                  <a:cubicBezTo>
                    <a:pt x="32585" y="3217"/>
                    <a:pt x="32724" y="3226"/>
                    <a:pt x="32862" y="3245"/>
                  </a:cubicBezTo>
                  <a:cubicBezTo>
                    <a:pt x="33548" y="3429"/>
                    <a:pt x="34269" y="3649"/>
                    <a:pt x="34847" y="4078"/>
                  </a:cubicBezTo>
                  <a:cubicBezTo>
                    <a:pt x="35150" y="4362"/>
                    <a:pt x="35395" y="4721"/>
                    <a:pt x="35595" y="5085"/>
                  </a:cubicBezTo>
                  <a:cubicBezTo>
                    <a:pt x="35995" y="5902"/>
                    <a:pt x="36256" y="6848"/>
                    <a:pt x="36101" y="7760"/>
                  </a:cubicBezTo>
                  <a:cubicBezTo>
                    <a:pt x="35827" y="8946"/>
                    <a:pt x="35373" y="10089"/>
                    <a:pt x="34638" y="11069"/>
                  </a:cubicBezTo>
                  <a:cubicBezTo>
                    <a:pt x="34640" y="11065"/>
                    <a:pt x="34641" y="11062"/>
                    <a:pt x="34643" y="11058"/>
                  </a:cubicBezTo>
                  <a:lnTo>
                    <a:pt x="34643" y="11058"/>
                  </a:lnTo>
                  <a:cubicBezTo>
                    <a:pt x="34160" y="11718"/>
                    <a:pt x="33758" y="12434"/>
                    <a:pt x="33244" y="13072"/>
                  </a:cubicBezTo>
                  <a:cubicBezTo>
                    <a:pt x="32846" y="13569"/>
                    <a:pt x="32337" y="13967"/>
                    <a:pt x="31942" y="14468"/>
                  </a:cubicBezTo>
                  <a:cubicBezTo>
                    <a:pt x="31724" y="14740"/>
                    <a:pt x="31498" y="15006"/>
                    <a:pt x="31271" y="15272"/>
                  </a:cubicBezTo>
                  <a:cubicBezTo>
                    <a:pt x="31123" y="15419"/>
                    <a:pt x="30978" y="15569"/>
                    <a:pt x="30839" y="15727"/>
                  </a:cubicBezTo>
                  <a:cubicBezTo>
                    <a:pt x="30122" y="15068"/>
                    <a:pt x="29327" y="14499"/>
                    <a:pt x="28464" y="14070"/>
                  </a:cubicBezTo>
                  <a:cubicBezTo>
                    <a:pt x="27925" y="13721"/>
                    <a:pt x="27323" y="13463"/>
                    <a:pt x="26729" y="13210"/>
                  </a:cubicBezTo>
                  <a:cubicBezTo>
                    <a:pt x="26480" y="13104"/>
                    <a:pt x="26224" y="13031"/>
                    <a:pt x="25962" y="12975"/>
                  </a:cubicBezTo>
                  <a:cubicBezTo>
                    <a:pt x="26003" y="12943"/>
                    <a:pt x="26026" y="12887"/>
                    <a:pt x="25994" y="12840"/>
                  </a:cubicBezTo>
                  <a:cubicBezTo>
                    <a:pt x="26167" y="12147"/>
                    <a:pt x="26357" y="11458"/>
                    <a:pt x="26561" y="10776"/>
                  </a:cubicBezTo>
                  <a:cubicBezTo>
                    <a:pt x="26936" y="9771"/>
                    <a:pt x="27350" y="8778"/>
                    <a:pt x="27833" y="7822"/>
                  </a:cubicBezTo>
                  <a:cubicBezTo>
                    <a:pt x="28324" y="6562"/>
                    <a:pt x="28992" y="5365"/>
                    <a:pt x="29844" y="4312"/>
                  </a:cubicBezTo>
                  <a:cubicBezTo>
                    <a:pt x="30519" y="3646"/>
                    <a:pt x="31488" y="3217"/>
                    <a:pt x="32445" y="3217"/>
                  </a:cubicBezTo>
                  <a:close/>
                  <a:moveTo>
                    <a:pt x="8040" y="8587"/>
                  </a:moveTo>
                  <a:cubicBezTo>
                    <a:pt x="9958" y="8587"/>
                    <a:pt x="11805" y="9716"/>
                    <a:pt x="13122" y="11053"/>
                  </a:cubicBezTo>
                  <a:cubicBezTo>
                    <a:pt x="13524" y="11500"/>
                    <a:pt x="13865" y="11982"/>
                    <a:pt x="14238" y="12456"/>
                  </a:cubicBezTo>
                  <a:cubicBezTo>
                    <a:pt x="14666" y="12996"/>
                    <a:pt x="15134" y="13497"/>
                    <a:pt x="15586" y="14015"/>
                  </a:cubicBezTo>
                  <a:cubicBezTo>
                    <a:pt x="15826" y="14315"/>
                    <a:pt x="16053" y="14636"/>
                    <a:pt x="16332" y="14899"/>
                  </a:cubicBezTo>
                  <a:cubicBezTo>
                    <a:pt x="15280" y="15701"/>
                    <a:pt x="14347" y="16668"/>
                    <a:pt x="13562" y="17726"/>
                  </a:cubicBezTo>
                  <a:cubicBezTo>
                    <a:pt x="13219" y="18188"/>
                    <a:pt x="12928" y="18681"/>
                    <a:pt x="12674" y="19193"/>
                  </a:cubicBezTo>
                  <a:cubicBezTo>
                    <a:pt x="12494" y="19119"/>
                    <a:pt x="12316" y="19047"/>
                    <a:pt x="12136" y="18975"/>
                  </a:cubicBezTo>
                  <a:cubicBezTo>
                    <a:pt x="11610" y="18715"/>
                    <a:pt x="11108" y="18410"/>
                    <a:pt x="10589" y="18138"/>
                  </a:cubicBezTo>
                  <a:cubicBezTo>
                    <a:pt x="9955" y="17769"/>
                    <a:pt x="9386" y="17304"/>
                    <a:pt x="8764" y="16919"/>
                  </a:cubicBezTo>
                  <a:cubicBezTo>
                    <a:pt x="7931" y="16443"/>
                    <a:pt x="7206" y="15803"/>
                    <a:pt x="6452" y="15215"/>
                  </a:cubicBezTo>
                  <a:cubicBezTo>
                    <a:pt x="6015" y="14821"/>
                    <a:pt x="5564" y="14459"/>
                    <a:pt x="5181" y="14007"/>
                  </a:cubicBezTo>
                  <a:cubicBezTo>
                    <a:pt x="4854" y="13605"/>
                    <a:pt x="4689" y="13106"/>
                    <a:pt x="4524" y="12616"/>
                  </a:cubicBezTo>
                  <a:cubicBezTo>
                    <a:pt x="4060" y="10827"/>
                    <a:pt x="5382" y="9007"/>
                    <a:pt x="7154" y="8670"/>
                  </a:cubicBezTo>
                  <a:cubicBezTo>
                    <a:pt x="7450" y="8613"/>
                    <a:pt x="7746" y="8587"/>
                    <a:pt x="8040" y="8587"/>
                  </a:cubicBezTo>
                  <a:close/>
                  <a:moveTo>
                    <a:pt x="39411" y="9883"/>
                  </a:moveTo>
                  <a:cubicBezTo>
                    <a:pt x="39816" y="9883"/>
                    <a:pt x="40219" y="9979"/>
                    <a:pt x="40612" y="10211"/>
                  </a:cubicBezTo>
                  <a:cubicBezTo>
                    <a:pt x="42203" y="11194"/>
                    <a:pt x="42867" y="13201"/>
                    <a:pt x="42180" y="14941"/>
                  </a:cubicBezTo>
                  <a:cubicBezTo>
                    <a:pt x="41865" y="15854"/>
                    <a:pt x="41222" y="16597"/>
                    <a:pt x="40564" y="17286"/>
                  </a:cubicBezTo>
                  <a:cubicBezTo>
                    <a:pt x="40112" y="17757"/>
                    <a:pt x="39655" y="18228"/>
                    <a:pt x="39112" y="18595"/>
                  </a:cubicBezTo>
                  <a:cubicBezTo>
                    <a:pt x="38690" y="18894"/>
                    <a:pt x="38191" y="19123"/>
                    <a:pt x="37724" y="19359"/>
                  </a:cubicBezTo>
                  <a:cubicBezTo>
                    <a:pt x="37240" y="19646"/>
                    <a:pt x="36740" y="19894"/>
                    <a:pt x="36214" y="20081"/>
                  </a:cubicBezTo>
                  <a:cubicBezTo>
                    <a:pt x="35541" y="20256"/>
                    <a:pt x="34875" y="20467"/>
                    <a:pt x="34228" y="20723"/>
                  </a:cubicBezTo>
                  <a:cubicBezTo>
                    <a:pt x="34225" y="20724"/>
                    <a:pt x="34219" y="20726"/>
                    <a:pt x="34214" y="20727"/>
                  </a:cubicBezTo>
                  <a:cubicBezTo>
                    <a:pt x="33851" y="19694"/>
                    <a:pt x="33341" y="18712"/>
                    <a:pt x="32697" y="17826"/>
                  </a:cubicBezTo>
                  <a:cubicBezTo>
                    <a:pt x="32197" y="17139"/>
                    <a:pt x="31630" y="16479"/>
                    <a:pt x="31005" y="15884"/>
                  </a:cubicBezTo>
                  <a:cubicBezTo>
                    <a:pt x="31017" y="15873"/>
                    <a:pt x="31029" y="15860"/>
                    <a:pt x="31034" y="15844"/>
                  </a:cubicBezTo>
                  <a:cubicBezTo>
                    <a:pt x="31125" y="15735"/>
                    <a:pt x="31216" y="15626"/>
                    <a:pt x="31308" y="15519"/>
                  </a:cubicBezTo>
                  <a:cubicBezTo>
                    <a:pt x="32663" y="14126"/>
                    <a:pt x="34012" y="12693"/>
                    <a:pt x="35637" y="11616"/>
                  </a:cubicBezTo>
                  <a:cubicBezTo>
                    <a:pt x="36717" y="10935"/>
                    <a:pt x="38072" y="9883"/>
                    <a:pt x="39411" y="9883"/>
                  </a:cubicBezTo>
                  <a:close/>
                  <a:moveTo>
                    <a:pt x="5948" y="17542"/>
                  </a:moveTo>
                  <a:cubicBezTo>
                    <a:pt x="6706" y="17542"/>
                    <a:pt x="7466" y="17639"/>
                    <a:pt x="8180" y="17797"/>
                  </a:cubicBezTo>
                  <a:cubicBezTo>
                    <a:pt x="9546" y="18086"/>
                    <a:pt x="10819" y="18645"/>
                    <a:pt x="12109" y="19168"/>
                  </a:cubicBezTo>
                  <a:cubicBezTo>
                    <a:pt x="12264" y="19242"/>
                    <a:pt x="12421" y="19313"/>
                    <a:pt x="12580" y="19379"/>
                  </a:cubicBezTo>
                  <a:cubicBezTo>
                    <a:pt x="12136" y="20322"/>
                    <a:pt x="11829" y="21330"/>
                    <a:pt x="11624" y="22355"/>
                  </a:cubicBezTo>
                  <a:cubicBezTo>
                    <a:pt x="11318" y="23823"/>
                    <a:pt x="11154" y="25347"/>
                    <a:pt x="11327" y="26835"/>
                  </a:cubicBezTo>
                  <a:cubicBezTo>
                    <a:pt x="11318" y="26837"/>
                    <a:pt x="11308" y="26838"/>
                    <a:pt x="11298" y="26844"/>
                  </a:cubicBezTo>
                  <a:cubicBezTo>
                    <a:pt x="11259" y="26844"/>
                    <a:pt x="11219" y="26846"/>
                    <a:pt x="11179" y="26846"/>
                  </a:cubicBezTo>
                  <a:cubicBezTo>
                    <a:pt x="10803" y="26814"/>
                    <a:pt x="10423" y="26792"/>
                    <a:pt x="10046" y="26774"/>
                  </a:cubicBezTo>
                  <a:cubicBezTo>
                    <a:pt x="8300" y="26532"/>
                    <a:pt x="6557" y="26229"/>
                    <a:pt x="4851" y="25761"/>
                  </a:cubicBezTo>
                  <a:cubicBezTo>
                    <a:pt x="3274" y="25322"/>
                    <a:pt x="1536" y="24740"/>
                    <a:pt x="678" y="23237"/>
                  </a:cubicBezTo>
                  <a:cubicBezTo>
                    <a:pt x="441" y="22818"/>
                    <a:pt x="416" y="22300"/>
                    <a:pt x="440" y="21823"/>
                  </a:cubicBezTo>
                  <a:cubicBezTo>
                    <a:pt x="475" y="21474"/>
                    <a:pt x="640" y="21185"/>
                    <a:pt x="766" y="20858"/>
                  </a:cubicBezTo>
                  <a:cubicBezTo>
                    <a:pt x="973" y="20268"/>
                    <a:pt x="1240" y="19689"/>
                    <a:pt x="1638" y="19201"/>
                  </a:cubicBezTo>
                  <a:cubicBezTo>
                    <a:pt x="2743" y="17979"/>
                    <a:pt x="4339" y="17542"/>
                    <a:pt x="5948" y="17542"/>
                  </a:cubicBezTo>
                  <a:close/>
                  <a:moveTo>
                    <a:pt x="42130" y="19536"/>
                  </a:moveTo>
                  <a:cubicBezTo>
                    <a:pt x="42807" y="19536"/>
                    <a:pt x="43484" y="19581"/>
                    <a:pt x="44112" y="19846"/>
                  </a:cubicBezTo>
                  <a:cubicBezTo>
                    <a:pt x="44548" y="20040"/>
                    <a:pt x="44925" y="20348"/>
                    <a:pt x="45209" y="20734"/>
                  </a:cubicBezTo>
                  <a:cubicBezTo>
                    <a:pt x="45488" y="21026"/>
                    <a:pt x="45734" y="21355"/>
                    <a:pt x="45809" y="21762"/>
                  </a:cubicBezTo>
                  <a:cubicBezTo>
                    <a:pt x="45895" y="22133"/>
                    <a:pt x="45906" y="22520"/>
                    <a:pt x="45900" y="22901"/>
                  </a:cubicBezTo>
                  <a:cubicBezTo>
                    <a:pt x="45896" y="23440"/>
                    <a:pt x="45888" y="23992"/>
                    <a:pt x="45649" y="24488"/>
                  </a:cubicBezTo>
                  <a:cubicBezTo>
                    <a:pt x="45147" y="25736"/>
                    <a:pt x="43995" y="26550"/>
                    <a:pt x="42801" y="27077"/>
                  </a:cubicBezTo>
                  <a:cubicBezTo>
                    <a:pt x="41706" y="27452"/>
                    <a:pt x="40553" y="27628"/>
                    <a:pt x="39394" y="27682"/>
                  </a:cubicBezTo>
                  <a:cubicBezTo>
                    <a:pt x="39261" y="27690"/>
                    <a:pt x="39129" y="27693"/>
                    <a:pt x="38996" y="27693"/>
                  </a:cubicBezTo>
                  <a:cubicBezTo>
                    <a:pt x="37791" y="27693"/>
                    <a:pt x="36609" y="27405"/>
                    <a:pt x="35417" y="27228"/>
                  </a:cubicBezTo>
                  <a:cubicBezTo>
                    <a:pt x="35337" y="27213"/>
                    <a:pt x="35257" y="27197"/>
                    <a:pt x="35177" y="27182"/>
                  </a:cubicBezTo>
                  <a:cubicBezTo>
                    <a:pt x="35175" y="27183"/>
                    <a:pt x="35172" y="27183"/>
                    <a:pt x="35170" y="27183"/>
                  </a:cubicBezTo>
                  <a:cubicBezTo>
                    <a:pt x="35059" y="27183"/>
                    <a:pt x="34754" y="27069"/>
                    <a:pt x="34553" y="27061"/>
                  </a:cubicBezTo>
                  <a:cubicBezTo>
                    <a:pt x="34575" y="26919"/>
                    <a:pt x="34599" y="26779"/>
                    <a:pt x="34627" y="26638"/>
                  </a:cubicBezTo>
                  <a:cubicBezTo>
                    <a:pt x="35038" y="24742"/>
                    <a:pt x="34894" y="22754"/>
                    <a:pt x="34283" y="20918"/>
                  </a:cubicBezTo>
                  <a:cubicBezTo>
                    <a:pt x="34626" y="20826"/>
                    <a:pt x="34961" y="20705"/>
                    <a:pt x="35293" y="20579"/>
                  </a:cubicBezTo>
                  <a:cubicBezTo>
                    <a:pt x="35606" y="20458"/>
                    <a:pt x="35930" y="20366"/>
                    <a:pt x="36249" y="20262"/>
                  </a:cubicBezTo>
                  <a:cubicBezTo>
                    <a:pt x="36465" y="20205"/>
                    <a:pt x="36681" y="20150"/>
                    <a:pt x="36898" y="20099"/>
                  </a:cubicBezTo>
                  <a:cubicBezTo>
                    <a:pt x="38338" y="19801"/>
                    <a:pt x="39783" y="19581"/>
                    <a:pt x="41258" y="19547"/>
                  </a:cubicBezTo>
                  <a:cubicBezTo>
                    <a:pt x="41546" y="19544"/>
                    <a:pt x="41838" y="19536"/>
                    <a:pt x="42130" y="19536"/>
                  </a:cubicBezTo>
                  <a:close/>
                  <a:moveTo>
                    <a:pt x="11100" y="27030"/>
                  </a:moveTo>
                  <a:cubicBezTo>
                    <a:pt x="11148" y="27034"/>
                    <a:pt x="11196" y="27038"/>
                    <a:pt x="11246" y="27042"/>
                  </a:cubicBezTo>
                  <a:cubicBezTo>
                    <a:pt x="11281" y="27046"/>
                    <a:pt x="11318" y="27049"/>
                    <a:pt x="11354" y="27049"/>
                  </a:cubicBezTo>
                  <a:cubicBezTo>
                    <a:pt x="11433" y="27616"/>
                    <a:pt x="11561" y="28177"/>
                    <a:pt x="11751" y="28727"/>
                  </a:cubicBezTo>
                  <a:cubicBezTo>
                    <a:pt x="12043" y="29634"/>
                    <a:pt x="12506" y="30469"/>
                    <a:pt x="13028" y="31260"/>
                  </a:cubicBezTo>
                  <a:cubicBezTo>
                    <a:pt x="13343" y="31746"/>
                    <a:pt x="13656" y="32238"/>
                    <a:pt x="14006" y="32700"/>
                  </a:cubicBezTo>
                  <a:cubicBezTo>
                    <a:pt x="12801" y="33026"/>
                    <a:pt x="11675" y="33569"/>
                    <a:pt x="10470" y="33900"/>
                  </a:cubicBezTo>
                  <a:cubicBezTo>
                    <a:pt x="8896" y="34343"/>
                    <a:pt x="7278" y="34577"/>
                    <a:pt x="5651" y="34697"/>
                  </a:cubicBezTo>
                  <a:cubicBezTo>
                    <a:pt x="5529" y="34709"/>
                    <a:pt x="5407" y="34714"/>
                    <a:pt x="5285" y="34714"/>
                  </a:cubicBezTo>
                  <a:cubicBezTo>
                    <a:pt x="3952" y="34714"/>
                    <a:pt x="2633" y="34031"/>
                    <a:pt x="2369" y="32614"/>
                  </a:cubicBezTo>
                  <a:cubicBezTo>
                    <a:pt x="2164" y="31616"/>
                    <a:pt x="2227" y="30707"/>
                    <a:pt x="2886" y="29882"/>
                  </a:cubicBezTo>
                  <a:cubicBezTo>
                    <a:pt x="4102" y="28253"/>
                    <a:pt x="6136" y="27681"/>
                    <a:pt x="8039" y="27299"/>
                  </a:cubicBezTo>
                  <a:cubicBezTo>
                    <a:pt x="8691" y="27200"/>
                    <a:pt x="9350" y="27236"/>
                    <a:pt x="9996" y="27091"/>
                  </a:cubicBezTo>
                  <a:cubicBezTo>
                    <a:pt x="10362" y="27060"/>
                    <a:pt x="10734" y="27052"/>
                    <a:pt x="11100" y="27030"/>
                  </a:cubicBezTo>
                  <a:close/>
                  <a:moveTo>
                    <a:pt x="34580" y="27316"/>
                  </a:moveTo>
                  <a:cubicBezTo>
                    <a:pt x="34672" y="27316"/>
                    <a:pt x="34765" y="27342"/>
                    <a:pt x="34866" y="27350"/>
                  </a:cubicBezTo>
                  <a:cubicBezTo>
                    <a:pt x="35048" y="27369"/>
                    <a:pt x="35229" y="27392"/>
                    <a:pt x="35409" y="27418"/>
                  </a:cubicBezTo>
                  <a:cubicBezTo>
                    <a:pt x="35615" y="27464"/>
                    <a:pt x="35822" y="27509"/>
                    <a:pt x="36029" y="27543"/>
                  </a:cubicBezTo>
                  <a:cubicBezTo>
                    <a:pt x="37059" y="27824"/>
                    <a:pt x="38115" y="28066"/>
                    <a:pt x="39137" y="28381"/>
                  </a:cubicBezTo>
                  <a:cubicBezTo>
                    <a:pt x="40122" y="28782"/>
                    <a:pt x="41090" y="29227"/>
                    <a:pt x="41998" y="29782"/>
                  </a:cubicBezTo>
                  <a:cubicBezTo>
                    <a:pt x="42779" y="30266"/>
                    <a:pt x="43605" y="30791"/>
                    <a:pt x="44032" y="31637"/>
                  </a:cubicBezTo>
                  <a:cubicBezTo>
                    <a:pt x="44254" y="32110"/>
                    <a:pt x="44366" y="32652"/>
                    <a:pt x="44344" y="33177"/>
                  </a:cubicBezTo>
                  <a:cubicBezTo>
                    <a:pt x="44253" y="33763"/>
                    <a:pt x="44057" y="34360"/>
                    <a:pt x="43762" y="34879"/>
                  </a:cubicBezTo>
                  <a:cubicBezTo>
                    <a:pt x="43054" y="36113"/>
                    <a:pt x="41702" y="36837"/>
                    <a:pt x="40310" y="36996"/>
                  </a:cubicBezTo>
                  <a:cubicBezTo>
                    <a:pt x="40160" y="37009"/>
                    <a:pt x="40011" y="37015"/>
                    <a:pt x="39862" y="37015"/>
                  </a:cubicBezTo>
                  <a:cubicBezTo>
                    <a:pt x="38405" y="37015"/>
                    <a:pt x="37001" y="36408"/>
                    <a:pt x="35853" y="35525"/>
                  </a:cubicBezTo>
                  <a:cubicBezTo>
                    <a:pt x="35830" y="35510"/>
                    <a:pt x="35807" y="35492"/>
                    <a:pt x="35784" y="35478"/>
                  </a:cubicBezTo>
                  <a:cubicBezTo>
                    <a:pt x="35338" y="35095"/>
                    <a:pt x="34877" y="34735"/>
                    <a:pt x="34415" y="34391"/>
                  </a:cubicBezTo>
                  <a:cubicBezTo>
                    <a:pt x="33644" y="33779"/>
                    <a:pt x="32883" y="33146"/>
                    <a:pt x="31992" y="32728"/>
                  </a:cubicBezTo>
                  <a:cubicBezTo>
                    <a:pt x="32389" y="32205"/>
                    <a:pt x="32753" y="31651"/>
                    <a:pt x="33090" y="31083"/>
                  </a:cubicBezTo>
                  <a:cubicBezTo>
                    <a:pt x="33559" y="30289"/>
                    <a:pt x="33999" y="29466"/>
                    <a:pt x="34275" y="28584"/>
                  </a:cubicBezTo>
                  <a:cubicBezTo>
                    <a:pt x="34399" y="28169"/>
                    <a:pt x="34455" y="27743"/>
                    <a:pt x="34515" y="27316"/>
                  </a:cubicBezTo>
                  <a:cubicBezTo>
                    <a:pt x="34522" y="27317"/>
                    <a:pt x="34529" y="27318"/>
                    <a:pt x="34537" y="27318"/>
                  </a:cubicBezTo>
                  <a:cubicBezTo>
                    <a:pt x="34540" y="27318"/>
                    <a:pt x="34543" y="27318"/>
                    <a:pt x="34546" y="27317"/>
                  </a:cubicBezTo>
                  <a:cubicBezTo>
                    <a:pt x="34557" y="27316"/>
                    <a:pt x="34569" y="27316"/>
                    <a:pt x="34580" y="27316"/>
                  </a:cubicBezTo>
                  <a:close/>
                  <a:moveTo>
                    <a:pt x="22800" y="12803"/>
                  </a:moveTo>
                  <a:cubicBezTo>
                    <a:pt x="22857" y="12803"/>
                    <a:pt x="22914" y="12803"/>
                    <a:pt x="22971" y="12804"/>
                  </a:cubicBezTo>
                  <a:cubicBezTo>
                    <a:pt x="24027" y="12859"/>
                    <a:pt x="25069" y="13008"/>
                    <a:pt x="26112" y="13197"/>
                  </a:cubicBezTo>
                  <a:cubicBezTo>
                    <a:pt x="26362" y="13281"/>
                    <a:pt x="26614" y="13373"/>
                    <a:pt x="26863" y="13472"/>
                  </a:cubicBezTo>
                  <a:cubicBezTo>
                    <a:pt x="26837" y="13465"/>
                    <a:pt x="26812" y="13457"/>
                    <a:pt x="26785" y="13450"/>
                  </a:cubicBezTo>
                  <a:lnTo>
                    <a:pt x="26785" y="13450"/>
                  </a:lnTo>
                  <a:cubicBezTo>
                    <a:pt x="26793" y="13452"/>
                    <a:pt x="26800" y="13455"/>
                    <a:pt x="26809" y="13457"/>
                  </a:cubicBezTo>
                  <a:cubicBezTo>
                    <a:pt x="26816" y="13458"/>
                    <a:pt x="26824" y="13461"/>
                    <a:pt x="26832" y="13464"/>
                  </a:cubicBezTo>
                  <a:lnTo>
                    <a:pt x="26833" y="13464"/>
                  </a:lnTo>
                  <a:cubicBezTo>
                    <a:pt x="26834" y="13465"/>
                    <a:pt x="26834" y="13465"/>
                    <a:pt x="26836" y="13465"/>
                  </a:cubicBezTo>
                  <a:cubicBezTo>
                    <a:pt x="26850" y="13473"/>
                    <a:pt x="26865" y="13479"/>
                    <a:pt x="26880" y="13485"/>
                  </a:cubicBezTo>
                  <a:cubicBezTo>
                    <a:pt x="26945" y="13509"/>
                    <a:pt x="27012" y="13533"/>
                    <a:pt x="27076" y="13560"/>
                  </a:cubicBezTo>
                  <a:cubicBezTo>
                    <a:pt x="27109" y="13575"/>
                    <a:pt x="27141" y="13592"/>
                    <a:pt x="27174" y="13606"/>
                  </a:cubicBezTo>
                  <a:cubicBezTo>
                    <a:pt x="27208" y="13622"/>
                    <a:pt x="27241" y="13636"/>
                    <a:pt x="27275" y="13649"/>
                  </a:cubicBezTo>
                  <a:lnTo>
                    <a:pt x="27275" y="13649"/>
                  </a:lnTo>
                  <a:cubicBezTo>
                    <a:pt x="27274" y="13649"/>
                    <a:pt x="27273" y="13649"/>
                    <a:pt x="27272" y="13648"/>
                  </a:cubicBezTo>
                  <a:lnTo>
                    <a:pt x="27272" y="13648"/>
                  </a:lnTo>
                  <a:cubicBezTo>
                    <a:pt x="27276" y="13650"/>
                    <a:pt x="27279" y="13651"/>
                    <a:pt x="27283" y="13652"/>
                  </a:cubicBezTo>
                  <a:lnTo>
                    <a:pt x="27283" y="13652"/>
                  </a:lnTo>
                  <a:cubicBezTo>
                    <a:pt x="27280" y="13651"/>
                    <a:pt x="27277" y="13650"/>
                    <a:pt x="27275" y="13649"/>
                  </a:cubicBezTo>
                  <a:lnTo>
                    <a:pt x="27275" y="13649"/>
                  </a:lnTo>
                  <a:cubicBezTo>
                    <a:pt x="27278" y="13651"/>
                    <a:pt x="27281" y="13652"/>
                    <a:pt x="27283" y="13653"/>
                  </a:cubicBezTo>
                  <a:lnTo>
                    <a:pt x="27283" y="13653"/>
                  </a:lnTo>
                  <a:cubicBezTo>
                    <a:pt x="27283" y="13653"/>
                    <a:pt x="27283" y="13653"/>
                    <a:pt x="27283" y="13652"/>
                  </a:cubicBezTo>
                  <a:lnTo>
                    <a:pt x="27283" y="13652"/>
                  </a:lnTo>
                  <a:cubicBezTo>
                    <a:pt x="27283" y="13653"/>
                    <a:pt x="27284" y="13653"/>
                    <a:pt x="27284" y="13653"/>
                  </a:cubicBezTo>
                  <a:cubicBezTo>
                    <a:pt x="27284" y="13653"/>
                    <a:pt x="27284" y="13653"/>
                    <a:pt x="27283" y="13653"/>
                  </a:cubicBezTo>
                  <a:lnTo>
                    <a:pt x="27283" y="13653"/>
                  </a:lnTo>
                  <a:cubicBezTo>
                    <a:pt x="27360" y="13683"/>
                    <a:pt x="27434" y="13717"/>
                    <a:pt x="27509" y="13751"/>
                  </a:cubicBezTo>
                  <a:cubicBezTo>
                    <a:pt x="27511" y="13752"/>
                    <a:pt x="27513" y="13753"/>
                    <a:pt x="27515" y="13753"/>
                  </a:cubicBezTo>
                  <a:cubicBezTo>
                    <a:pt x="27518" y="13756"/>
                    <a:pt x="27522" y="13757"/>
                    <a:pt x="27526" y="13759"/>
                  </a:cubicBezTo>
                  <a:lnTo>
                    <a:pt x="27525" y="13759"/>
                  </a:lnTo>
                  <a:cubicBezTo>
                    <a:pt x="27627" y="13805"/>
                    <a:pt x="27726" y="13852"/>
                    <a:pt x="27826" y="13903"/>
                  </a:cubicBezTo>
                  <a:cubicBezTo>
                    <a:pt x="27920" y="13951"/>
                    <a:pt x="28010" y="14003"/>
                    <a:pt x="28104" y="14054"/>
                  </a:cubicBezTo>
                  <a:lnTo>
                    <a:pt x="28104" y="14053"/>
                  </a:lnTo>
                  <a:cubicBezTo>
                    <a:pt x="28148" y="14077"/>
                    <a:pt x="28193" y="14101"/>
                    <a:pt x="28238" y="14126"/>
                  </a:cubicBezTo>
                  <a:cubicBezTo>
                    <a:pt x="28289" y="14155"/>
                    <a:pt x="28339" y="14186"/>
                    <a:pt x="28387" y="14219"/>
                  </a:cubicBezTo>
                  <a:cubicBezTo>
                    <a:pt x="28450" y="14251"/>
                    <a:pt x="28513" y="14286"/>
                    <a:pt x="28574" y="14324"/>
                  </a:cubicBezTo>
                  <a:cubicBezTo>
                    <a:pt x="28605" y="14337"/>
                    <a:pt x="28635" y="14354"/>
                    <a:pt x="28665" y="14370"/>
                  </a:cubicBezTo>
                  <a:lnTo>
                    <a:pt x="28665" y="14370"/>
                  </a:lnTo>
                  <a:cubicBezTo>
                    <a:pt x="28665" y="14370"/>
                    <a:pt x="28665" y="14370"/>
                    <a:pt x="28665" y="14370"/>
                  </a:cubicBezTo>
                  <a:lnTo>
                    <a:pt x="28665" y="14370"/>
                  </a:lnTo>
                  <a:cubicBezTo>
                    <a:pt x="28716" y="14396"/>
                    <a:pt x="28766" y="14423"/>
                    <a:pt x="28815" y="14451"/>
                  </a:cubicBezTo>
                  <a:cubicBezTo>
                    <a:pt x="28943" y="14524"/>
                    <a:pt x="29065" y="14604"/>
                    <a:pt x="29187" y="14686"/>
                  </a:cubicBezTo>
                  <a:cubicBezTo>
                    <a:pt x="29223" y="14711"/>
                    <a:pt x="29259" y="14735"/>
                    <a:pt x="29295" y="14757"/>
                  </a:cubicBezTo>
                  <a:cubicBezTo>
                    <a:pt x="29295" y="14757"/>
                    <a:pt x="29295" y="14757"/>
                    <a:pt x="29295" y="14757"/>
                  </a:cubicBezTo>
                  <a:lnTo>
                    <a:pt x="29295" y="14757"/>
                  </a:lnTo>
                  <a:cubicBezTo>
                    <a:pt x="29316" y="14772"/>
                    <a:pt x="29337" y="14785"/>
                    <a:pt x="29358" y="14800"/>
                  </a:cubicBezTo>
                  <a:cubicBezTo>
                    <a:pt x="29392" y="14821"/>
                    <a:pt x="29427" y="14844"/>
                    <a:pt x="29460" y="14867"/>
                  </a:cubicBezTo>
                  <a:cubicBezTo>
                    <a:pt x="30315" y="15446"/>
                    <a:pt x="31078" y="16164"/>
                    <a:pt x="31763" y="16941"/>
                  </a:cubicBezTo>
                  <a:cubicBezTo>
                    <a:pt x="34325" y="19841"/>
                    <a:pt x="35217" y="23539"/>
                    <a:pt x="34328" y="27296"/>
                  </a:cubicBezTo>
                  <a:cubicBezTo>
                    <a:pt x="34225" y="28564"/>
                    <a:pt x="33668" y="29728"/>
                    <a:pt x="33032" y="30813"/>
                  </a:cubicBezTo>
                  <a:cubicBezTo>
                    <a:pt x="32662" y="31432"/>
                    <a:pt x="32275" y="32048"/>
                    <a:pt x="31842" y="32625"/>
                  </a:cubicBezTo>
                  <a:cubicBezTo>
                    <a:pt x="31841" y="32630"/>
                    <a:pt x="31839" y="32633"/>
                    <a:pt x="31838" y="32638"/>
                  </a:cubicBezTo>
                  <a:cubicBezTo>
                    <a:pt x="31834" y="32651"/>
                    <a:pt x="31825" y="32663"/>
                    <a:pt x="31815" y="32676"/>
                  </a:cubicBezTo>
                  <a:cubicBezTo>
                    <a:pt x="31812" y="32680"/>
                    <a:pt x="31810" y="32685"/>
                    <a:pt x="31806" y="32689"/>
                  </a:cubicBezTo>
                  <a:cubicBezTo>
                    <a:pt x="31797" y="32700"/>
                    <a:pt x="31788" y="32709"/>
                    <a:pt x="31780" y="32719"/>
                  </a:cubicBezTo>
                  <a:cubicBezTo>
                    <a:pt x="31779" y="32719"/>
                    <a:pt x="31779" y="32720"/>
                    <a:pt x="31778" y="32721"/>
                  </a:cubicBezTo>
                  <a:cubicBezTo>
                    <a:pt x="31769" y="32731"/>
                    <a:pt x="31759" y="32741"/>
                    <a:pt x="31750" y="32750"/>
                  </a:cubicBezTo>
                  <a:cubicBezTo>
                    <a:pt x="31747" y="32753"/>
                    <a:pt x="31743" y="32757"/>
                    <a:pt x="31740" y="32760"/>
                  </a:cubicBezTo>
                  <a:lnTo>
                    <a:pt x="31740" y="32761"/>
                  </a:lnTo>
                  <a:cubicBezTo>
                    <a:pt x="31738" y="32764"/>
                    <a:pt x="31734" y="32766"/>
                    <a:pt x="31732" y="32769"/>
                  </a:cubicBezTo>
                  <a:cubicBezTo>
                    <a:pt x="31352" y="33260"/>
                    <a:pt x="30934" y="33719"/>
                    <a:pt x="30456" y="34123"/>
                  </a:cubicBezTo>
                  <a:cubicBezTo>
                    <a:pt x="29845" y="34658"/>
                    <a:pt x="29252" y="35232"/>
                    <a:pt x="28531" y="35622"/>
                  </a:cubicBezTo>
                  <a:cubicBezTo>
                    <a:pt x="27532" y="36218"/>
                    <a:pt x="26417" y="36576"/>
                    <a:pt x="25290" y="36847"/>
                  </a:cubicBezTo>
                  <a:cubicBezTo>
                    <a:pt x="24496" y="36929"/>
                    <a:pt x="23770" y="37089"/>
                    <a:pt x="22999" y="37120"/>
                  </a:cubicBezTo>
                  <a:cubicBezTo>
                    <a:pt x="22987" y="37115"/>
                    <a:pt x="22975" y="37112"/>
                    <a:pt x="22961" y="37112"/>
                  </a:cubicBezTo>
                  <a:cubicBezTo>
                    <a:pt x="22959" y="37112"/>
                    <a:pt x="22957" y="37112"/>
                    <a:pt x="22955" y="37112"/>
                  </a:cubicBezTo>
                  <a:cubicBezTo>
                    <a:pt x="22870" y="37123"/>
                    <a:pt x="22785" y="37127"/>
                    <a:pt x="22701" y="37127"/>
                  </a:cubicBezTo>
                  <a:cubicBezTo>
                    <a:pt x="22593" y="37126"/>
                    <a:pt x="22484" y="37121"/>
                    <a:pt x="22373" y="37115"/>
                  </a:cubicBezTo>
                  <a:cubicBezTo>
                    <a:pt x="22167" y="37097"/>
                    <a:pt x="21961" y="37070"/>
                    <a:pt x="21755" y="37054"/>
                  </a:cubicBezTo>
                  <a:cubicBezTo>
                    <a:pt x="20680" y="36939"/>
                    <a:pt x="19648" y="36571"/>
                    <a:pt x="18668" y="36128"/>
                  </a:cubicBezTo>
                  <a:cubicBezTo>
                    <a:pt x="16447" y="35117"/>
                    <a:pt x="14548" y="33419"/>
                    <a:pt x="13291" y="31325"/>
                  </a:cubicBezTo>
                  <a:cubicBezTo>
                    <a:pt x="12741" y="30492"/>
                    <a:pt x="12231" y="29623"/>
                    <a:pt x="11927" y="28663"/>
                  </a:cubicBezTo>
                  <a:cubicBezTo>
                    <a:pt x="11233" y="26661"/>
                    <a:pt x="11372" y="24499"/>
                    <a:pt x="11797" y="22450"/>
                  </a:cubicBezTo>
                  <a:cubicBezTo>
                    <a:pt x="12102" y="20894"/>
                    <a:pt x="12637" y="19376"/>
                    <a:pt x="13550" y="18068"/>
                  </a:cubicBezTo>
                  <a:cubicBezTo>
                    <a:pt x="14367" y="16914"/>
                    <a:pt x="15363" y="15861"/>
                    <a:pt x="16501" y="15006"/>
                  </a:cubicBezTo>
                  <a:cubicBezTo>
                    <a:pt x="16526" y="14999"/>
                    <a:pt x="16548" y="14983"/>
                    <a:pt x="16560" y="14959"/>
                  </a:cubicBezTo>
                  <a:cubicBezTo>
                    <a:pt x="17467" y="14285"/>
                    <a:pt x="18463" y="13736"/>
                    <a:pt x="19531" y="13361"/>
                  </a:cubicBezTo>
                  <a:cubicBezTo>
                    <a:pt x="19902" y="13235"/>
                    <a:pt x="20278" y="13131"/>
                    <a:pt x="20660" y="13046"/>
                  </a:cubicBezTo>
                  <a:cubicBezTo>
                    <a:pt x="20661" y="13047"/>
                    <a:pt x="20661" y="13048"/>
                    <a:pt x="20662" y="13049"/>
                  </a:cubicBezTo>
                  <a:cubicBezTo>
                    <a:pt x="20678" y="13043"/>
                    <a:pt x="20694" y="13040"/>
                    <a:pt x="20709" y="13038"/>
                  </a:cubicBezTo>
                  <a:cubicBezTo>
                    <a:pt x="20729" y="13034"/>
                    <a:pt x="20751" y="13030"/>
                    <a:pt x="20773" y="13026"/>
                  </a:cubicBezTo>
                  <a:cubicBezTo>
                    <a:pt x="20775" y="13024"/>
                    <a:pt x="20776" y="13022"/>
                    <a:pt x="20778" y="13018"/>
                  </a:cubicBezTo>
                  <a:cubicBezTo>
                    <a:pt x="21442" y="12878"/>
                    <a:pt x="22120" y="12803"/>
                    <a:pt x="22800" y="12803"/>
                  </a:cubicBezTo>
                  <a:close/>
                  <a:moveTo>
                    <a:pt x="14176" y="32918"/>
                  </a:moveTo>
                  <a:cubicBezTo>
                    <a:pt x="14278" y="33045"/>
                    <a:pt x="14383" y="33171"/>
                    <a:pt x="14493" y="33291"/>
                  </a:cubicBezTo>
                  <a:cubicBezTo>
                    <a:pt x="15475" y="34347"/>
                    <a:pt x="16636" y="35267"/>
                    <a:pt x="17911" y="35961"/>
                  </a:cubicBezTo>
                  <a:cubicBezTo>
                    <a:pt x="17905" y="35988"/>
                    <a:pt x="17903" y="36018"/>
                    <a:pt x="17894" y="36045"/>
                  </a:cubicBezTo>
                  <a:cubicBezTo>
                    <a:pt x="17499" y="36971"/>
                    <a:pt x="16946" y="37819"/>
                    <a:pt x="16483" y="38710"/>
                  </a:cubicBezTo>
                  <a:cubicBezTo>
                    <a:pt x="16183" y="39224"/>
                    <a:pt x="15887" y="39742"/>
                    <a:pt x="15503" y="40204"/>
                  </a:cubicBezTo>
                  <a:cubicBezTo>
                    <a:pt x="15013" y="40895"/>
                    <a:pt x="14572" y="41623"/>
                    <a:pt x="13953" y="42216"/>
                  </a:cubicBezTo>
                  <a:cubicBezTo>
                    <a:pt x="13561" y="42644"/>
                    <a:pt x="13004" y="42850"/>
                    <a:pt x="12485" y="43085"/>
                  </a:cubicBezTo>
                  <a:cubicBezTo>
                    <a:pt x="12103" y="43243"/>
                    <a:pt x="11697" y="43369"/>
                    <a:pt x="11278" y="43388"/>
                  </a:cubicBezTo>
                  <a:cubicBezTo>
                    <a:pt x="11271" y="43388"/>
                    <a:pt x="11265" y="43388"/>
                    <a:pt x="11259" y="43388"/>
                  </a:cubicBezTo>
                  <a:cubicBezTo>
                    <a:pt x="10734" y="43388"/>
                    <a:pt x="10289" y="43102"/>
                    <a:pt x="9853" y="42834"/>
                  </a:cubicBezTo>
                  <a:cubicBezTo>
                    <a:pt x="9552" y="42660"/>
                    <a:pt x="9259" y="42459"/>
                    <a:pt x="9039" y="42187"/>
                  </a:cubicBezTo>
                  <a:cubicBezTo>
                    <a:pt x="8652" y="41694"/>
                    <a:pt x="8259" y="41172"/>
                    <a:pt x="8062" y="40567"/>
                  </a:cubicBezTo>
                  <a:cubicBezTo>
                    <a:pt x="7804" y="39300"/>
                    <a:pt x="7912" y="37923"/>
                    <a:pt x="8612" y="36809"/>
                  </a:cubicBezTo>
                  <a:cubicBezTo>
                    <a:pt x="9373" y="35684"/>
                    <a:pt x="10422" y="34793"/>
                    <a:pt x="11579" y="34094"/>
                  </a:cubicBezTo>
                  <a:cubicBezTo>
                    <a:pt x="12391" y="33662"/>
                    <a:pt x="13228" y="33286"/>
                    <a:pt x="14084" y="32949"/>
                  </a:cubicBezTo>
                  <a:cubicBezTo>
                    <a:pt x="14113" y="32936"/>
                    <a:pt x="14145" y="32928"/>
                    <a:pt x="14176" y="32918"/>
                  </a:cubicBezTo>
                  <a:close/>
                  <a:moveTo>
                    <a:pt x="31869" y="32889"/>
                  </a:moveTo>
                  <a:cubicBezTo>
                    <a:pt x="31897" y="32907"/>
                    <a:pt x="31923" y="32925"/>
                    <a:pt x="31952" y="32942"/>
                  </a:cubicBezTo>
                  <a:cubicBezTo>
                    <a:pt x="32360" y="33078"/>
                    <a:pt x="32711" y="33334"/>
                    <a:pt x="33064" y="33578"/>
                  </a:cubicBezTo>
                  <a:cubicBezTo>
                    <a:pt x="34626" y="34808"/>
                    <a:pt x="36329" y="35938"/>
                    <a:pt x="37517" y="37566"/>
                  </a:cubicBezTo>
                  <a:cubicBezTo>
                    <a:pt x="38317" y="38631"/>
                    <a:pt x="38905" y="39723"/>
                    <a:pt x="38610" y="41100"/>
                  </a:cubicBezTo>
                  <a:cubicBezTo>
                    <a:pt x="38293" y="42269"/>
                    <a:pt x="37285" y="43277"/>
                    <a:pt x="36073" y="43485"/>
                  </a:cubicBezTo>
                  <a:cubicBezTo>
                    <a:pt x="35953" y="43493"/>
                    <a:pt x="35833" y="43497"/>
                    <a:pt x="35712" y="43497"/>
                  </a:cubicBezTo>
                  <a:cubicBezTo>
                    <a:pt x="34392" y="43497"/>
                    <a:pt x="33045" y="43035"/>
                    <a:pt x="32032" y="42189"/>
                  </a:cubicBezTo>
                  <a:cubicBezTo>
                    <a:pt x="31325" y="41596"/>
                    <a:pt x="30696" y="40914"/>
                    <a:pt x="30192" y="40140"/>
                  </a:cubicBezTo>
                  <a:cubicBezTo>
                    <a:pt x="29995" y="39811"/>
                    <a:pt x="29811" y="39475"/>
                    <a:pt x="29631" y="39135"/>
                  </a:cubicBezTo>
                  <a:cubicBezTo>
                    <a:pt x="29625" y="39120"/>
                    <a:pt x="29620" y="39104"/>
                    <a:pt x="29613" y="39089"/>
                  </a:cubicBezTo>
                  <a:cubicBezTo>
                    <a:pt x="29291" y="38436"/>
                    <a:pt x="29055" y="37744"/>
                    <a:pt x="28712" y="37102"/>
                  </a:cubicBezTo>
                  <a:cubicBezTo>
                    <a:pt x="28611" y="36990"/>
                    <a:pt x="28295" y="36335"/>
                    <a:pt x="28059" y="36088"/>
                  </a:cubicBezTo>
                  <a:cubicBezTo>
                    <a:pt x="28154" y="36041"/>
                    <a:pt x="28248" y="35992"/>
                    <a:pt x="28340" y="35940"/>
                  </a:cubicBezTo>
                  <a:cubicBezTo>
                    <a:pt x="29049" y="35587"/>
                    <a:pt x="29663" y="35088"/>
                    <a:pt x="30247" y="34559"/>
                  </a:cubicBezTo>
                  <a:cubicBezTo>
                    <a:pt x="30858" y="34066"/>
                    <a:pt x="31390" y="33500"/>
                    <a:pt x="31869" y="32889"/>
                  </a:cubicBezTo>
                  <a:close/>
                  <a:moveTo>
                    <a:pt x="18113" y="36071"/>
                  </a:moveTo>
                  <a:cubicBezTo>
                    <a:pt x="19314" y="36695"/>
                    <a:pt x="20612" y="37118"/>
                    <a:pt x="21960" y="37266"/>
                  </a:cubicBezTo>
                  <a:cubicBezTo>
                    <a:pt x="21996" y="37291"/>
                    <a:pt x="22055" y="37299"/>
                    <a:pt x="22101" y="37302"/>
                  </a:cubicBezTo>
                  <a:cubicBezTo>
                    <a:pt x="22199" y="37302"/>
                    <a:pt x="22297" y="37301"/>
                    <a:pt x="22397" y="37301"/>
                  </a:cubicBezTo>
                  <a:cubicBezTo>
                    <a:pt x="22461" y="37304"/>
                    <a:pt x="22524" y="37312"/>
                    <a:pt x="22588" y="37315"/>
                  </a:cubicBezTo>
                  <a:cubicBezTo>
                    <a:pt x="22605" y="37310"/>
                    <a:pt x="22627" y="37309"/>
                    <a:pt x="22652" y="37309"/>
                  </a:cubicBezTo>
                  <a:cubicBezTo>
                    <a:pt x="22682" y="37309"/>
                    <a:pt x="22717" y="37311"/>
                    <a:pt x="22752" y="37314"/>
                  </a:cubicBezTo>
                  <a:cubicBezTo>
                    <a:pt x="22787" y="37316"/>
                    <a:pt x="22822" y="37318"/>
                    <a:pt x="22856" y="37318"/>
                  </a:cubicBezTo>
                  <a:lnTo>
                    <a:pt x="22857" y="37318"/>
                  </a:lnTo>
                  <a:cubicBezTo>
                    <a:pt x="22859" y="37327"/>
                    <a:pt x="22860" y="37336"/>
                    <a:pt x="22862" y="37346"/>
                  </a:cubicBezTo>
                  <a:cubicBezTo>
                    <a:pt x="22861" y="37363"/>
                    <a:pt x="22861" y="37380"/>
                    <a:pt x="22862" y="37395"/>
                  </a:cubicBezTo>
                  <a:cubicBezTo>
                    <a:pt x="22900" y="38023"/>
                    <a:pt x="22909" y="38654"/>
                    <a:pt x="22924" y="39285"/>
                  </a:cubicBezTo>
                  <a:cubicBezTo>
                    <a:pt x="22885" y="40088"/>
                    <a:pt x="22789" y="40888"/>
                    <a:pt x="22670" y="41684"/>
                  </a:cubicBezTo>
                  <a:cubicBezTo>
                    <a:pt x="22407" y="42858"/>
                    <a:pt x="22095" y="44057"/>
                    <a:pt x="21508" y="45114"/>
                  </a:cubicBezTo>
                  <a:cubicBezTo>
                    <a:pt x="20900" y="46009"/>
                    <a:pt x="20108" y="46536"/>
                    <a:pt x="19161" y="46536"/>
                  </a:cubicBezTo>
                  <a:cubicBezTo>
                    <a:pt x="18830" y="46536"/>
                    <a:pt x="18480" y="46472"/>
                    <a:pt x="18112" y="46336"/>
                  </a:cubicBezTo>
                  <a:cubicBezTo>
                    <a:pt x="17013" y="46071"/>
                    <a:pt x="16334" y="45080"/>
                    <a:pt x="16021" y="44048"/>
                  </a:cubicBezTo>
                  <a:cubicBezTo>
                    <a:pt x="15723" y="43162"/>
                    <a:pt x="15622" y="42226"/>
                    <a:pt x="15789" y="41304"/>
                  </a:cubicBezTo>
                  <a:cubicBezTo>
                    <a:pt x="15903" y="40350"/>
                    <a:pt x="16284" y="39496"/>
                    <a:pt x="16725" y="38666"/>
                  </a:cubicBezTo>
                  <a:cubicBezTo>
                    <a:pt x="16782" y="38569"/>
                    <a:pt x="16839" y="38472"/>
                    <a:pt x="16897" y="38376"/>
                  </a:cubicBezTo>
                  <a:cubicBezTo>
                    <a:pt x="17319" y="37667"/>
                    <a:pt x="17780" y="36961"/>
                    <a:pt x="18065" y="36183"/>
                  </a:cubicBezTo>
                  <a:cubicBezTo>
                    <a:pt x="18074" y="36152"/>
                    <a:pt x="18095" y="36112"/>
                    <a:pt x="18113" y="36071"/>
                  </a:cubicBezTo>
                  <a:close/>
                  <a:moveTo>
                    <a:pt x="27813" y="36207"/>
                  </a:moveTo>
                  <a:cubicBezTo>
                    <a:pt x="27819" y="36225"/>
                    <a:pt x="27827" y="36242"/>
                    <a:pt x="27842" y="36255"/>
                  </a:cubicBezTo>
                  <a:cubicBezTo>
                    <a:pt x="28048" y="36401"/>
                    <a:pt x="28168" y="36640"/>
                    <a:pt x="28270" y="36870"/>
                  </a:cubicBezTo>
                  <a:cubicBezTo>
                    <a:pt x="28579" y="37494"/>
                    <a:pt x="28897" y="38115"/>
                    <a:pt x="29220" y="38733"/>
                  </a:cubicBezTo>
                  <a:cubicBezTo>
                    <a:pt x="29303" y="38917"/>
                    <a:pt x="29391" y="39097"/>
                    <a:pt x="29483" y="39276"/>
                  </a:cubicBezTo>
                  <a:cubicBezTo>
                    <a:pt x="29521" y="39375"/>
                    <a:pt x="29556" y="39475"/>
                    <a:pt x="29587" y="39577"/>
                  </a:cubicBezTo>
                  <a:cubicBezTo>
                    <a:pt x="29981" y="40880"/>
                    <a:pt x="30360" y="42197"/>
                    <a:pt x="30464" y="43564"/>
                  </a:cubicBezTo>
                  <a:cubicBezTo>
                    <a:pt x="30486" y="43974"/>
                    <a:pt x="30573" y="44388"/>
                    <a:pt x="30499" y="44798"/>
                  </a:cubicBezTo>
                  <a:cubicBezTo>
                    <a:pt x="30359" y="45440"/>
                    <a:pt x="30155" y="46099"/>
                    <a:pt x="29701" y="46594"/>
                  </a:cubicBezTo>
                  <a:cubicBezTo>
                    <a:pt x="29140" y="47207"/>
                    <a:pt x="28492" y="47460"/>
                    <a:pt x="27835" y="47460"/>
                  </a:cubicBezTo>
                  <a:cubicBezTo>
                    <a:pt x="26567" y="47460"/>
                    <a:pt x="25269" y="46518"/>
                    <a:pt x="24511" y="45407"/>
                  </a:cubicBezTo>
                  <a:cubicBezTo>
                    <a:pt x="23873" y="44484"/>
                    <a:pt x="23620" y="43383"/>
                    <a:pt x="23381" y="42299"/>
                  </a:cubicBezTo>
                  <a:cubicBezTo>
                    <a:pt x="23172" y="41324"/>
                    <a:pt x="23132" y="40331"/>
                    <a:pt x="23112" y="39339"/>
                  </a:cubicBezTo>
                  <a:cubicBezTo>
                    <a:pt x="23150" y="38709"/>
                    <a:pt x="23148" y="38077"/>
                    <a:pt x="23062" y="37450"/>
                  </a:cubicBezTo>
                  <a:cubicBezTo>
                    <a:pt x="23061" y="37412"/>
                    <a:pt x="23061" y="37358"/>
                    <a:pt x="23054" y="37306"/>
                  </a:cubicBezTo>
                  <a:cubicBezTo>
                    <a:pt x="24678" y="37199"/>
                    <a:pt x="26330" y="36900"/>
                    <a:pt x="27813" y="36207"/>
                  </a:cubicBezTo>
                  <a:close/>
                  <a:moveTo>
                    <a:pt x="23378" y="1"/>
                  </a:moveTo>
                  <a:cubicBezTo>
                    <a:pt x="22718" y="1"/>
                    <a:pt x="22122" y="341"/>
                    <a:pt x="21632" y="788"/>
                  </a:cubicBezTo>
                  <a:cubicBezTo>
                    <a:pt x="21381" y="988"/>
                    <a:pt x="21097" y="1188"/>
                    <a:pt x="20925" y="1466"/>
                  </a:cubicBezTo>
                  <a:cubicBezTo>
                    <a:pt x="20384" y="2488"/>
                    <a:pt x="20208" y="3669"/>
                    <a:pt x="20136" y="4811"/>
                  </a:cubicBezTo>
                  <a:cubicBezTo>
                    <a:pt x="20015" y="5949"/>
                    <a:pt x="20119" y="7094"/>
                    <a:pt x="20160" y="8234"/>
                  </a:cubicBezTo>
                  <a:cubicBezTo>
                    <a:pt x="20051" y="7707"/>
                    <a:pt x="19943" y="7178"/>
                    <a:pt x="19815" y="6651"/>
                  </a:cubicBezTo>
                  <a:cubicBezTo>
                    <a:pt x="19584" y="5895"/>
                    <a:pt x="19262" y="5165"/>
                    <a:pt x="18898" y="4465"/>
                  </a:cubicBezTo>
                  <a:cubicBezTo>
                    <a:pt x="18103" y="2994"/>
                    <a:pt x="16561" y="1825"/>
                    <a:pt x="14867" y="1825"/>
                  </a:cubicBezTo>
                  <a:cubicBezTo>
                    <a:pt x="14677" y="1825"/>
                    <a:pt x="14484" y="1840"/>
                    <a:pt x="14291" y="1870"/>
                  </a:cubicBezTo>
                  <a:cubicBezTo>
                    <a:pt x="10112" y="2868"/>
                    <a:pt x="10864" y="5696"/>
                    <a:pt x="12374" y="8783"/>
                  </a:cubicBezTo>
                  <a:cubicBezTo>
                    <a:pt x="12916" y="9852"/>
                    <a:pt x="13502" y="10894"/>
                    <a:pt x="14142" y="11907"/>
                  </a:cubicBezTo>
                  <a:cubicBezTo>
                    <a:pt x="14235" y="12058"/>
                    <a:pt x="14324" y="12210"/>
                    <a:pt x="14413" y="12363"/>
                  </a:cubicBezTo>
                  <a:cubicBezTo>
                    <a:pt x="14171" y="12066"/>
                    <a:pt x="13932" y="11764"/>
                    <a:pt x="13702" y="11454"/>
                  </a:cubicBezTo>
                  <a:cubicBezTo>
                    <a:pt x="12540" y="9958"/>
                    <a:pt x="10836" y="8898"/>
                    <a:pt x="8991" y="8476"/>
                  </a:cubicBezTo>
                  <a:cubicBezTo>
                    <a:pt x="8694" y="8417"/>
                    <a:pt x="8390" y="8387"/>
                    <a:pt x="8086" y="8387"/>
                  </a:cubicBezTo>
                  <a:cubicBezTo>
                    <a:pt x="6951" y="8387"/>
                    <a:pt x="5815" y="8804"/>
                    <a:pt x="5065" y="9683"/>
                  </a:cubicBezTo>
                  <a:cubicBezTo>
                    <a:pt x="4307" y="10596"/>
                    <a:pt x="3991" y="11946"/>
                    <a:pt x="4480" y="13056"/>
                  </a:cubicBezTo>
                  <a:cubicBezTo>
                    <a:pt x="4729" y="13965"/>
                    <a:pt x="5445" y="14584"/>
                    <a:pt x="6127" y="15180"/>
                  </a:cubicBezTo>
                  <a:cubicBezTo>
                    <a:pt x="6873" y="15796"/>
                    <a:pt x="7617" y="16420"/>
                    <a:pt x="8435" y="16940"/>
                  </a:cubicBezTo>
                  <a:cubicBezTo>
                    <a:pt x="9058" y="17281"/>
                    <a:pt x="9593" y="17752"/>
                    <a:pt x="10203" y="18113"/>
                  </a:cubicBezTo>
                  <a:cubicBezTo>
                    <a:pt x="10344" y="18197"/>
                    <a:pt x="10487" y="18282"/>
                    <a:pt x="10630" y="18365"/>
                  </a:cubicBezTo>
                  <a:cubicBezTo>
                    <a:pt x="9122" y="17792"/>
                    <a:pt x="7533" y="17350"/>
                    <a:pt x="5937" y="17350"/>
                  </a:cubicBezTo>
                  <a:cubicBezTo>
                    <a:pt x="5283" y="17350"/>
                    <a:pt x="4628" y="17425"/>
                    <a:pt x="3976" y="17594"/>
                  </a:cubicBezTo>
                  <a:cubicBezTo>
                    <a:pt x="3062" y="17845"/>
                    <a:pt x="2182" y="18343"/>
                    <a:pt x="1529" y="19036"/>
                  </a:cubicBezTo>
                  <a:cubicBezTo>
                    <a:pt x="1069" y="19583"/>
                    <a:pt x="780" y="20243"/>
                    <a:pt x="544" y="20910"/>
                  </a:cubicBezTo>
                  <a:cubicBezTo>
                    <a:pt x="427" y="21185"/>
                    <a:pt x="284" y="21486"/>
                    <a:pt x="254" y="21793"/>
                  </a:cubicBezTo>
                  <a:cubicBezTo>
                    <a:pt x="1" y="24310"/>
                    <a:pt x="2817" y="25429"/>
                    <a:pt x="4830" y="25947"/>
                  </a:cubicBezTo>
                  <a:cubicBezTo>
                    <a:pt x="6494" y="26388"/>
                    <a:pt x="8190" y="26733"/>
                    <a:pt x="9903" y="26923"/>
                  </a:cubicBezTo>
                  <a:cubicBezTo>
                    <a:pt x="9714" y="26946"/>
                    <a:pt x="9526" y="26973"/>
                    <a:pt x="9339" y="27007"/>
                  </a:cubicBezTo>
                  <a:cubicBezTo>
                    <a:pt x="8951" y="27054"/>
                    <a:pt x="8556" y="27026"/>
                    <a:pt x="8168" y="27089"/>
                  </a:cubicBezTo>
                  <a:cubicBezTo>
                    <a:pt x="6396" y="27433"/>
                    <a:pt x="4531" y="27895"/>
                    <a:pt x="3221" y="29219"/>
                  </a:cubicBezTo>
                  <a:cubicBezTo>
                    <a:pt x="2289" y="30122"/>
                    <a:pt x="1894" y="31146"/>
                    <a:pt x="2148" y="32436"/>
                  </a:cubicBezTo>
                  <a:cubicBezTo>
                    <a:pt x="2314" y="33991"/>
                    <a:pt x="3734" y="34899"/>
                    <a:pt x="5203" y="34899"/>
                  </a:cubicBezTo>
                  <a:cubicBezTo>
                    <a:pt x="5289" y="34899"/>
                    <a:pt x="5376" y="34896"/>
                    <a:pt x="5463" y="34889"/>
                  </a:cubicBezTo>
                  <a:cubicBezTo>
                    <a:pt x="7162" y="34797"/>
                    <a:pt x="8850" y="34540"/>
                    <a:pt x="10491" y="34088"/>
                  </a:cubicBezTo>
                  <a:cubicBezTo>
                    <a:pt x="11251" y="33883"/>
                    <a:pt x="11980" y="33589"/>
                    <a:pt x="12716" y="33318"/>
                  </a:cubicBezTo>
                  <a:lnTo>
                    <a:pt x="12716" y="33318"/>
                  </a:lnTo>
                  <a:cubicBezTo>
                    <a:pt x="11161" y="34034"/>
                    <a:pt x="9712" y="34987"/>
                    <a:pt x="8688" y="36385"/>
                  </a:cubicBezTo>
                  <a:cubicBezTo>
                    <a:pt x="7742" y="37583"/>
                    <a:pt x="7561" y="39244"/>
                    <a:pt x="7907" y="40697"/>
                  </a:cubicBezTo>
                  <a:cubicBezTo>
                    <a:pt x="8170" y="41380"/>
                    <a:pt x="8605" y="42003"/>
                    <a:pt x="9107" y="42532"/>
                  </a:cubicBezTo>
                  <a:cubicBezTo>
                    <a:pt x="9629" y="42953"/>
                    <a:pt x="10223" y="43347"/>
                    <a:pt x="10873" y="43530"/>
                  </a:cubicBezTo>
                  <a:cubicBezTo>
                    <a:pt x="11006" y="43555"/>
                    <a:pt x="11139" y="43566"/>
                    <a:pt x="11271" y="43566"/>
                  </a:cubicBezTo>
                  <a:cubicBezTo>
                    <a:pt x="12092" y="43566"/>
                    <a:pt x="12883" y="43118"/>
                    <a:pt x="13599" y="42751"/>
                  </a:cubicBezTo>
                  <a:cubicBezTo>
                    <a:pt x="14463" y="42148"/>
                    <a:pt x="15021" y="41219"/>
                    <a:pt x="15612" y="40368"/>
                  </a:cubicBezTo>
                  <a:cubicBezTo>
                    <a:pt x="15728" y="40231"/>
                    <a:pt x="15834" y="40088"/>
                    <a:pt x="15937" y="39942"/>
                  </a:cubicBezTo>
                  <a:lnTo>
                    <a:pt x="15937" y="39942"/>
                  </a:lnTo>
                  <a:cubicBezTo>
                    <a:pt x="15291" y="41694"/>
                    <a:pt x="15393" y="43727"/>
                    <a:pt x="16413" y="45318"/>
                  </a:cubicBezTo>
                  <a:cubicBezTo>
                    <a:pt x="16955" y="46217"/>
                    <a:pt x="18023" y="46618"/>
                    <a:pt x="19026" y="46720"/>
                  </a:cubicBezTo>
                  <a:cubicBezTo>
                    <a:pt x="19089" y="46725"/>
                    <a:pt x="19152" y="46728"/>
                    <a:pt x="19215" y="46728"/>
                  </a:cubicBezTo>
                  <a:cubicBezTo>
                    <a:pt x="20333" y="46728"/>
                    <a:pt x="21314" y="45889"/>
                    <a:pt x="21827" y="44937"/>
                  </a:cubicBezTo>
                  <a:cubicBezTo>
                    <a:pt x="22366" y="43717"/>
                    <a:pt x="22782" y="42416"/>
                    <a:pt x="22942" y="41086"/>
                  </a:cubicBezTo>
                  <a:cubicBezTo>
                    <a:pt x="22957" y="40960"/>
                    <a:pt x="22972" y="40833"/>
                    <a:pt x="22987" y="40706"/>
                  </a:cubicBezTo>
                  <a:cubicBezTo>
                    <a:pt x="23023" y="41230"/>
                    <a:pt x="23082" y="41750"/>
                    <a:pt x="23185" y="42268"/>
                  </a:cubicBezTo>
                  <a:cubicBezTo>
                    <a:pt x="23430" y="43400"/>
                    <a:pt x="23697" y="44572"/>
                    <a:pt x="24373" y="45534"/>
                  </a:cubicBezTo>
                  <a:cubicBezTo>
                    <a:pt x="25160" y="46589"/>
                    <a:pt x="26313" y="47623"/>
                    <a:pt x="27700" y="47623"/>
                  </a:cubicBezTo>
                  <a:cubicBezTo>
                    <a:pt x="27705" y="47623"/>
                    <a:pt x="27709" y="47623"/>
                    <a:pt x="27714" y="47623"/>
                  </a:cubicBezTo>
                  <a:cubicBezTo>
                    <a:pt x="27790" y="47630"/>
                    <a:pt x="27864" y="47634"/>
                    <a:pt x="27938" y="47634"/>
                  </a:cubicBezTo>
                  <a:cubicBezTo>
                    <a:pt x="29416" y="47634"/>
                    <a:pt x="30444" y="46267"/>
                    <a:pt x="30674" y="44882"/>
                  </a:cubicBezTo>
                  <a:cubicBezTo>
                    <a:pt x="30784" y="43430"/>
                    <a:pt x="30449" y="41937"/>
                    <a:pt x="30069" y="40538"/>
                  </a:cubicBezTo>
                  <a:cubicBezTo>
                    <a:pt x="30008" y="40371"/>
                    <a:pt x="29957" y="40200"/>
                    <a:pt x="29909" y="40028"/>
                  </a:cubicBezTo>
                  <a:lnTo>
                    <a:pt x="29909" y="40028"/>
                  </a:lnTo>
                  <a:cubicBezTo>
                    <a:pt x="31180" y="42081"/>
                    <a:pt x="33110" y="43652"/>
                    <a:pt x="35671" y="43695"/>
                  </a:cubicBezTo>
                  <a:cubicBezTo>
                    <a:pt x="35687" y="43695"/>
                    <a:pt x="35703" y="43696"/>
                    <a:pt x="35720" y="43696"/>
                  </a:cubicBezTo>
                  <a:cubicBezTo>
                    <a:pt x="36965" y="43696"/>
                    <a:pt x="38073" y="42781"/>
                    <a:pt x="38595" y="41694"/>
                  </a:cubicBezTo>
                  <a:cubicBezTo>
                    <a:pt x="38948" y="40928"/>
                    <a:pt x="38952" y="40002"/>
                    <a:pt x="38679" y="39211"/>
                  </a:cubicBezTo>
                  <a:cubicBezTo>
                    <a:pt x="38230" y="38092"/>
                    <a:pt x="37504" y="37133"/>
                    <a:pt x="36657" y="36283"/>
                  </a:cubicBezTo>
                  <a:lnTo>
                    <a:pt x="36657" y="36283"/>
                  </a:lnTo>
                  <a:cubicBezTo>
                    <a:pt x="37610" y="36832"/>
                    <a:pt x="38674" y="37196"/>
                    <a:pt x="39785" y="37196"/>
                  </a:cubicBezTo>
                  <a:cubicBezTo>
                    <a:pt x="39787" y="37196"/>
                    <a:pt x="39788" y="37196"/>
                    <a:pt x="39790" y="37196"/>
                  </a:cubicBezTo>
                  <a:cubicBezTo>
                    <a:pt x="39817" y="37196"/>
                    <a:pt x="39844" y="37197"/>
                    <a:pt x="39871" y="37197"/>
                  </a:cubicBezTo>
                  <a:cubicBezTo>
                    <a:pt x="41457" y="37197"/>
                    <a:pt x="43066" y="36402"/>
                    <a:pt x="43895" y="35024"/>
                  </a:cubicBezTo>
                  <a:cubicBezTo>
                    <a:pt x="44431" y="34097"/>
                    <a:pt x="44737" y="32974"/>
                    <a:pt x="44354" y="31934"/>
                  </a:cubicBezTo>
                  <a:cubicBezTo>
                    <a:pt x="43886" y="30542"/>
                    <a:pt x="42458" y="29830"/>
                    <a:pt x="41261" y="29149"/>
                  </a:cubicBezTo>
                  <a:cubicBezTo>
                    <a:pt x="40595" y="28788"/>
                    <a:pt x="39895" y="28493"/>
                    <a:pt x="39197" y="28202"/>
                  </a:cubicBezTo>
                  <a:cubicBezTo>
                    <a:pt x="38697" y="28041"/>
                    <a:pt x="38188" y="27912"/>
                    <a:pt x="37679" y="27783"/>
                  </a:cubicBezTo>
                  <a:lnTo>
                    <a:pt x="37679" y="27783"/>
                  </a:lnTo>
                  <a:cubicBezTo>
                    <a:pt x="38085" y="27836"/>
                    <a:pt x="38491" y="27876"/>
                    <a:pt x="38902" y="27882"/>
                  </a:cubicBezTo>
                  <a:cubicBezTo>
                    <a:pt x="38909" y="27882"/>
                    <a:pt x="38916" y="27882"/>
                    <a:pt x="38923" y="27882"/>
                  </a:cubicBezTo>
                  <a:cubicBezTo>
                    <a:pt x="40155" y="27882"/>
                    <a:pt x="41373" y="27684"/>
                    <a:pt x="42561" y="27364"/>
                  </a:cubicBezTo>
                  <a:cubicBezTo>
                    <a:pt x="43568" y="27005"/>
                    <a:pt x="44513" y="26397"/>
                    <a:pt x="45219" y="25591"/>
                  </a:cubicBezTo>
                  <a:cubicBezTo>
                    <a:pt x="45573" y="25136"/>
                    <a:pt x="45842" y="24600"/>
                    <a:pt x="45999" y="24047"/>
                  </a:cubicBezTo>
                  <a:cubicBezTo>
                    <a:pt x="46121" y="23332"/>
                    <a:pt x="46121" y="22582"/>
                    <a:pt x="46022" y="21864"/>
                  </a:cubicBezTo>
                  <a:cubicBezTo>
                    <a:pt x="45920" y="21132"/>
                    <a:pt x="45366" y="20580"/>
                    <a:pt x="44860" y="20086"/>
                  </a:cubicBezTo>
                  <a:cubicBezTo>
                    <a:pt x="44052" y="19410"/>
                    <a:pt x="42966" y="19346"/>
                    <a:pt x="41956" y="19346"/>
                  </a:cubicBezTo>
                  <a:cubicBezTo>
                    <a:pt x="41947" y="19346"/>
                    <a:pt x="41938" y="19346"/>
                    <a:pt x="41928" y="19346"/>
                  </a:cubicBezTo>
                  <a:cubicBezTo>
                    <a:pt x="40442" y="19354"/>
                    <a:pt x="38958" y="19497"/>
                    <a:pt x="37500" y="19791"/>
                  </a:cubicBezTo>
                  <a:cubicBezTo>
                    <a:pt x="37407" y="19808"/>
                    <a:pt x="37314" y="19830"/>
                    <a:pt x="37222" y="19849"/>
                  </a:cubicBezTo>
                  <a:cubicBezTo>
                    <a:pt x="37439" y="19729"/>
                    <a:pt x="37654" y="19602"/>
                    <a:pt x="37876" y="19490"/>
                  </a:cubicBezTo>
                  <a:cubicBezTo>
                    <a:pt x="39338" y="18880"/>
                    <a:pt x="40480" y="17756"/>
                    <a:pt x="41469" y="16545"/>
                  </a:cubicBezTo>
                  <a:cubicBezTo>
                    <a:pt x="42764" y="15046"/>
                    <a:pt x="43113" y="12641"/>
                    <a:pt x="41795" y="11045"/>
                  </a:cubicBezTo>
                  <a:cubicBezTo>
                    <a:pt x="41267" y="10373"/>
                    <a:pt x="40529" y="9751"/>
                    <a:pt x="39639" y="9704"/>
                  </a:cubicBezTo>
                  <a:cubicBezTo>
                    <a:pt x="39566" y="9699"/>
                    <a:pt x="39494" y="9696"/>
                    <a:pt x="39422" y="9696"/>
                  </a:cubicBezTo>
                  <a:cubicBezTo>
                    <a:pt x="38258" y="9696"/>
                    <a:pt x="37239" y="10401"/>
                    <a:pt x="36260" y="10968"/>
                  </a:cubicBezTo>
                  <a:cubicBezTo>
                    <a:pt x="35230" y="11606"/>
                    <a:pt x="34283" y="12360"/>
                    <a:pt x="33393" y="13178"/>
                  </a:cubicBezTo>
                  <a:cubicBezTo>
                    <a:pt x="33438" y="13123"/>
                    <a:pt x="33485" y="13072"/>
                    <a:pt x="33527" y="13015"/>
                  </a:cubicBezTo>
                  <a:cubicBezTo>
                    <a:pt x="34161" y="12116"/>
                    <a:pt x="34785" y="11203"/>
                    <a:pt x="35375" y="10273"/>
                  </a:cubicBezTo>
                  <a:cubicBezTo>
                    <a:pt x="35756" y="9631"/>
                    <a:pt x="35964" y="8905"/>
                    <a:pt x="36186" y="8197"/>
                  </a:cubicBezTo>
                  <a:cubicBezTo>
                    <a:pt x="36615" y="6702"/>
                    <a:pt x="36031" y="4951"/>
                    <a:pt x="34918" y="3893"/>
                  </a:cubicBezTo>
                  <a:cubicBezTo>
                    <a:pt x="34487" y="3582"/>
                    <a:pt x="33973" y="3395"/>
                    <a:pt x="33473" y="3223"/>
                  </a:cubicBezTo>
                  <a:cubicBezTo>
                    <a:pt x="33133" y="3090"/>
                    <a:pt x="32778" y="3031"/>
                    <a:pt x="32421" y="3031"/>
                  </a:cubicBezTo>
                  <a:cubicBezTo>
                    <a:pt x="32093" y="3031"/>
                    <a:pt x="31763" y="3081"/>
                    <a:pt x="31443" y="3171"/>
                  </a:cubicBezTo>
                  <a:cubicBezTo>
                    <a:pt x="30824" y="3376"/>
                    <a:pt x="30204" y="3678"/>
                    <a:pt x="29742" y="4146"/>
                  </a:cubicBezTo>
                  <a:cubicBezTo>
                    <a:pt x="29492" y="4424"/>
                    <a:pt x="29286" y="4736"/>
                    <a:pt x="29075" y="5044"/>
                  </a:cubicBezTo>
                  <a:cubicBezTo>
                    <a:pt x="28526" y="5852"/>
                    <a:pt x="28064" y="6713"/>
                    <a:pt x="27715" y="7626"/>
                  </a:cubicBezTo>
                  <a:cubicBezTo>
                    <a:pt x="27538" y="7995"/>
                    <a:pt x="27363" y="8365"/>
                    <a:pt x="27194" y="8739"/>
                  </a:cubicBezTo>
                  <a:cubicBezTo>
                    <a:pt x="27363" y="8036"/>
                    <a:pt x="27545" y="7335"/>
                    <a:pt x="27680" y="6625"/>
                  </a:cubicBezTo>
                  <a:cubicBezTo>
                    <a:pt x="27761" y="5988"/>
                    <a:pt x="27837" y="5344"/>
                    <a:pt x="27850" y="4701"/>
                  </a:cubicBezTo>
                  <a:cubicBezTo>
                    <a:pt x="27933" y="2287"/>
                    <a:pt x="26212" y="143"/>
                    <a:pt x="23739" y="35"/>
                  </a:cubicBezTo>
                  <a:cubicBezTo>
                    <a:pt x="23617" y="12"/>
                    <a:pt x="23496" y="1"/>
                    <a:pt x="2337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4" name="Google Shape;4394;p57"/>
            <p:cNvSpPr/>
            <p:nvPr/>
          </p:nvSpPr>
          <p:spPr>
            <a:xfrm>
              <a:off x="2264904" y="4742818"/>
              <a:ext cx="35397" cy="25168"/>
            </a:xfrm>
            <a:custGeom>
              <a:avLst/>
              <a:gdLst/>
              <a:ahLst/>
              <a:cxnLst/>
              <a:rect l="l" t="t" r="r" b="b"/>
              <a:pathLst>
                <a:path w="828" h="589" extrusionOk="0">
                  <a:moveTo>
                    <a:pt x="409" y="1"/>
                  </a:moveTo>
                  <a:cubicBezTo>
                    <a:pt x="120" y="1"/>
                    <a:pt x="1" y="498"/>
                    <a:pt x="343" y="578"/>
                  </a:cubicBezTo>
                  <a:cubicBezTo>
                    <a:pt x="365" y="585"/>
                    <a:pt x="387" y="589"/>
                    <a:pt x="408" y="589"/>
                  </a:cubicBezTo>
                  <a:cubicBezTo>
                    <a:pt x="663" y="589"/>
                    <a:pt x="828" y="104"/>
                    <a:pt x="522" y="25"/>
                  </a:cubicBezTo>
                  <a:cubicBezTo>
                    <a:pt x="482" y="8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5" name="Google Shape;4395;p57"/>
            <p:cNvSpPr/>
            <p:nvPr/>
          </p:nvSpPr>
          <p:spPr>
            <a:xfrm>
              <a:off x="2223821" y="4797469"/>
              <a:ext cx="28001" cy="24228"/>
            </a:xfrm>
            <a:custGeom>
              <a:avLst/>
              <a:gdLst/>
              <a:ahLst/>
              <a:cxnLst/>
              <a:rect l="l" t="t" r="r" b="b"/>
              <a:pathLst>
                <a:path w="655" h="567" extrusionOk="0">
                  <a:moveTo>
                    <a:pt x="315" y="1"/>
                  </a:moveTo>
                  <a:cubicBezTo>
                    <a:pt x="135" y="1"/>
                    <a:pt x="1" y="221"/>
                    <a:pt x="56" y="390"/>
                  </a:cubicBezTo>
                  <a:cubicBezTo>
                    <a:pt x="93" y="487"/>
                    <a:pt x="201" y="550"/>
                    <a:pt x="300" y="566"/>
                  </a:cubicBezTo>
                  <a:cubicBezTo>
                    <a:pt x="302" y="566"/>
                    <a:pt x="303" y="566"/>
                    <a:pt x="305" y="566"/>
                  </a:cubicBezTo>
                  <a:cubicBezTo>
                    <a:pt x="605" y="566"/>
                    <a:pt x="655" y="91"/>
                    <a:pt x="372" y="8"/>
                  </a:cubicBezTo>
                  <a:cubicBezTo>
                    <a:pt x="353" y="3"/>
                    <a:pt x="334" y="1"/>
                    <a:pt x="3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6" name="Google Shape;4396;p57"/>
            <p:cNvSpPr/>
            <p:nvPr/>
          </p:nvSpPr>
          <p:spPr>
            <a:xfrm>
              <a:off x="2289827" y="4809135"/>
              <a:ext cx="30310" cy="22604"/>
            </a:xfrm>
            <a:custGeom>
              <a:avLst/>
              <a:gdLst/>
              <a:ahLst/>
              <a:cxnLst/>
              <a:rect l="l" t="t" r="r" b="b"/>
              <a:pathLst>
                <a:path w="709" h="529" extrusionOk="0">
                  <a:moveTo>
                    <a:pt x="332" y="0"/>
                  </a:moveTo>
                  <a:lnTo>
                    <a:pt x="332" y="0"/>
                  </a:lnTo>
                  <a:cubicBezTo>
                    <a:pt x="242" y="2"/>
                    <a:pt x="174" y="82"/>
                    <a:pt x="106" y="131"/>
                  </a:cubicBezTo>
                  <a:cubicBezTo>
                    <a:pt x="0" y="260"/>
                    <a:pt x="63" y="481"/>
                    <a:pt x="230" y="518"/>
                  </a:cubicBezTo>
                  <a:cubicBezTo>
                    <a:pt x="259" y="525"/>
                    <a:pt x="286" y="529"/>
                    <a:pt x="311" y="529"/>
                  </a:cubicBezTo>
                  <a:cubicBezTo>
                    <a:pt x="625" y="529"/>
                    <a:pt x="709" y="37"/>
                    <a:pt x="33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7" name="Google Shape;4397;p57"/>
            <p:cNvSpPr/>
            <p:nvPr/>
          </p:nvSpPr>
          <p:spPr>
            <a:xfrm>
              <a:off x="2832966" y="4926599"/>
              <a:ext cx="31037" cy="26065"/>
            </a:xfrm>
            <a:custGeom>
              <a:avLst/>
              <a:gdLst/>
              <a:ahLst/>
              <a:cxnLst/>
              <a:rect l="l" t="t" r="r" b="b"/>
              <a:pathLst>
                <a:path w="726" h="610" extrusionOk="0">
                  <a:moveTo>
                    <a:pt x="408" y="1"/>
                  </a:moveTo>
                  <a:cubicBezTo>
                    <a:pt x="388" y="1"/>
                    <a:pt x="367" y="4"/>
                    <a:pt x="346" y="11"/>
                  </a:cubicBezTo>
                  <a:cubicBezTo>
                    <a:pt x="44" y="79"/>
                    <a:pt x="1" y="530"/>
                    <a:pt x="320" y="606"/>
                  </a:cubicBezTo>
                  <a:cubicBezTo>
                    <a:pt x="332" y="608"/>
                    <a:pt x="345" y="609"/>
                    <a:pt x="357" y="609"/>
                  </a:cubicBezTo>
                  <a:cubicBezTo>
                    <a:pt x="462" y="609"/>
                    <a:pt x="557" y="539"/>
                    <a:pt x="624" y="461"/>
                  </a:cubicBezTo>
                  <a:cubicBezTo>
                    <a:pt x="726" y="302"/>
                    <a:pt x="607" y="1"/>
                    <a:pt x="4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8" name="Google Shape;4398;p57"/>
            <p:cNvSpPr/>
            <p:nvPr/>
          </p:nvSpPr>
          <p:spPr>
            <a:xfrm>
              <a:off x="2749561" y="4982576"/>
              <a:ext cx="29882" cy="22604"/>
            </a:xfrm>
            <a:custGeom>
              <a:avLst/>
              <a:gdLst/>
              <a:ahLst/>
              <a:cxnLst/>
              <a:rect l="l" t="t" r="r" b="b"/>
              <a:pathLst>
                <a:path w="699" h="529" extrusionOk="0">
                  <a:moveTo>
                    <a:pt x="321" y="0"/>
                  </a:moveTo>
                  <a:cubicBezTo>
                    <a:pt x="202" y="0"/>
                    <a:pt x="78" y="83"/>
                    <a:pt x="37" y="194"/>
                  </a:cubicBezTo>
                  <a:cubicBezTo>
                    <a:pt x="1" y="336"/>
                    <a:pt x="100" y="503"/>
                    <a:pt x="247" y="524"/>
                  </a:cubicBezTo>
                  <a:cubicBezTo>
                    <a:pt x="265" y="527"/>
                    <a:pt x="283" y="528"/>
                    <a:pt x="300" y="528"/>
                  </a:cubicBezTo>
                  <a:cubicBezTo>
                    <a:pt x="592" y="528"/>
                    <a:pt x="699" y="166"/>
                    <a:pt x="411" y="18"/>
                  </a:cubicBezTo>
                  <a:cubicBezTo>
                    <a:pt x="382" y="6"/>
                    <a:pt x="352" y="0"/>
                    <a:pt x="32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9" name="Google Shape;4399;p57"/>
            <p:cNvSpPr/>
            <p:nvPr/>
          </p:nvSpPr>
          <p:spPr>
            <a:xfrm>
              <a:off x="2836172" y="5014709"/>
              <a:ext cx="28215" cy="21963"/>
            </a:xfrm>
            <a:custGeom>
              <a:avLst/>
              <a:gdLst/>
              <a:ahLst/>
              <a:cxnLst/>
              <a:rect l="l" t="t" r="r" b="b"/>
              <a:pathLst>
                <a:path w="660" h="514" extrusionOk="0">
                  <a:moveTo>
                    <a:pt x="336" y="1"/>
                  </a:moveTo>
                  <a:cubicBezTo>
                    <a:pt x="328" y="1"/>
                    <a:pt x="320" y="1"/>
                    <a:pt x="312" y="2"/>
                  </a:cubicBezTo>
                  <a:cubicBezTo>
                    <a:pt x="308" y="2"/>
                    <a:pt x="304" y="2"/>
                    <a:pt x="301" y="2"/>
                  </a:cubicBezTo>
                  <a:cubicBezTo>
                    <a:pt x="5" y="2"/>
                    <a:pt x="0" y="482"/>
                    <a:pt x="294" y="510"/>
                  </a:cubicBezTo>
                  <a:cubicBezTo>
                    <a:pt x="307" y="512"/>
                    <a:pt x="319" y="513"/>
                    <a:pt x="332" y="513"/>
                  </a:cubicBezTo>
                  <a:cubicBezTo>
                    <a:pt x="441" y="513"/>
                    <a:pt x="538" y="433"/>
                    <a:pt x="594" y="344"/>
                  </a:cubicBezTo>
                  <a:cubicBezTo>
                    <a:pt x="660" y="185"/>
                    <a:pt x="501" y="1"/>
                    <a:pt x="33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0" name="Google Shape;4400;p57"/>
            <p:cNvSpPr/>
            <p:nvPr/>
          </p:nvSpPr>
          <p:spPr>
            <a:xfrm>
              <a:off x="1751220" y="5249895"/>
              <a:ext cx="85" cy="12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4401" name="Google Shape;4401;p57"/>
          <p:cNvSpPr/>
          <p:nvPr/>
        </p:nvSpPr>
        <p:spPr>
          <a:xfrm>
            <a:off x="5124287" y="9805056"/>
            <a:ext cx="76150" cy="73956"/>
          </a:xfrm>
          <a:custGeom>
            <a:avLst/>
            <a:gdLst/>
            <a:ahLst/>
            <a:cxnLst/>
            <a:rect l="l" t="t" r="r" b="b"/>
            <a:pathLst>
              <a:path w="382" h="371" extrusionOk="0">
                <a:moveTo>
                  <a:pt x="181" y="1"/>
                </a:moveTo>
                <a:cubicBezTo>
                  <a:pt x="181" y="1"/>
                  <a:pt x="180" y="1"/>
                  <a:pt x="179" y="1"/>
                </a:cubicBezTo>
                <a:cubicBezTo>
                  <a:pt x="78" y="2"/>
                  <a:pt x="1" y="101"/>
                  <a:pt x="6" y="197"/>
                </a:cubicBezTo>
                <a:cubicBezTo>
                  <a:pt x="13" y="301"/>
                  <a:pt x="101" y="370"/>
                  <a:pt x="200" y="370"/>
                </a:cubicBezTo>
                <a:cubicBezTo>
                  <a:pt x="201" y="370"/>
                  <a:pt x="202" y="370"/>
                  <a:pt x="203" y="370"/>
                </a:cubicBezTo>
                <a:cubicBezTo>
                  <a:pt x="304" y="369"/>
                  <a:pt x="381" y="269"/>
                  <a:pt x="376" y="173"/>
                </a:cubicBezTo>
                <a:cubicBezTo>
                  <a:pt x="369" y="70"/>
                  <a:pt x="281" y="1"/>
                  <a:pt x="18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4402" name="Google Shape;4402;p57"/>
          <p:cNvSpPr/>
          <p:nvPr/>
        </p:nvSpPr>
        <p:spPr>
          <a:xfrm>
            <a:off x="5241501" y="9799873"/>
            <a:ext cx="82130" cy="76150"/>
          </a:xfrm>
          <a:custGeom>
            <a:avLst/>
            <a:gdLst/>
            <a:ahLst/>
            <a:cxnLst/>
            <a:rect l="l" t="t" r="r" b="b"/>
            <a:pathLst>
              <a:path w="412" h="382" extrusionOk="0">
                <a:moveTo>
                  <a:pt x="202" y="0"/>
                </a:moveTo>
                <a:cubicBezTo>
                  <a:pt x="159" y="0"/>
                  <a:pt x="117" y="15"/>
                  <a:pt x="81" y="45"/>
                </a:cubicBezTo>
                <a:cubicBezTo>
                  <a:pt x="38" y="79"/>
                  <a:pt x="19" y="131"/>
                  <a:pt x="13" y="183"/>
                </a:cubicBezTo>
                <a:cubicBezTo>
                  <a:pt x="0" y="284"/>
                  <a:pt x="89" y="374"/>
                  <a:pt x="185" y="380"/>
                </a:cubicBezTo>
                <a:cubicBezTo>
                  <a:pt x="190" y="381"/>
                  <a:pt x="194" y="381"/>
                  <a:pt x="198" y="381"/>
                </a:cubicBezTo>
                <a:cubicBezTo>
                  <a:pt x="260" y="380"/>
                  <a:pt x="311" y="350"/>
                  <a:pt x="344" y="305"/>
                </a:cubicBezTo>
                <a:cubicBezTo>
                  <a:pt x="354" y="293"/>
                  <a:pt x="362" y="282"/>
                  <a:pt x="368" y="267"/>
                </a:cubicBezTo>
                <a:cubicBezTo>
                  <a:pt x="412" y="180"/>
                  <a:pt x="378" y="60"/>
                  <a:pt x="286" y="19"/>
                </a:cubicBezTo>
                <a:cubicBezTo>
                  <a:pt x="259" y="7"/>
                  <a:pt x="230" y="0"/>
                  <a:pt x="20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4403" name="Google Shape;4403;p57"/>
          <p:cNvSpPr/>
          <p:nvPr/>
        </p:nvSpPr>
        <p:spPr>
          <a:xfrm>
            <a:off x="6336495" y="9772763"/>
            <a:ext cx="76350" cy="73758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grpSp>
        <p:nvGrpSpPr>
          <p:cNvPr id="4404" name="Google Shape;4404;p57"/>
          <p:cNvGrpSpPr/>
          <p:nvPr/>
        </p:nvGrpSpPr>
        <p:grpSpPr>
          <a:xfrm>
            <a:off x="-4926" y="5395921"/>
            <a:ext cx="6793264" cy="4936760"/>
            <a:chOff x="657073" y="2797126"/>
            <a:chExt cx="3396632" cy="2468380"/>
          </a:xfrm>
        </p:grpSpPr>
        <p:grpSp>
          <p:nvGrpSpPr>
            <p:cNvPr id="4405" name="Google Shape;4405;p57"/>
            <p:cNvGrpSpPr/>
            <p:nvPr/>
          </p:nvGrpSpPr>
          <p:grpSpPr>
            <a:xfrm flipH="1">
              <a:off x="1024348" y="2797126"/>
              <a:ext cx="1337741" cy="1395515"/>
              <a:chOff x="7761775" y="1444175"/>
              <a:chExt cx="528000" cy="557025"/>
            </a:xfrm>
          </p:grpSpPr>
          <p:sp>
            <p:nvSpPr>
              <p:cNvPr id="4406" name="Google Shape;4406;p57"/>
              <p:cNvSpPr/>
              <p:nvPr/>
            </p:nvSpPr>
            <p:spPr>
              <a:xfrm>
                <a:off x="8230875" y="1458600"/>
                <a:ext cx="57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23" h="9" extrusionOk="0">
                    <a:moveTo>
                      <a:pt x="23" y="0"/>
                    </a:moveTo>
                    <a:cubicBezTo>
                      <a:pt x="16" y="2"/>
                      <a:pt x="10" y="5"/>
                      <a:pt x="3" y="7"/>
                    </a:cubicBezTo>
                    <a:lnTo>
                      <a:pt x="3" y="7"/>
                    </a:lnTo>
                    <a:cubicBezTo>
                      <a:pt x="6" y="7"/>
                      <a:pt x="9" y="6"/>
                      <a:pt x="12" y="5"/>
                    </a:cubicBezTo>
                    <a:cubicBezTo>
                      <a:pt x="15" y="3"/>
                      <a:pt x="20" y="1"/>
                      <a:pt x="23" y="0"/>
                    </a:cubicBezTo>
                    <a:close/>
                    <a:moveTo>
                      <a:pt x="3" y="7"/>
                    </a:moveTo>
                    <a:cubicBezTo>
                      <a:pt x="2" y="8"/>
                      <a:pt x="1" y="8"/>
                      <a:pt x="0" y="8"/>
                    </a:cubicBezTo>
                    <a:cubicBezTo>
                      <a:pt x="1" y="8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07" name="Google Shape;4407;p57"/>
              <p:cNvSpPr/>
              <p:nvPr/>
            </p:nvSpPr>
            <p:spPr>
              <a:xfrm>
                <a:off x="7767925" y="1449900"/>
                <a:ext cx="516450" cy="546075"/>
              </a:xfrm>
              <a:custGeom>
                <a:avLst/>
                <a:gdLst/>
                <a:ahLst/>
                <a:cxnLst/>
                <a:rect l="l" t="t" r="r" b="b"/>
                <a:pathLst>
                  <a:path w="20658" h="21843" extrusionOk="0">
                    <a:moveTo>
                      <a:pt x="8682" y="5438"/>
                    </a:moveTo>
                    <a:cubicBezTo>
                      <a:pt x="8683" y="5440"/>
                      <a:pt x="8683" y="5441"/>
                      <a:pt x="8684" y="5443"/>
                    </a:cubicBezTo>
                    <a:lnTo>
                      <a:pt x="8684" y="5443"/>
                    </a:lnTo>
                    <a:cubicBezTo>
                      <a:pt x="8684" y="5441"/>
                      <a:pt x="8683" y="5440"/>
                      <a:pt x="8682" y="5438"/>
                    </a:cubicBezTo>
                    <a:close/>
                    <a:moveTo>
                      <a:pt x="8712" y="5517"/>
                    </a:moveTo>
                    <a:cubicBezTo>
                      <a:pt x="8713" y="5519"/>
                      <a:pt x="8713" y="5521"/>
                      <a:pt x="8714" y="5523"/>
                    </a:cubicBezTo>
                    <a:cubicBezTo>
                      <a:pt x="8714" y="5521"/>
                      <a:pt x="8713" y="5518"/>
                      <a:pt x="8712" y="5517"/>
                    </a:cubicBezTo>
                    <a:close/>
                    <a:moveTo>
                      <a:pt x="13323" y="11435"/>
                    </a:moveTo>
                    <a:cubicBezTo>
                      <a:pt x="13350" y="11441"/>
                      <a:pt x="13377" y="11446"/>
                      <a:pt x="13403" y="11449"/>
                    </a:cubicBezTo>
                    <a:cubicBezTo>
                      <a:pt x="13392" y="11457"/>
                      <a:pt x="13379" y="11464"/>
                      <a:pt x="13367" y="11470"/>
                    </a:cubicBezTo>
                    <a:cubicBezTo>
                      <a:pt x="13338" y="11482"/>
                      <a:pt x="13310" y="11489"/>
                      <a:pt x="13280" y="11497"/>
                    </a:cubicBezTo>
                    <a:cubicBezTo>
                      <a:pt x="13274" y="11498"/>
                      <a:pt x="13267" y="11500"/>
                      <a:pt x="13260" y="11500"/>
                    </a:cubicBezTo>
                    <a:cubicBezTo>
                      <a:pt x="13259" y="11500"/>
                      <a:pt x="13258" y="11500"/>
                      <a:pt x="13256" y="11500"/>
                    </a:cubicBezTo>
                    <a:cubicBezTo>
                      <a:pt x="13234" y="11500"/>
                      <a:pt x="13214" y="11491"/>
                      <a:pt x="13197" y="11476"/>
                    </a:cubicBezTo>
                    <a:lnTo>
                      <a:pt x="13213" y="11476"/>
                    </a:lnTo>
                    <a:cubicBezTo>
                      <a:pt x="13234" y="11474"/>
                      <a:pt x="13256" y="11471"/>
                      <a:pt x="13276" y="11461"/>
                    </a:cubicBezTo>
                    <a:cubicBezTo>
                      <a:pt x="13290" y="11455"/>
                      <a:pt x="13303" y="11448"/>
                      <a:pt x="13315" y="11440"/>
                    </a:cubicBezTo>
                    <a:cubicBezTo>
                      <a:pt x="13318" y="11439"/>
                      <a:pt x="13321" y="11438"/>
                      <a:pt x="13323" y="11435"/>
                    </a:cubicBezTo>
                    <a:close/>
                    <a:moveTo>
                      <a:pt x="19966" y="0"/>
                    </a:moveTo>
                    <a:cubicBezTo>
                      <a:pt x="19870" y="0"/>
                      <a:pt x="19774" y="9"/>
                      <a:pt x="19679" y="26"/>
                    </a:cubicBezTo>
                    <a:cubicBezTo>
                      <a:pt x="19481" y="60"/>
                      <a:pt x="19290" y="122"/>
                      <a:pt x="19097" y="178"/>
                    </a:cubicBezTo>
                    <a:cubicBezTo>
                      <a:pt x="18907" y="233"/>
                      <a:pt x="18716" y="287"/>
                      <a:pt x="18530" y="353"/>
                    </a:cubicBezTo>
                    <a:cubicBezTo>
                      <a:pt x="18432" y="387"/>
                      <a:pt x="18336" y="423"/>
                      <a:pt x="18240" y="458"/>
                    </a:cubicBezTo>
                    <a:cubicBezTo>
                      <a:pt x="18202" y="471"/>
                      <a:pt x="18166" y="484"/>
                      <a:pt x="18128" y="498"/>
                    </a:cubicBezTo>
                    <a:cubicBezTo>
                      <a:pt x="18049" y="526"/>
                      <a:pt x="17970" y="554"/>
                      <a:pt x="17893" y="585"/>
                    </a:cubicBezTo>
                    <a:cubicBezTo>
                      <a:pt x="17713" y="655"/>
                      <a:pt x="17532" y="725"/>
                      <a:pt x="17357" y="807"/>
                    </a:cubicBezTo>
                    <a:cubicBezTo>
                      <a:pt x="17179" y="889"/>
                      <a:pt x="17001" y="970"/>
                      <a:pt x="16822" y="1049"/>
                    </a:cubicBezTo>
                    <a:cubicBezTo>
                      <a:pt x="16627" y="1135"/>
                      <a:pt x="16437" y="1228"/>
                      <a:pt x="16248" y="1327"/>
                    </a:cubicBezTo>
                    <a:cubicBezTo>
                      <a:pt x="16076" y="1417"/>
                      <a:pt x="15902" y="1509"/>
                      <a:pt x="15734" y="1610"/>
                    </a:cubicBezTo>
                    <a:cubicBezTo>
                      <a:pt x="15560" y="1711"/>
                      <a:pt x="15390" y="1818"/>
                      <a:pt x="15228" y="1937"/>
                    </a:cubicBezTo>
                    <a:cubicBezTo>
                      <a:pt x="15074" y="2051"/>
                      <a:pt x="14931" y="2184"/>
                      <a:pt x="14795" y="2319"/>
                    </a:cubicBezTo>
                    <a:cubicBezTo>
                      <a:pt x="14510" y="2604"/>
                      <a:pt x="14231" y="2898"/>
                      <a:pt x="13988" y="3222"/>
                    </a:cubicBezTo>
                    <a:cubicBezTo>
                      <a:pt x="13935" y="3293"/>
                      <a:pt x="13887" y="3368"/>
                      <a:pt x="13836" y="3441"/>
                    </a:cubicBezTo>
                    <a:cubicBezTo>
                      <a:pt x="13780" y="3524"/>
                      <a:pt x="13721" y="3605"/>
                      <a:pt x="13665" y="3688"/>
                    </a:cubicBezTo>
                    <a:cubicBezTo>
                      <a:pt x="13607" y="3775"/>
                      <a:pt x="13549" y="3865"/>
                      <a:pt x="13491" y="3954"/>
                    </a:cubicBezTo>
                    <a:cubicBezTo>
                      <a:pt x="13440" y="4033"/>
                      <a:pt x="13391" y="4113"/>
                      <a:pt x="13351" y="4197"/>
                    </a:cubicBezTo>
                    <a:cubicBezTo>
                      <a:pt x="13276" y="4353"/>
                      <a:pt x="13222" y="4516"/>
                      <a:pt x="13152" y="4674"/>
                    </a:cubicBezTo>
                    <a:cubicBezTo>
                      <a:pt x="13117" y="4750"/>
                      <a:pt x="13077" y="4825"/>
                      <a:pt x="13051" y="4904"/>
                    </a:cubicBezTo>
                    <a:cubicBezTo>
                      <a:pt x="13015" y="5008"/>
                      <a:pt x="12981" y="5112"/>
                      <a:pt x="12948" y="5216"/>
                    </a:cubicBezTo>
                    <a:cubicBezTo>
                      <a:pt x="12939" y="5249"/>
                      <a:pt x="12939" y="5282"/>
                      <a:pt x="12949" y="5313"/>
                    </a:cubicBezTo>
                    <a:cubicBezTo>
                      <a:pt x="12917" y="5391"/>
                      <a:pt x="12886" y="5469"/>
                      <a:pt x="12858" y="5547"/>
                    </a:cubicBezTo>
                    <a:cubicBezTo>
                      <a:pt x="12822" y="5641"/>
                      <a:pt x="12795" y="5740"/>
                      <a:pt x="12765" y="5837"/>
                    </a:cubicBezTo>
                    <a:cubicBezTo>
                      <a:pt x="12739" y="5923"/>
                      <a:pt x="12714" y="6010"/>
                      <a:pt x="12690" y="6098"/>
                    </a:cubicBezTo>
                    <a:cubicBezTo>
                      <a:pt x="12639" y="6285"/>
                      <a:pt x="12596" y="6475"/>
                      <a:pt x="12559" y="6666"/>
                    </a:cubicBezTo>
                    <a:cubicBezTo>
                      <a:pt x="12540" y="6766"/>
                      <a:pt x="12519" y="6866"/>
                      <a:pt x="12507" y="6967"/>
                    </a:cubicBezTo>
                    <a:cubicBezTo>
                      <a:pt x="12494" y="7066"/>
                      <a:pt x="12484" y="7167"/>
                      <a:pt x="12476" y="7266"/>
                    </a:cubicBezTo>
                    <a:cubicBezTo>
                      <a:pt x="12461" y="7465"/>
                      <a:pt x="12438" y="7664"/>
                      <a:pt x="12438" y="7863"/>
                    </a:cubicBezTo>
                    <a:cubicBezTo>
                      <a:pt x="12439" y="8061"/>
                      <a:pt x="12442" y="8258"/>
                      <a:pt x="12442" y="8454"/>
                    </a:cubicBezTo>
                    <a:cubicBezTo>
                      <a:pt x="12442" y="8656"/>
                      <a:pt x="12450" y="8856"/>
                      <a:pt x="12461" y="9056"/>
                    </a:cubicBezTo>
                    <a:cubicBezTo>
                      <a:pt x="12486" y="9449"/>
                      <a:pt x="12562" y="9839"/>
                      <a:pt x="12657" y="10221"/>
                    </a:cubicBezTo>
                    <a:cubicBezTo>
                      <a:pt x="12706" y="10427"/>
                      <a:pt x="12762" y="10629"/>
                      <a:pt x="12814" y="10834"/>
                    </a:cubicBezTo>
                    <a:cubicBezTo>
                      <a:pt x="12821" y="10861"/>
                      <a:pt x="12828" y="10891"/>
                      <a:pt x="12835" y="10919"/>
                    </a:cubicBezTo>
                    <a:cubicBezTo>
                      <a:pt x="12834" y="10917"/>
                      <a:pt x="12832" y="10916"/>
                      <a:pt x="12830" y="10914"/>
                    </a:cubicBezTo>
                    <a:cubicBezTo>
                      <a:pt x="12795" y="10881"/>
                      <a:pt x="12749" y="10865"/>
                      <a:pt x="12704" y="10865"/>
                    </a:cubicBezTo>
                    <a:cubicBezTo>
                      <a:pt x="12690" y="10865"/>
                      <a:pt x="12677" y="10867"/>
                      <a:pt x="12663" y="10869"/>
                    </a:cubicBezTo>
                    <a:cubicBezTo>
                      <a:pt x="12533" y="11031"/>
                      <a:pt x="12404" y="11192"/>
                      <a:pt x="12272" y="11352"/>
                    </a:cubicBezTo>
                    <a:cubicBezTo>
                      <a:pt x="12255" y="11375"/>
                      <a:pt x="12229" y="11389"/>
                      <a:pt x="12200" y="11389"/>
                    </a:cubicBezTo>
                    <a:cubicBezTo>
                      <a:pt x="12195" y="11389"/>
                      <a:pt x="12188" y="11389"/>
                      <a:pt x="12182" y="11387"/>
                    </a:cubicBezTo>
                    <a:cubicBezTo>
                      <a:pt x="12178" y="11397"/>
                      <a:pt x="12174" y="11407"/>
                      <a:pt x="12172" y="11417"/>
                    </a:cubicBezTo>
                    <a:cubicBezTo>
                      <a:pt x="12155" y="11463"/>
                      <a:pt x="12137" y="11509"/>
                      <a:pt x="12121" y="11554"/>
                    </a:cubicBezTo>
                    <a:cubicBezTo>
                      <a:pt x="12088" y="11645"/>
                      <a:pt x="12055" y="11735"/>
                      <a:pt x="12027" y="11827"/>
                    </a:cubicBezTo>
                    <a:cubicBezTo>
                      <a:pt x="11971" y="12000"/>
                      <a:pt x="11916" y="12173"/>
                      <a:pt x="11863" y="12348"/>
                    </a:cubicBezTo>
                    <a:cubicBezTo>
                      <a:pt x="11848" y="12355"/>
                      <a:pt x="11833" y="12363"/>
                      <a:pt x="11820" y="12374"/>
                    </a:cubicBezTo>
                    <a:cubicBezTo>
                      <a:pt x="11780" y="12407"/>
                      <a:pt x="11751" y="12442"/>
                      <a:pt x="11729" y="12490"/>
                    </a:cubicBezTo>
                    <a:cubicBezTo>
                      <a:pt x="11706" y="12539"/>
                      <a:pt x="11686" y="12590"/>
                      <a:pt x="11668" y="12642"/>
                    </a:cubicBezTo>
                    <a:cubicBezTo>
                      <a:pt x="11645" y="12706"/>
                      <a:pt x="11625" y="12770"/>
                      <a:pt x="11606" y="12834"/>
                    </a:cubicBezTo>
                    <a:cubicBezTo>
                      <a:pt x="11567" y="12957"/>
                      <a:pt x="11533" y="13083"/>
                      <a:pt x="11515" y="13211"/>
                    </a:cubicBezTo>
                    <a:cubicBezTo>
                      <a:pt x="11511" y="13250"/>
                      <a:pt x="11520" y="13288"/>
                      <a:pt x="11538" y="13321"/>
                    </a:cubicBezTo>
                    <a:cubicBezTo>
                      <a:pt x="11537" y="13321"/>
                      <a:pt x="11537" y="13322"/>
                      <a:pt x="11536" y="13322"/>
                    </a:cubicBezTo>
                    <a:cubicBezTo>
                      <a:pt x="11453" y="13192"/>
                      <a:pt x="11366" y="13063"/>
                      <a:pt x="11278" y="12935"/>
                    </a:cubicBezTo>
                    <a:cubicBezTo>
                      <a:pt x="11135" y="12714"/>
                      <a:pt x="10994" y="12491"/>
                      <a:pt x="10848" y="12273"/>
                    </a:cubicBezTo>
                    <a:cubicBezTo>
                      <a:pt x="10822" y="12220"/>
                      <a:pt x="10795" y="12170"/>
                      <a:pt x="10766" y="12119"/>
                    </a:cubicBezTo>
                    <a:cubicBezTo>
                      <a:pt x="10721" y="12037"/>
                      <a:pt x="10672" y="11953"/>
                      <a:pt x="10620" y="11876"/>
                    </a:cubicBezTo>
                    <a:cubicBezTo>
                      <a:pt x="10553" y="11776"/>
                      <a:pt x="10486" y="11677"/>
                      <a:pt x="10421" y="11577"/>
                    </a:cubicBezTo>
                    <a:cubicBezTo>
                      <a:pt x="10293" y="11385"/>
                      <a:pt x="10159" y="11195"/>
                      <a:pt x="10024" y="11007"/>
                    </a:cubicBezTo>
                    <a:cubicBezTo>
                      <a:pt x="9985" y="10953"/>
                      <a:pt x="9927" y="10919"/>
                      <a:pt x="9866" y="10919"/>
                    </a:cubicBezTo>
                    <a:cubicBezTo>
                      <a:pt x="9861" y="10919"/>
                      <a:pt x="9856" y="10919"/>
                      <a:pt x="9852" y="10920"/>
                    </a:cubicBezTo>
                    <a:cubicBezTo>
                      <a:pt x="9824" y="10888"/>
                      <a:pt x="9796" y="10856"/>
                      <a:pt x="9767" y="10825"/>
                    </a:cubicBezTo>
                    <a:cubicBezTo>
                      <a:pt x="9736" y="10792"/>
                      <a:pt x="9704" y="10761"/>
                      <a:pt x="9672" y="10729"/>
                    </a:cubicBezTo>
                    <a:cubicBezTo>
                      <a:pt x="9644" y="10701"/>
                      <a:pt x="9615" y="10675"/>
                      <a:pt x="9580" y="10657"/>
                    </a:cubicBezTo>
                    <a:cubicBezTo>
                      <a:pt x="9544" y="10637"/>
                      <a:pt x="9506" y="10628"/>
                      <a:pt x="9468" y="10628"/>
                    </a:cubicBezTo>
                    <a:cubicBezTo>
                      <a:pt x="9459" y="10628"/>
                      <a:pt x="9450" y="10628"/>
                      <a:pt x="9441" y="10629"/>
                    </a:cubicBezTo>
                    <a:cubicBezTo>
                      <a:pt x="9440" y="10628"/>
                      <a:pt x="9438" y="10626"/>
                      <a:pt x="9435" y="10625"/>
                    </a:cubicBezTo>
                    <a:cubicBezTo>
                      <a:pt x="9441" y="10612"/>
                      <a:pt x="9446" y="10600"/>
                      <a:pt x="9448" y="10586"/>
                    </a:cubicBezTo>
                    <a:cubicBezTo>
                      <a:pt x="9450" y="10570"/>
                      <a:pt x="9453" y="10556"/>
                      <a:pt x="9455" y="10541"/>
                    </a:cubicBezTo>
                    <a:cubicBezTo>
                      <a:pt x="9498" y="10457"/>
                      <a:pt x="9525" y="10364"/>
                      <a:pt x="9550" y="10271"/>
                    </a:cubicBezTo>
                    <a:cubicBezTo>
                      <a:pt x="9585" y="10134"/>
                      <a:pt x="9596" y="9996"/>
                      <a:pt x="9600" y="9854"/>
                    </a:cubicBezTo>
                    <a:cubicBezTo>
                      <a:pt x="9602" y="9765"/>
                      <a:pt x="9598" y="9675"/>
                      <a:pt x="9589" y="9586"/>
                    </a:cubicBezTo>
                    <a:cubicBezTo>
                      <a:pt x="9578" y="9501"/>
                      <a:pt x="9572" y="9413"/>
                      <a:pt x="9553" y="9327"/>
                    </a:cubicBezTo>
                    <a:cubicBezTo>
                      <a:pt x="9540" y="9270"/>
                      <a:pt x="9506" y="9221"/>
                      <a:pt x="9456" y="9195"/>
                    </a:cubicBezTo>
                    <a:cubicBezTo>
                      <a:pt x="9433" y="8938"/>
                      <a:pt x="9411" y="8681"/>
                      <a:pt x="9411" y="8424"/>
                    </a:cubicBezTo>
                    <a:cubicBezTo>
                      <a:pt x="9415" y="8330"/>
                      <a:pt x="9434" y="8237"/>
                      <a:pt x="9433" y="8143"/>
                    </a:cubicBezTo>
                    <a:cubicBezTo>
                      <a:pt x="9432" y="8043"/>
                      <a:pt x="9416" y="7944"/>
                      <a:pt x="9398" y="7846"/>
                    </a:cubicBezTo>
                    <a:cubicBezTo>
                      <a:pt x="9379" y="7747"/>
                      <a:pt x="9361" y="7647"/>
                      <a:pt x="9349" y="7547"/>
                    </a:cubicBezTo>
                    <a:cubicBezTo>
                      <a:pt x="9345" y="7500"/>
                      <a:pt x="9333" y="7452"/>
                      <a:pt x="9325" y="7405"/>
                    </a:cubicBezTo>
                    <a:cubicBezTo>
                      <a:pt x="9315" y="7349"/>
                      <a:pt x="9305" y="7293"/>
                      <a:pt x="9296" y="7235"/>
                    </a:cubicBezTo>
                    <a:cubicBezTo>
                      <a:pt x="9278" y="7134"/>
                      <a:pt x="9251" y="7033"/>
                      <a:pt x="9223" y="6934"/>
                    </a:cubicBezTo>
                    <a:cubicBezTo>
                      <a:pt x="9194" y="6838"/>
                      <a:pt x="9167" y="6742"/>
                      <a:pt x="9131" y="6648"/>
                    </a:cubicBezTo>
                    <a:cubicBezTo>
                      <a:pt x="9095" y="6552"/>
                      <a:pt x="9057" y="6455"/>
                      <a:pt x="9019" y="6358"/>
                    </a:cubicBezTo>
                    <a:lnTo>
                      <a:pt x="9019" y="6360"/>
                    </a:lnTo>
                    <a:cubicBezTo>
                      <a:pt x="9018" y="6357"/>
                      <a:pt x="9018" y="6356"/>
                      <a:pt x="9018" y="6355"/>
                    </a:cubicBezTo>
                    <a:cubicBezTo>
                      <a:pt x="9017" y="6352"/>
                      <a:pt x="9016" y="6349"/>
                      <a:pt x="9015" y="6347"/>
                    </a:cubicBezTo>
                    <a:lnTo>
                      <a:pt x="9015" y="6348"/>
                    </a:lnTo>
                    <a:cubicBezTo>
                      <a:pt x="8912" y="6071"/>
                      <a:pt x="8818" y="5791"/>
                      <a:pt x="8712" y="5517"/>
                    </a:cubicBezTo>
                    <a:lnTo>
                      <a:pt x="8712" y="5517"/>
                    </a:lnTo>
                    <a:cubicBezTo>
                      <a:pt x="8712" y="5517"/>
                      <a:pt x="8712" y="5517"/>
                      <a:pt x="8712" y="5517"/>
                    </a:cubicBezTo>
                    <a:lnTo>
                      <a:pt x="8712" y="5517"/>
                    </a:lnTo>
                    <a:cubicBezTo>
                      <a:pt x="8705" y="5497"/>
                      <a:pt x="8698" y="5479"/>
                      <a:pt x="8690" y="5460"/>
                    </a:cubicBezTo>
                    <a:lnTo>
                      <a:pt x="8691" y="5460"/>
                    </a:lnTo>
                    <a:cubicBezTo>
                      <a:pt x="8690" y="5457"/>
                      <a:pt x="8689" y="5457"/>
                      <a:pt x="8689" y="5455"/>
                    </a:cubicBezTo>
                    <a:cubicBezTo>
                      <a:pt x="8687" y="5451"/>
                      <a:pt x="8686" y="5447"/>
                      <a:pt x="8684" y="5443"/>
                    </a:cubicBezTo>
                    <a:lnTo>
                      <a:pt x="8684" y="5443"/>
                    </a:lnTo>
                    <a:cubicBezTo>
                      <a:pt x="8684" y="5444"/>
                      <a:pt x="8684" y="5444"/>
                      <a:pt x="8684" y="5445"/>
                    </a:cubicBezTo>
                    <a:cubicBezTo>
                      <a:pt x="8645" y="5341"/>
                      <a:pt x="8606" y="5239"/>
                      <a:pt x="8556" y="5141"/>
                    </a:cubicBezTo>
                    <a:cubicBezTo>
                      <a:pt x="8509" y="5049"/>
                      <a:pt x="8448" y="4966"/>
                      <a:pt x="8397" y="4875"/>
                    </a:cubicBezTo>
                    <a:cubicBezTo>
                      <a:pt x="8367" y="4823"/>
                      <a:pt x="8338" y="4768"/>
                      <a:pt x="8307" y="4715"/>
                    </a:cubicBezTo>
                    <a:cubicBezTo>
                      <a:pt x="8315" y="4708"/>
                      <a:pt x="8323" y="4703"/>
                      <a:pt x="8331" y="4695"/>
                    </a:cubicBezTo>
                    <a:cubicBezTo>
                      <a:pt x="8403" y="4617"/>
                      <a:pt x="8391" y="4506"/>
                      <a:pt x="8323" y="4433"/>
                    </a:cubicBezTo>
                    <a:cubicBezTo>
                      <a:pt x="8319" y="4428"/>
                      <a:pt x="8315" y="4424"/>
                      <a:pt x="8311" y="4420"/>
                    </a:cubicBezTo>
                    <a:cubicBezTo>
                      <a:pt x="8286" y="4392"/>
                      <a:pt x="8262" y="4363"/>
                      <a:pt x="8239" y="4333"/>
                    </a:cubicBezTo>
                    <a:cubicBezTo>
                      <a:pt x="8106" y="4144"/>
                      <a:pt x="7964" y="3959"/>
                      <a:pt x="7828" y="3772"/>
                    </a:cubicBezTo>
                    <a:cubicBezTo>
                      <a:pt x="7726" y="3622"/>
                      <a:pt x="7638" y="3465"/>
                      <a:pt x="7527" y="3323"/>
                    </a:cubicBezTo>
                    <a:cubicBezTo>
                      <a:pt x="7466" y="3242"/>
                      <a:pt x="7397" y="3169"/>
                      <a:pt x="7327" y="3098"/>
                    </a:cubicBezTo>
                    <a:cubicBezTo>
                      <a:pt x="7265" y="3034"/>
                      <a:pt x="7194" y="2978"/>
                      <a:pt x="7131" y="2914"/>
                    </a:cubicBezTo>
                    <a:cubicBezTo>
                      <a:pt x="6995" y="2777"/>
                      <a:pt x="6866" y="2632"/>
                      <a:pt x="6721" y="2505"/>
                    </a:cubicBezTo>
                    <a:cubicBezTo>
                      <a:pt x="6647" y="2440"/>
                      <a:pt x="6572" y="2376"/>
                      <a:pt x="6501" y="2308"/>
                    </a:cubicBezTo>
                    <a:cubicBezTo>
                      <a:pt x="6430" y="2240"/>
                      <a:pt x="6360" y="2171"/>
                      <a:pt x="6287" y="2104"/>
                    </a:cubicBezTo>
                    <a:cubicBezTo>
                      <a:pt x="6141" y="1969"/>
                      <a:pt x="5988" y="1844"/>
                      <a:pt x="5824" y="1731"/>
                    </a:cubicBezTo>
                    <a:cubicBezTo>
                      <a:pt x="5660" y="1616"/>
                      <a:pt x="5495" y="1500"/>
                      <a:pt x="5317" y="1406"/>
                    </a:cubicBezTo>
                    <a:cubicBezTo>
                      <a:pt x="5131" y="1311"/>
                      <a:pt x="4944" y="1223"/>
                      <a:pt x="4756" y="1134"/>
                    </a:cubicBezTo>
                    <a:cubicBezTo>
                      <a:pt x="4580" y="1049"/>
                      <a:pt x="4400" y="980"/>
                      <a:pt x="4218" y="910"/>
                    </a:cubicBezTo>
                    <a:cubicBezTo>
                      <a:pt x="4119" y="872"/>
                      <a:pt x="4022" y="834"/>
                      <a:pt x="3925" y="797"/>
                    </a:cubicBezTo>
                    <a:cubicBezTo>
                      <a:pt x="3844" y="766"/>
                      <a:pt x="3760" y="745"/>
                      <a:pt x="3677" y="719"/>
                    </a:cubicBezTo>
                    <a:cubicBezTo>
                      <a:pt x="3581" y="689"/>
                      <a:pt x="3486" y="665"/>
                      <a:pt x="3386" y="651"/>
                    </a:cubicBezTo>
                    <a:cubicBezTo>
                      <a:pt x="3316" y="643"/>
                      <a:pt x="3245" y="639"/>
                      <a:pt x="3175" y="631"/>
                    </a:cubicBezTo>
                    <a:cubicBezTo>
                      <a:pt x="3051" y="610"/>
                      <a:pt x="2929" y="578"/>
                      <a:pt x="2804" y="562"/>
                    </a:cubicBezTo>
                    <a:cubicBezTo>
                      <a:pt x="2683" y="546"/>
                      <a:pt x="2561" y="532"/>
                      <a:pt x="2440" y="516"/>
                    </a:cubicBezTo>
                    <a:cubicBezTo>
                      <a:pt x="2365" y="503"/>
                      <a:pt x="2291" y="487"/>
                      <a:pt x="2217" y="468"/>
                    </a:cubicBezTo>
                    <a:cubicBezTo>
                      <a:pt x="2114" y="433"/>
                      <a:pt x="2011" y="394"/>
                      <a:pt x="1906" y="362"/>
                    </a:cubicBezTo>
                    <a:cubicBezTo>
                      <a:pt x="1779" y="325"/>
                      <a:pt x="1646" y="316"/>
                      <a:pt x="1515" y="305"/>
                    </a:cubicBezTo>
                    <a:cubicBezTo>
                      <a:pt x="1428" y="298"/>
                      <a:pt x="1339" y="287"/>
                      <a:pt x="1252" y="287"/>
                    </a:cubicBezTo>
                    <a:cubicBezTo>
                      <a:pt x="1240" y="287"/>
                      <a:pt x="1229" y="287"/>
                      <a:pt x="1217" y="288"/>
                    </a:cubicBezTo>
                    <a:cubicBezTo>
                      <a:pt x="1118" y="290"/>
                      <a:pt x="1021" y="306"/>
                      <a:pt x="923" y="320"/>
                    </a:cubicBezTo>
                    <a:cubicBezTo>
                      <a:pt x="878" y="325"/>
                      <a:pt x="834" y="329"/>
                      <a:pt x="789" y="329"/>
                    </a:cubicBezTo>
                    <a:cubicBezTo>
                      <a:pt x="694" y="323"/>
                      <a:pt x="600" y="306"/>
                      <a:pt x="506" y="306"/>
                    </a:cubicBezTo>
                    <a:cubicBezTo>
                      <a:pt x="463" y="306"/>
                      <a:pt x="420" y="309"/>
                      <a:pt x="377" y="320"/>
                    </a:cubicBezTo>
                    <a:cubicBezTo>
                      <a:pt x="373" y="308"/>
                      <a:pt x="369" y="297"/>
                      <a:pt x="364" y="285"/>
                    </a:cubicBezTo>
                    <a:cubicBezTo>
                      <a:pt x="335" y="220"/>
                      <a:pt x="268" y="178"/>
                      <a:pt x="195" y="178"/>
                    </a:cubicBezTo>
                    <a:cubicBezTo>
                      <a:pt x="193" y="178"/>
                      <a:pt x="190" y="178"/>
                      <a:pt x="187" y="178"/>
                    </a:cubicBezTo>
                    <a:cubicBezTo>
                      <a:pt x="116" y="181"/>
                      <a:pt x="43" y="229"/>
                      <a:pt x="21" y="299"/>
                    </a:cubicBezTo>
                    <a:cubicBezTo>
                      <a:pt x="1" y="369"/>
                      <a:pt x="8" y="439"/>
                      <a:pt x="10" y="510"/>
                    </a:cubicBezTo>
                    <a:cubicBezTo>
                      <a:pt x="12" y="555"/>
                      <a:pt x="13" y="600"/>
                      <a:pt x="14" y="646"/>
                    </a:cubicBezTo>
                    <a:cubicBezTo>
                      <a:pt x="16" y="730"/>
                      <a:pt x="19" y="816"/>
                      <a:pt x="21" y="902"/>
                    </a:cubicBezTo>
                    <a:cubicBezTo>
                      <a:pt x="33" y="1311"/>
                      <a:pt x="35" y="1723"/>
                      <a:pt x="64" y="2131"/>
                    </a:cubicBezTo>
                    <a:cubicBezTo>
                      <a:pt x="92" y="2538"/>
                      <a:pt x="123" y="2944"/>
                      <a:pt x="169" y="3349"/>
                    </a:cubicBezTo>
                    <a:cubicBezTo>
                      <a:pt x="192" y="3541"/>
                      <a:pt x="214" y="3734"/>
                      <a:pt x="256" y="3924"/>
                    </a:cubicBezTo>
                    <a:cubicBezTo>
                      <a:pt x="297" y="4113"/>
                      <a:pt x="357" y="4296"/>
                      <a:pt x="413" y="4481"/>
                    </a:cubicBezTo>
                    <a:cubicBezTo>
                      <a:pt x="437" y="4567"/>
                      <a:pt x="463" y="4652"/>
                      <a:pt x="491" y="4736"/>
                    </a:cubicBezTo>
                    <a:cubicBezTo>
                      <a:pt x="522" y="4828"/>
                      <a:pt x="561" y="4919"/>
                      <a:pt x="599" y="5009"/>
                    </a:cubicBezTo>
                    <a:cubicBezTo>
                      <a:pt x="674" y="5186"/>
                      <a:pt x="754" y="5361"/>
                      <a:pt x="825" y="5540"/>
                    </a:cubicBezTo>
                    <a:cubicBezTo>
                      <a:pt x="857" y="5627"/>
                      <a:pt x="887" y="5712"/>
                      <a:pt x="913" y="5802"/>
                    </a:cubicBezTo>
                    <a:cubicBezTo>
                      <a:pt x="944" y="5911"/>
                      <a:pt x="984" y="6017"/>
                      <a:pt x="1045" y="6114"/>
                    </a:cubicBezTo>
                    <a:cubicBezTo>
                      <a:pt x="1074" y="6162"/>
                      <a:pt x="1125" y="6192"/>
                      <a:pt x="1177" y="6198"/>
                    </a:cubicBezTo>
                    <a:cubicBezTo>
                      <a:pt x="1183" y="6212"/>
                      <a:pt x="1189" y="6226"/>
                      <a:pt x="1194" y="6238"/>
                    </a:cubicBezTo>
                    <a:cubicBezTo>
                      <a:pt x="1268" y="6406"/>
                      <a:pt x="1347" y="6573"/>
                      <a:pt x="1431" y="6737"/>
                    </a:cubicBezTo>
                    <a:cubicBezTo>
                      <a:pt x="1529" y="6927"/>
                      <a:pt x="1628" y="7118"/>
                      <a:pt x="1739" y="7301"/>
                    </a:cubicBezTo>
                    <a:cubicBezTo>
                      <a:pt x="1789" y="7385"/>
                      <a:pt x="1845" y="7466"/>
                      <a:pt x="1899" y="7550"/>
                    </a:cubicBezTo>
                    <a:cubicBezTo>
                      <a:pt x="1950" y="7631"/>
                      <a:pt x="2004" y="7711"/>
                      <a:pt x="2063" y="7788"/>
                    </a:cubicBezTo>
                    <a:cubicBezTo>
                      <a:pt x="2180" y="7942"/>
                      <a:pt x="2294" y="8097"/>
                      <a:pt x="2409" y="8252"/>
                    </a:cubicBezTo>
                    <a:cubicBezTo>
                      <a:pt x="2527" y="8424"/>
                      <a:pt x="2632" y="8603"/>
                      <a:pt x="2771" y="8756"/>
                    </a:cubicBezTo>
                    <a:cubicBezTo>
                      <a:pt x="2889" y="8884"/>
                      <a:pt x="3024" y="8995"/>
                      <a:pt x="3156" y="9110"/>
                    </a:cubicBezTo>
                    <a:cubicBezTo>
                      <a:pt x="3225" y="9170"/>
                      <a:pt x="3294" y="9233"/>
                      <a:pt x="3364" y="9295"/>
                    </a:cubicBezTo>
                    <a:cubicBezTo>
                      <a:pt x="3448" y="9368"/>
                      <a:pt x="3539" y="9434"/>
                      <a:pt x="3628" y="9500"/>
                    </a:cubicBezTo>
                    <a:cubicBezTo>
                      <a:pt x="3784" y="9615"/>
                      <a:pt x="3951" y="9716"/>
                      <a:pt x="4115" y="9819"/>
                    </a:cubicBezTo>
                    <a:cubicBezTo>
                      <a:pt x="4280" y="9923"/>
                      <a:pt x="4451" y="10014"/>
                      <a:pt x="4623" y="10104"/>
                    </a:cubicBezTo>
                    <a:cubicBezTo>
                      <a:pt x="4798" y="10196"/>
                      <a:pt x="4972" y="10294"/>
                      <a:pt x="5153" y="10374"/>
                    </a:cubicBezTo>
                    <a:cubicBezTo>
                      <a:pt x="5519" y="10538"/>
                      <a:pt x="5894" y="10687"/>
                      <a:pt x="6282" y="10794"/>
                    </a:cubicBezTo>
                    <a:cubicBezTo>
                      <a:pt x="6465" y="10844"/>
                      <a:pt x="6651" y="10888"/>
                      <a:pt x="6840" y="10921"/>
                    </a:cubicBezTo>
                    <a:cubicBezTo>
                      <a:pt x="6944" y="10938"/>
                      <a:pt x="7048" y="10955"/>
                      <a:pt x="7152" y="10962"/>
                    </a:cubicBezTo>
                    <a:cubicBezTo>
                      <a:pt x="7247" y="10967"/>
                      <a:pt x="7341" y="10967"/>
                      <a:pt x="7434" y="10968"/>
                    </a:cubicBezTo>
                    <a:cubicBezTo>
                      <a:pt x="7434" y="10967"/>
                      <a:pt x="7434" y="10967"/>
                      <a:pt x="7434" y="10967"/>
                    </a:cubicBezTo>
                    <a:lnTo>
                      <a:pt x="7434" y="10967"/>
                    </a:lnTo>
                    <a:cubicBezTo>
                      <a:pt x="7436" y="10967"/>
                      <a:pt x="7437" y="10967"/>
                      <a:pt x="7439" y="10967"/>
                    </a:cubicBezTo>
                    <a:cubicBezTo>
                      <a:pt x="7440" y="10967"/>
                      <a:pt x="7440" y="10967"/>
                      <a:pt x="7441" y="10967"/>
                    </a:cubicBezTo>
                    <a:lnTo>
                      <a:pt x="7444" y="10967"/>
                    </a:lnTo>
                    <a:cubicBezTo>
                      <a:pt x="7777" y="10976"/>
                      <a:pt x="8111" y="10999"/>
                      <a:pt x="8445" y="10999"/>
                    </a:cubicBezTo>
                    <a:cubicBezTo>
                      <a:pt x="8461" y="10999"/>
                      <a:pt x="8476" y="10999"/>
                      <a:pt x="8492" y="10999"/>
                    </a:cubicBezTo>
                    <a:cubicBezTo>
                      <a:pt x="8657" y="10998"/>
                      <a:pt x="8821" y="10991"/>
                      <a:pt x="8986" y="10988"/>
                    </a:cubicBezTo>
                    <a:cubicBezTo>
                      <a:pt x="9040" y="10988"/>
                      <a:pt x="9092" y="10988"/>
                      <a:pt x="9146" y="10987"/>
                    </a:cubicBezTo>
                    <a:cubicBezTo>
                      <a:pt x="9158" y="10986"/>
                      <a:pt x="9167" y="10986"/>
                      <a:pt x="9178" y="10986"/>
                    </a:cubicBezTo>
                    <a:cubicBezTo>
                      <a:pt x="9142" y="11039"/>
                      <a:pt x="9135" y="11107"/>
                      <a:pt x="9161" y="11168"/>
                    </a:cubicBezTo>
                    <a:cubicBezTo>
                      <a:pt x="9210" y="11281"/>
                      <a:pt x="9285" y="11383"/>
                      <a:pt x="9352" y="11488"/>
                    </a:cubicBezTo>
                    <a:cubicBezTo>
                      <a:pt x="9385" y="11538"/>
                      <a:pt x="9417" y="11589"/>
                      <a:pt x="9450" y="11639"/>
                    </a:cubicBezTo>
                    <a:cubicBezTo>
                      <a:pt x="9537" y="11769"/>
                      <a:pt x="9625" y="11901"/>
                      <a:pt x="9714" y="12029"/>
                    </a:cubicBezTo>
                    <a:cubicBezTo>
                      <a:pt x="9799" y="12152"/>
                      <a:pt x="9887" y="12274"/>
                      <a:pt x="9975" y="12395"/>
                    </a:cubicBezTo>
                    <a:cubicBezTo>
                      <a:pt x="10014" y="12447"/>
                      <a:pt x="10055" y="12499"/>
                      <a:pt x="10096" y="12552"/>
                    </a:cubicBezTo>
                    <a:cubicBezTo>
                      <a:pt x="10122" y="12582"/>
                      <a:pt x="10147" y="12616"/>
                      <a:pt x="10173" y="12646"/>
                    </a:cubicBezTo>
                    <a:cubicBezTo>
                      <a:pt x="10219" y="12701"/>
                      <a:pt x="10268" y="12747"/>
                      <a:pt x="10323" y="12791"/>
                    </a:cubicBezTo>
                    <a:cubicBezTo>
                      <a:pt x="10345" y="12808"/>
                      <a:pt x="10370" y="12818"/>
                      <a:pt x="10397" y="12824"/>
                    </a:cubicBezTo>
                    <a:cubicBezTo>
                      <a:pt x="10401" y="12828"/>
                      <a:pt x="10403" y="12832"/>
                      <a:pt x="10406" y="12836"/>
                    </a:cubicBezTo>
                    <a:cubicBezTo>
                      <a:pt x="10423" y="12861"/>
                      <a:pt x="10442" y="12888"/>
                      <a:pt x="10457" y="12914"/>
                    </a:cubicBezTo>
                    <a:cubicBezTo>
                      <a:pt x="10466" y="12929"/>
                      <a:pt x="10475" y="12944"/>
                      <a:pt x="10484" y="12960"/>
                    </a:cubicBezTo>
                    <a:cubicBezTo>
                      <a:pt x="10467" y="13005"/>
                      <a:pt x="10469" y="13056"/>
                      <a:pt x="10489" y="13103"/>
                    </a:cubicBezTo>
                    <a:cubicBezTo>
                      <a:pt x="10495" y="13122"/>
                      <a:pt x="10503" y="13142"/>
                      <a:pt x="10510" y="13160"/>
                    </a:cubicBezTo>
                    <a:cubicBezTo>
                      <a:pt x="10507" y="13163"/>
                      <a:pt x="10505" y="13166"/>
                      <a:pt x="10501" y="13168"/>
                    </a:cubicBezTo>
                    <a:cubicBezTo>
                      <a:pt x="10438" y="13220"/>
                      <a:pt x="10413" y="13313"/>
                      <a:pt x="10450" y="13389"/>
                    </a:cubicBezTo>
                    <a:cubicBezTo>
                      <a:pt x="10534" y="13562"/>
                      <a:pt x="10626" y="13737"/>
                      <a:pt x="10732" y="13901"/>
                    </a:cubicBezTo>
                    <a:cubicBezTo>
                      <a:pt x="10728" y="13916"/>
                      <a:pt x="10726" y="13931"/>
                      <a:pt x="10726" y="13945"/>
                    </a:cubicBezTo>
                    <a:cubicBezTo>
                      <a:pt x="10723" y="14056"/>
                      <a:pt x="10713" y="14168"/>
                      <a:pt x="10717" y="14279"/>
                    </a:cubicBezTo>
                    <a:cubicBezTo>
                      <a:pt x="10736" y="14681"/>
                      <a:pt x="10755" y="15082"/>
                      <a:pt x="10777" y="15485"/>
                    </a:cubicBezTo>
                    <a:cubicBezTo>
                      <a:pt x="10788" y="15687"/>
                      <a:pt x="10798" y="15890"/>
                      <a:pt x="10811" y="16094"/>
                    </a:cubicBezTo>
                    <a:cubicBezTo>
                      <a:pt x="10811" y="16099"/>
                      <a:pt x="10811" y="16104"/>
                      <a:pt x="10811" y="16110"/>
                    </a:cubicBezTo>
                    <a:cubicBezTo>
                      <a:pt x="10792" y="16396"/>
                      <a:pt x="10776" y="16683"/>
                      <a:pt x="10764" y="16970"/>
                    </a:cubicBezTo>
                    <a:cubicBezTo>
                      <a:pt x="10763" y="17012"/>
                      <a:pt x="10761" y="17055"/>
                      <a:pt x="10760" y="17096"/>
                    </a:cubicBezTo>
                    <a:cubicBezTo>
                      <a:pt x="10753" y="17098"/>
                      <a:pt x="10747" y="17100"/>
                      <a:pt x="10740" y="17104"/>
                    </a:cubicBezTo>
                    <a:cubicBezTo>
                      <a:pt x="10681" y="17130"/>
                      <a:pt x="10642" y="17186"/>
                      <a:pt x="10633" y="17251"/>
                    </a:cubicBezTo>
                    <a:cubicBezTo>
                      <a:pt x="10608" y="17428"/>
                      <a:pt x="10600" y="17610"/>
                      <a:pt x="10587" y="17790"/>
                    </a:cubicBezTo>
                    <a:cubicBezTo>
                      <a:pt x="10578" y="17939"/>
                      <a:pt x="10573" y="18087"/>
                      <a:pt x="10568" y="18237"/>
                    </a:cubicBezTo>
                    <a:lnTo>
                      <a:pt x="10568" y="18237"/>
                    </a:lnTo>
                    <a:cubicBezTo>
                      <a:pt x="10568" y="18236"/>
                      <a:pt x="10568" y="18235"/>
                      <a:pt x="10568" y="18234"/>
                    </a:cubicBezTo>
                    <a:lnTo>
                      <a:pt x="10568" y="18234"/>
                    </a:lnTo>
                    <a:cubicBezTo>
                      <a:pt x="10568" y="18238"/>
                      <a:pt x="10568" y="18242"/>
                      <a:pt x="10568" y="18247"/>
                    </a:cubicBezTo>
                    <a:lnTo>
                      <a:pt x="10568" y="18247"/>
                    </a:lnTo>
                    <a:cubicBezTo>
                      <a:pt x="10568" y="18244"/>
                      <a:pt x="10568" y="18240"/>
                      <a:pt x="10568" y="18237"/>
                    </a:cubicBezTo>
                    <a:lnTo>
                      <a:pt x="10568" y="18237"/>
                    </a:lnTo>
                    <a:cubicBezTo>
                      <a:pt x="10568" y="18240"/>
                      <a:pt x="10568" y="18244"/>
                      <a:pt x="10568" y="18247"/>
                    </a:cubicBezTo>
                    <a:lnTo>
                      <a:pt x="10568" y="18247"/>
                    </a:lnTo>
                    <a:cubicBezTo>
                      <a:pt x="10568" y="18247"/>
                      <a:pt x="10568" y="18247"/>
                      <a:pt x="10568" y="18247"/>
                    </a:cubicBezTo>
                    <a:lnTo>
                      <a:pt x="10568" y="18247"/>
                    </a:lnTo>
                    <a:cubicBezTo>
                      <a:pt x="10568" y="18247"/>
                      <a:pt x="10568" y="18247"/>
                      <a:pt x="10568" y="18247"/>
                    </a:cubicBezTo>
                    <a:cubicBezTo>
                      <a:pt x="10568" y="18247"/>
                      <a:pt x="10568" y="18247"/>
                      <a:pt x="10568" y="18247"/>
                    </a:cubicBezTo>
                    <a:lnTo>
                      <a:pt x="10568" y="18247"/>
                    </a:lnTo>
                    <a:cubicBezTo>
                      <a:pt x="10561" y="18406"/>
                      <a:pt x="10560" y="18567"/>
                      <a:pt x="10557" y="18726"/>
                    </a:cubicBezTo>
                    <a:cubicBezTo>
                      <a:pt x="10554" y="18859"/>
                      <a:pt x="10554" y="18992"/>
                      <a:pt x="10551" y="19125"/>
                    </a:cubicBezTo>
                    <a:cubicBezTo>
                      <a:pt x="10549" y="19395"/>
                      <a:pt x="10551" y="19664"/>
                      <a:pt x="10546" y="19934"/>
                    </a:cubicBezTo>
                    <a:cubicBezTo>
                      <a:pt x="10532" y="20080"/>
                      <a:pt x="10508" y="20230"/>
                      <a:pt x="10515" y="20376"/>
                    </a:cubicBezTo>
                    <a:cubicBezTo>
                      <a:pt x="10517" y="20424"/>
                      <a:pt x="10538" y="20469"/>
                      <a:pt x="10569" y="20501"/>
                    </a:cubicBezTo>
                    <a:cubicBezTo>
                      <a:pt x="10569" y="20504"/>
                      <a:pt x="10569" y="20507"/>
                      <a:pt x="10569" y="20509"/>
                    </a:cubicBezTo>
                    <a:cubicBezTo>
                      <a:pt x="10561" y="20536"/>
                      <a:pt x="10553" y="20565"/>
                      <a:pt x="10546" y="20592"/>
                    </a:cubicBezTo>
                    <a:cubicBezTo>
                      <a:pt x="10529" y="20669"/>
                      <a:pt x="10508" y="20743"/>
                      <a:pt x="10493" y="20819"/>
                    </a:cubicBezTo>
                    <a:cubicBezTo>
                      <a:pt x="10468" y="20949"/>
                      <a:pt x="10443" y="21078"/>
                      <a:pt x="10420" y="21208"/>
                    </a:cubicBezTo>
                    <a:lnTo>
                      <a:pt x="10420" y="21209"/>
                    </a:lnTo>
                    <a:cubicBezTo>
                      <a:pt x="10419" y="21212"/>
                      <a:pt x="10419" y="21216"/>
                      <a:pt x="10418" y="21218"/>
                    </a:cubicBezTo>
                    <a:cubicBezTo>
                      <a:pt x="10410" y="21256"/>
                      <a:pt x="10403" y="21293"/>
                      <a:pt x="10398" y="21332"/>
                    </a:cubicBezTo>
                    <a:cubicBezTo>
                      <a:pt x="10391" y="21365"/>
                      <a:pt x="10385" y="21400"/>
                      <a:pt x="10387" y="21433"/>
                    </a:cubicBezTo>
                    <a:cubicBezTo>
                      <a:pt x="10373" y="21503"/>
                      <a:pt x="10361" y="21574"/>
                      <a:pt x="10359" y="21644"/>
                    </a:cubicBezTo>
                    <a:cubicBezTo>
                      <a:pt x="10358" y="21749"/>
                      <a:pt x="10451" y="21825"/>
                      <a:pt x="10547" y="21825"/>
                    </a:cubicBezTo>
                    <a:cubicBezTo>
                      <a:pt x="10572" y="21825"/>
                      <a:pt x="10598" y="21820"/>
                      <a:pt x="10621" y="21809"/>
                    </a:cubicBezTo>
                    <a:cubicBezTo>
                      <a:pt x="10653" y="21794"/>
                      <a:pt x="10688" y="21777"/>
                      <a:pt x="10713" y="21750"/>
                    </a:cubicBezTo>
                    <a:cubicBezTo>
                      <a:pt x="10737" y="21724"/>
                      <a:pt x="10756" y="21699"/>
                      <a:pt x="10774" y="21671"/>
                    </a:cubicBezTo>
                    <a:cubicBezTo>
                      <a:pt x="10795" y="21682"/>
                      <a:pt x="10818" y="21691"/>
                      <a:pt x="10841" y="21695"/>
                    </a:cubicBezTo>
                    <a:cubicBezTo>
                      <a:pt x="10945" y="21793"/>
                      <a:pt x="11086" y="21842"/>
                      <a:pt x="11227" y="21842"/>
                    </a:cubicBezTo>
                    <a:cubicBezTo>
                      <a:pt x="11232" y="21842"/>
                      <a:pt x="11236" y="21842"/>
                      <a:pt x="11241" y="21842"/>
                    </a:cubicBezTo>
                    <a:cubicBezTo>
                      <a:pt x="11318" y="21840"/>
                      <a:pt x="11394" y="21823"/>
                      <a:pt x="11464" y="21791"/>
                    </a:cubicBezTo>
                    <a:cubicBezTo>
                      <a:pt x="11676" y="21692"/>
                      <a:pt x="11737" y="21445"/>
                      <a:pt x="11710" y="21232"/>
                    </a:cubicBezTo>
                    <a:cubicBezTo>
                      <a:pt x="11717" y="21201"/>
                      <a:pt x="11722" y="21170"/>
                      <a:pt x="11728" y="21138"/>
                    </a:cubicBezTo>
                    <a:cubicBezTo>
                      <a:pt x="11762" y="20966"/>
                      <a:pt x="11791" y="20793"/>
                      <a:pt x="11809" y="20619"/>
                    </a:cubicBezTo>
                    <a:cubicBezTo>
                      <a:pt x="11825" y="20464"/>
                      <a:pt x="11841" y="20309"/>
                      <a:pt x="11856" y="20154"/>
                    </a:cubicBezTo>
                    <a:cubicBezTo>
                      <a:pt x="11871" y="20018"/>
                      <a:pt x="11874" y="19881"/>
                      <a:pt x="11881" y="19744"/>
                    </a:cubicBezTo>
                    <a:cubicBezTo>
                      <a:pt x="11888" y="19620"/>
                      <a:pt x="11889" y="19497"/>
                      <a:pt x="11893" y="19373"/>
                    </a:cubicBezTo>
                    <a:cubicBezTo>
                      <a:pt x="11895" y="19322"/>
                      <a:pt x="11899" y="19272"/>
                      <a:pt x="11893" y="19221"/>
                    </a:cubicBezTo>
                    <a:cubicBezTo>
                      <a:pt x="11888" y="19173"/>
                      <a:pt x="11877" y="19130"/>
                      <a:pt x="11862" y="19084"/>
                    </a:cubicBezTo>
                    <a:cubicBezTo>
                      <a:pt x="11849" y="19049"/>
                      <a:pt x="11829" y="19020"/>
                      <a:pt x="11804" y="18998"/>
                    </a:cubicBezTo>
                    <a:cubicBezTo>
                      <a:pt x="11807" y="18960"/>
                      <a:pt x="11810" y="18920"/>
                      <a:pt x="11813" y="18881"/>
                    </a:cubicBezTo>
                    <a:cubicBezTo>
                      <a:pt x="11820" y="18777"/>
                      <a:pt x="11826" y="18673"/>
                      <a:pt x="11833" y="18567"/>
                    </a:cubicBezTo>
                    <a:cubicBezTo>
                      <a:pt x="11844" y="18408"/>
                      <a:pt x="11854" y="18249"/>
                      <a:pt x="11863" y="18089"/>
                    </a:cubicBezTo>
                    <a:cubicBezTo>
                      <a:pt x="11888" y="17642"/>
                      <a:pt x="11915" y="17195"/>
                      <a:pt x="11941" y="16748"/>
                    </a:cubicBezTo>
                    <a:cubicBezTo>
                      <a:pt x="11952" y="16556"/>
                      <a:pt x="11964" y="16365"/>
                      <a:pt x="11975" y="16173"/>
                    </a:cubicBezTo>
                    <a:cubicBezTo>
                      <a:pt x="11979" y="16125"/>
                      <a:pt x="11982" y="16076"/>
                      <a:pt x="11983" y="16027"/>
                    </a:cubicBezTo>
                    <a:cubicBezTo>
                      <a:pt x="11992" y="16013"/>
                      <a:pt x="11998" y="15998"/>
                      <a:pt x="12003" y="15982"/>
                    </a:cubicBezTo>
                    <a:cubicBezTo>
                      <a:pt x="12022" y="15909"/>
                      <a:pt x="12046" y="15837"/>
                      <a:pt x="12062" y="15765"/>
                    </a:cubicBezTo>
                    <a:cubicBezTo>
                      <a:pt x="12076" y="15701"/>
                      <a:pt x="12087" y="15637"/>
                      <a:pt x="12096" y="15573"/>
                    </a:cubicBezTo>
                    <a:cubicBezTo>
                      <a:pt x="12111" y="15466"/>
                      <a:pt x="12125" y="15361"/>
                      <a:pt x="12135" y="15255"/>
                    </a:cubicBezTo>
                    <a:cubicBezTo>
                      <a:pt x="12143" y="15155"/>
                      <a:pt x="12151" y="15057"/>
                      <a:pt x="12160" y="14957"/>
                    </a:cubicBezTo>
                    <a:cubicBezTo>
                      <a:pt x="12171" y="14884"/>
                      <a:pt x="12181" y="14811"/>
                      <a:pt x="12190" y="14738"/>
                    </a:cubicBezTo>
                    <a:cubicBezTo>
                      <a:pt x="12210" y="14563"/>
                      <a:pt x="12232" y="14389"/>
                      <a:pt x="12248" y="14214"/>
                    </a:cubicBezTo>
                    <a:cubicBezTo>
                      <a:pt x="12268" y="14022"/>
                      <a:pt x="12286" y="13830"/>
                      <a:pt x="12302" y="13638"/>
                    </a:cubicBezTo>
                    <a:cubicBezTo>
                      <a:pt x="12309" y="13558"/>
                      <a:pt x="12316" y="13477"/>
                      <a:pt x="12322" y="13397"/>
                    </a:cubicBezTo>
                    <a:cubicBezTo>
                      <a:pt x="12327" y="13314"/>
                      <a:pt x="12336" y="13233"/>
                      <a:pt x="12341" y="13150"/>
                    </a:cubicBezTo>
                    <a:cubicBezTo>
                      <a:pt x="12391" y="13108"/>
                      <a:pt x="12434" y="13062"/>
                      <a:pt x="12471" y="13008"/>
                    </a:cubicBezTo>
                    <a:cubicBezTo>
                      <a:pt x="12492" y="12978"/>
                      <a:pt x="12513" y="12947"/>
                      <a:pt x="12534" y="12917"/>
                    </a:cubicBezTo>
                    <a:cubicBezTo>
                      <a:pt x="12570" y="12868"/>
                      <a:pt x="12605" y="12818"/>
                      <a:pt x="12642" y="12768"/>
                    </a:cubicBezTo>
                    <a:cubicBezTo>
                      <a:pt x="12698" y="12688"/>
                      <a:pt x="12755" y="12608"/>
                      <a:pt x="12812" y="12528"/>
                    </a:cubicBezTo>
                    <a:cubicBezTo>
                      <a:pt x="12867" y="12450"/>
                      <a:pt x="12923" y="12372"/>
                      <a:pt x="12979" y="12295"/>
                    </a:cubicBezTo>
                    <a:cubicBezTo>
                      <a:pt x="13050" y="12195"/>
                      <a:pt x="13132" y="12096"/>
                      <a:pt x="13188" y="11985"/>
                    </a:cubicBezTo>
                    <a:cubicBezTo>
                      <a:pt x="13215" y="11935"/>
                      <a:pt x="13216" y="11873"/>
                      <a:pt x="13195" y="11821"/>
                    </a:cubicBezTo>
                    <a:cubicBezTo>
                      <a:pt x="13222" y="11782"/>
                      <a:pt x="13248" y="11742"/>
                      <a:pt x="13275" y="11702"/>
                    </a:cubicBezTo>
                    <a:cubicBezTo>
                      <a:pt x="13306" y="11657"/>
                      <a:pt x="13336" y="11610"/>
                      <a:pt x="13367" y="11567"/>
                    </a:cubicBezTo>
                    <a:cubicBezTo>
                      <a:pt x="13393" y="11530"/>
                      <a:pt x="13425" y="11493"/>
                      <a:pt x="13454" y="11454"/>
                    </a:cubicBezTo>
                    <a:cubicBezTo>
                      <a:pt x="13480" y="11455"/>
                      <a:pt x="13508" y="11457"/>
                      <a:pt x="13535" y="11457"/>
                    </a:cubicBezTo>
                    <a:cubicBezTo>
                      <a:pt x="13545" y="11457"/>
                      <a:pt x="13556" y="11456"/>
                      <a:pt x="13566" y="11456"/>
                    </a:cubicBezTo>
                    <a:cubicBezTo>
                      <a:pt x="13649" y="11454"/>
                      <a:pt x="13734" y="11441"/>
                      <a:pt x="13816" y="11422"/>
                    </a:cubicBezTo>
                    <a:cubicBezTo>
                      <a:pt x="13946" y="11391"/>
                      <a:pt x="14073" y="11344"/>
                      <a:pt x="14201" y="11302"/>
                    </a:cubicBezTo>
                    <a:cubicBezTo>
                      <a:pt x="14221" y="11295"/>
                      <a:pt x="14243" y="11289"/>
                      <a:pt x="14262" y="11282"/>
                    </a:cubicBezTo>
                    <a:cubicBezTo>
                      <a:pt x="14336" y="11278"/>
                      <a:pt x="14410" y="11250"/>
                      <a:pt x="14479" y="11227"/>
                    </a:cubicBezTo>
                    <a:cubicBezTo>
                      <a:pt x="14862" y="11102"/>
                      <a:pt x="15215" y="10900"/>
                      <a:pt x="15593" y="10762"/>
                    </a:cubicBezTo>
                    <a:cubicBezTo>
                      <a:pt x="15770" y="10697"/>
                      <a:pt x="15945" y="10630"/>
                      <a:pt x="16116" y="10549"/>
                    </a:cubicBezTo>
                    <a:cubicBezTo>
                      <a:pt x="16296" y="10462"/>
                      <a:pt x="16470" y="10365"/>
                      <a:pt x="16647" y="10271"/>
                    </a:cubicBezTo>
                    <a:cubicBezTo>
                      <a:pt x="16723" y="10234"/>
                      <a:pt x="16799" y="10199"/>
                      <a:pt x="16875" y="10162"/>
                    </a:cubicBezTo>
                    <a:cubicBezTo>
                      <a:pt x="16956" y="10120"/>
                      <a:pt x="17036" y="10077"/>
                      <a:pt x="17116" y="10034"/>
                    </a:cubicBezTo>
                    <a:cubicBezTo>
                      <a:pt x="17276" y="9946"/>
                      <a:pt x="17439" y="9853"/>
                      <a:pt x="17587" y="9744"/>
                    </a:cubicBezTo>
                    <a:cubicBezTo>
                      <a:pt x="17657" y="9693"/>
                      <a:pt x="17726" y="9638"/>
                      <a:pt x="17792" y="9581"/>
                    </a:cubicBezTo>
                    <a:cubicBezTo>
                      <a:pt x="17858" y="9524"/>
                      <a:pt x="17929" y="9469"/>
                      <a:pt x="17992" y="9407"/>
                    </a:cubicBezTo>
                    <a:cubicBezTo>
                      <a:pt x="18117" y="9283"/>
                      <a:pt x="18225" y="9147"/>
                      <a:pt x="18336" y="9012"/>
                    </a:cubicBezTo>
                    <a:cubicBezTo>
                      <a:pt x="18399" y="8942"/>
                      <a:pt x="18462" y="8873"/>
                      <a:pt x="18524" y="8801"/>
                    </a:cubicBezTo>
                    <a:cubicBezTo>
                      <a:pt x="18595" y="8721"/>
                      <a:pt x="18654" y="8632"/>
                      <a:pt x="18723" y="8549"/>
                    </a:cubicBezTo>
                    <a:cubicBezTo>
                      <a:pt x="18851" y="8394"/>
                      <a:pt x="18979" y="8238"/>
                      <a:pt x="19109" y="8084"/>
                    </a:cubicBezTo>
                    <a:cubicBezTo>
                      <a:pt x="19174" y="8005"/>
                      <a:pt x="19238" y="7926"/>
                      <a:pt x="19294" y="7839"/>
                    </a:cubicBezTo>
                    <a:cubicBezTo>
                      <a:pt x="19346" y="7757"/>
                      <a:pt x="19393" y="7672"/>
                      <a:pt x="19439" y="7587"/>
                    </a:cubicBezTo>
                    <a:cubicBezTo>
                      <a:pt x="19530" y="7412"/>
                      <a:pt x="19624" y="7239"/>
                      <a:pt x="19726" y="7070"/>
                    </a:cubicBezTo>
                    <a:cubicBezTo>
                      <a:pt x="19775" y="6987"/>
                      <a:pt x="19823" y="6904"/>
                      <a:pt x="19866" y="6817"/>
                    </a:cubicBezTo>
                    <a:cubicBezTo>
                      <a:pt x="19913" y="6727"/>
                      <a:pt x="19951" y="6632"/>
                      <a:pt x="19984" y="6535"/>
                    </a:cubicBezTo>
                    <a:cubicBezTo>
                      <a:pt x="20017" y="6442"/>
                      <a:pt x="20043" y="6344"/>
                      <a:pt x="20064" y="6248"/>
                    </a:cubicBezTo>
                    <a:cubicBezTo>
                      <a:pt x="20071" y="6216"/>
                      <a:pt x="20078" y="6184"/>
                      <a:pt x="20085" y="6153"/>
                    </a:cubicBezTo>
                    <a:cubicBezTo>
                      <a:pt x="20122" y="6141"/>
                      <a:pt x="20157" y="6118"/>
                      <a:pt x="20178" y="6087"/>
                    </a:cubicBezTo>
                    <a:cubicBezTo>
                      <a:pt x="20225" y="6020"/>
                      <a:pt x="20250" y="5940"/>
                      <a:pt x="20277" y="5864"/>
                    </a:cubicBezTo>
                    <a:cubicBezTo>
                      <a:pt x="20343" y="5671"/>
                      <a:pt x="20401" y="5475"/>
                      <a:pt x="20447" y="5276"/>
                    </a:cubicBezTo>
                    <a:cubicBezTo>
                      <a:pt x="20492" y="5079"/>
                      <a:pt x="20526" y="4881"/>
                      <a:pt x="20555" y="4683"/>
                    </a:cubicBezTo>
                    <a:cubicBezTo>
                      <a:pt x="20583" y="4484"/>
                      <a:pt x="20611" y="4284"/>
                      <a:pt x="20617" y="4083"/>
                    </a:cubicBezTo>
                    <a:cubicBezTo>
                      <a:pt x="20625" y="3893"/>
                      <a:pt x="20624" y="3703"/>
                      <a:pt x="20630" y="3513"/>
                    </a:cubicBezTo>
                    <a:cubicBezTo>
                      <a:pt x="20637" y="3430"/>
                      <a:pt x="20643" y="3348"/>
                      <a:pt x="20649" y="3264"/>
                    </a:cubicBezTo>
                    <a:cubicBezTo>
                      <a:pt x="20654" y="3215"/>
                      <a:pt x="20658" y="3165"/>
                      <a:pt x="20658" y="3116"/>
                    </a:cubicBezTo>
                    <a:cubicBezTo>
                      <a:pt x="20656" y="3045"/>
                      <a:pt x="20648" y="2976"/>
                      <a:pt x="20640" y="2905"/>
                    </a:cubicBezTo>
                    <a:cubicBezTo>
                      <a:pt x="20624" y="2763"/>
                      <a:pt x="20603" y="2624"/>
                      <a:pt x="20589" y="2481"/>
                    </a:cubicBezTo>
                    <a:cubicBezTo>
                      <a:pt x="20587" y="2421"/>
                      <a:pt x="20587" y="2362"/>
                      <a:pt x="20589" y="2303"/>
                    </a:cubicBezTo>
                    <a:cubicBezTo>
                      <a:pt x="20590" y="2292"/>
                      <a:pt x="20590" y="2282"/>
                      <a:pt x="20591" y="2271"/>
                    </a:cubicBezTo>
                    <a:cubicBezTo>
                      <a:pt x="20595" y="2213"/>
                      <a:pt x="20575" y="2158"/>
                      <a:pt x="20539" y="2120"/>
                    </a:cubicBezTo>
                    <a:cubicBezTo>
                      <a:pt x="20532" y="1964"/>
                      <a:pt x="20521" y="1809"/>
                      <a:pt x="20508" y="1654"/>
                    </a:cubicBezTo>
                    <a:cubicBezTo>
                      <a:pt x="20489" y="1458"/>
                      <a:pt x="20467" y="1262"/>
                      <a:pt x="20436" y="1068"/>
                    </a:cubicBezTo>
                    <a:cubicBezTo>
                      <a:pt x="20422" y="977"/>
                      <a:pt x="20407" y="886"/>
                      <a:pt x="20392" y="797"/>
                    </a:cubicBezTo>
                    <a:cubicBezTo>
                      <a:pt x="20378" y="717"/>
                      <a:pt x="20368" y="635"/>
                      <a:pt x="20342" y="559"/>
                    </a:cubicBezTo>
                    <a:cubicBezTo>
                      <a:pt x="20332" y="524"/>
                      <a:pt x="20320" y="491"/>
                      <a:pt x="20306" y="459"/>
                    </a:cubicBezTo>
                    <a:cubicBezTo>
                      <a:pt x="20329" y="450"/>
                      <a:pt x="20353" y="442"/>
                      <a:pt x="20375" y="428"/>
                    </a:cubicBezTo>
                    <a:cubicBezTo>
                      <a:pt x="20422" y="400"/>
                      <a:pt x="20451" y="361"/>
                      <a:pt x="20467" y="309"/>
                    </a:cubicBezTo>
                    <a:cubicBezTo>
                      <a:pt x="20481" y="260"/>
                      <a:pt x="20471" y="197"/>
                      <a:pt x="20445" y="155"/>
                    </a:cubicBezTo>
                    <a:cubicBezTo>
                      <a:pt x="20399" y="76"/>
                      <a:pt x="20301" y="38"/>
                      <a:pt x="20215" y="22"/>
                    </a:cubicBezTo>
                    <a:cubicBezTo>
                      <a:pt x="20132" y="7"/>
                      <a:pt x="20049" y="0"/>
                      <a:pt x="199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08" name="Google Shape;4408;p57"/>
              <p:cNvSpPr/>
              <p:nvPr/>
            </p:nvSpPr>
            <p:spPr>
              <a:xfrm>
                <a:off x="8067975" y="1730900"/>
                <a:ext cx="304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213" extrusionOk="0">
                    <a:moveTo>
                      <a:pt x="693" y="0"/>
                    </a:moveTo>
                    <a:cubicBezTo>
                      <a:pt x="677" y="0"/>
                      <a:pt x="661" y="2"/>
                      <a:pt x="645" y="5"/>
                    </a:cubicBezTo>
                    <a:cubicBezTo>
                      <a:pt x="608" y="13"/>
                      <a:pt x="563" y="35"/>
                      <a:pt x="536" y="62"/>
                    </a:cubicBezTo>
                    <a:cubicBezTo>
                      <a:pt x="467" y="127"/>
                      <a:pt x="418" y="205"/>
                      <a:pt x="379" y="292"/>
                    </a:cubicBezTo>
                    <a:cubicBezTo>
                      <a:pt x="376" y="300"/>
                      <a:pt x="371" y="308"/>
                      <a:pt x="368" y="314"/>
                    </a:cubicBezTo>
                    <a:cubicBezTo>
                      <a:pt x="354" y="310"/>
                      <a:pt x="339" y="308"/>
                      <a:pt x="324" y="308"/>
                    </a:cubicBezTo>
                    <a:cubicBezTo>
                      <a:pt x="293" y="308"/>
                      <a:pt x="262" y="317"/>
                      <a:pt x="236" y="335"/>
                    </a:cubicBezTo>
                    <a:cubicBezTo>
                      <a:pt x="217" y="348"/>
                      <a:pt x="203" y="366"/>
                      <a:pt x="192" y="385"/>
                    </a:cubicBezTo>
                    <a:cubicBezTo>
                      <a:pt x="162" y="389"/>
                      <a:pt x="133" y="397"/>
                      <a:pt x="109" y="414"/>
                    </a:cubicBezTo>
                    <a:cubicBezTo>
                      <a:pt x="2" y="487"/>
                      <a:pt x="1" y="646"/>
                      <a:pt x="108" y="720"/>
                    </a:cubicBezTo>
                    <a:cubicBezTo>
                      <a:pt x="110" y="721"/>
                      <a:pt x="113" y="723"/>
                      <a:pt x="115" y="725"/>
                    </a:cubicBezTo>
                    <a:cubicBezTo>
                      <a:pt x="168" y="767"/>
                      <a:pt x="216" y="815"/>
                      <a:pt x="265" y="861"/>
                    </a:cubicBezTo>
                    <a:cubicBezTo>
                      <a:pt x="328" y="918"/>
                      <a:pt x="402" y="958"/>
                      <a:pt x="471" y="1008"/>
                    </a:cubicBezTo>
                    <a:cubicBezTo>
                      <a:pt x="469" y="1007"/>
                      <a:pt x="468" y="1006"/>
                      <a:pt x="467" y="1005"/>
                    </a:cubicBezTo>
                    <a:lnTo>
                      <a:pt x="467" y="1005"/>
                    </a:lnTo>
                    <a:cubicBezTo>
                      <a:pt x="469" y="1007"/>
                      <a:pt x="472" y="1009"/>
                      <a:pt x="475" y="1011"/>
                    </a:cubicBezTo>
                    <a:cubicBezTo>
                      <a:pt x="478" y="1013"/>
                      <a:pt x="480" y="1015"/>
                      <a:pt x="482" y="1017"/>
                    </a:cubicBezTo>
                    <a:lnTo>
                      <a:pt x="482" y="1017"/>
                    </a:lnTo>
                    <a:cubicBezTo>
                      <a:pt x="482" y="1016"/>
                      <a:pt x="481" y="1016"/>
                      <a:pt x="480" y="1015"/>
                    </a:cubicBezTo>
                    <a:lnTo>
                      <a:pt x="480" y="1015"/>
                    </a:lnTo>
                    <a:cubicBezTo>
                      <a:pt x="503" y="1033"/>
                      <a:pt x="524" y="1050"/>
                      <a:pt x="545" y="1069"/>
                    </a:cubicBezTo>
                    <a:cubicBezTo>
                      <a:pt x="563" y="1087"/>
                      <a:pt x="583" y="1106"/>
                      <a:pt x="601" y="1125"/>
                    </a:cubicBezTo>
                    <a:cubicBezTo>
                      <a:pt x="615" y="1139"/>
                      <a:pt x="627" y="1153"/>
                      <a:pt x="641" y="1166"/>
                    </a:cubicBezTo>
                    <a:cubicBezTo>
                      <a:pt x="674" y="1197"/>
                      <a:pt x="718" y="1212"/>
                      <a:pt x="761" y="1212"/>
                    </a:cubicBezTo>
                    <a:cubicBezTo>
                      <a:pt x="762" y="1212"/>
                      <a:pt x="764" y="1212"/>
                      <a:pt x="766" y="1212"/>
                    </a:cubicBezTo>
                    <a:cubicBezTo>
                      <a:pt x="817" y="1211"/>
                      <a:pt x="867" y="1188"/>
                      <a:pt x="902" y="1149"/>
                    </a:cubicBezTo>
                    <a:cubicBezTo>
                      <a:pt x="945" y="1101"/>
                      <a:pt x="953" y="1039"/>
                      <a:pt x="938" y="983"/>
                    </a:cubicBezTo>
                    <a:cubicBezTo>
                      <a:pt x="945" y="962"/>
                      <a:pt x="950" y="939"/>
                      <a:pt x="947" y="915"/>
                    </a:cubicBezTo>
                    <a:cubicBezTo>
                      <a:pt x="946" y="899"/>
                      <a:pt x="942" y="885"/>
                      <a:pt x="937" y="870"/>
                    </a:cubicBezTo>
                    <a:cubicBezTo>
                      <a:pt x="992" y="843"/>
                      <a:pt x="1031" y="788"/>
                      <a:pt x="1039" y="724"/>
                    </a:cubicBezTo>
                    <a:cubicBezTo>
                      <a:pt x="1072" y="693"/>
                      <a:pt x="1104" y="660"/>
                      <a:pt x="1130" y="623"/>
                    </a:cubicBezTo>
                    <a:cubicBezTo>
                      <a:pt x="1151" y="596"/>
                      <a:pt x="1169" y="569"/>
                      <a:pt x="1184" y="539"/>
                    </a:cubicBezTo>
                    <a:cubicBezTo>
                      <a:pt x="1200" y="507"/>
                      <a:pt x="1202" y="474"/>
                      <a:pt x="1206" y="440"/>
                    </a:cubicBezTo>
                    <a:cubicBezTo>
                      <a:pt x="1216" y="330"/>
                      <a:pt x="1122" y="245"/>
                      <a:pt x="1019" y="244"/>
                    </a:cubicBezTo>
                    <a:cubicBezTo>
                      <a:pt x="993" y="190"/>
                      <a:pt x="943" y="150"/>
                      <a:pt x="883" y="139"/>
                    </a:cubicBezTo>
                    <a:cubicBezTo>
                      <a:pt x="867" y="81"/>
                      <a:pt x="818" y="31"/>
                      <a:pt x="761" y="10"/>
                    </a:cubicBezTo>
                    <a:cubicBezTo>
                      <a:pt x="740" y="3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09" name="Google Shape;4409;p57"/>
              <p:cNvSpPr/>
              <p:nvPr/>
            </p:nvSpPr>
            <p:spPr>
              <a:xfrm>
                <a:off x="7997275" y="1720850"/>
                <a:ext cx="283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130" extrusionOk="0">
                    <a:moveTo>
                      <a:pt x="546" y="1"/>
                    </a:moveTo>
                    <a:cubicBezTo>
                      <a:pt x="525" y="1"/>
                      <a:pt x="505" y="4"/>
                      <a:pt x="486" y="13"/>
                    </a:cubicBezTo>
                    <a:cubicBezTo>
                      <a:pt x="447" y="30"/>
                      <a:pt x="411" y="49"/>
                      <a:pt x="378" y="76"/>
                    </a:cubicBezTo>
                    <a:cubicBezTo>
                      <a:pt x="324" y="123"/>
                      <a:pt x="275" y="174"/>
                      <a:pt x="226" y="225"/>
                    </a:cubicBezTo>
                    <a:cubicBezTo>
                      <a:pt x="195" y="257"/>
                      <a:pt x="167" y="288"/>
                      <a:pt x="137" y="318"/>
                    </a:cubicBezTo>
                    <a:cubicBezTo>
                      <a:pt x="107" y="352"/>
                      <a:pt x="74" y="383"/>
                      <a:pt x="51" y="420"/>
                    </a:cubicBezTo>
                    <a:cubicBezTo>
                      <a:pt x="1" y="505"/>
                      <a:pt x="20" y="623"/>
                      <a:pt x="108" y="675"/>
                    </a:cubicBezTo>
                    <a:cubicBezTo>
                      <a:pt x="145" y="698"/>
                      <a:pt x="183" y="707"/>
                      <a:pt x="222" y="707"/>
                    </a:cubicBezTo>
                    <a:cubicBezTo>
                      <a:pt x="224" y="707"/>
                      <a:pt x="226" y="707"/>
                      <a:pt x="228" y="707"/>
                    </a:cubicBezTo>
                    <a:lnTo>
                      <a:pt x="228" y="707"/>
                    </a:lnTo>
                    <a:cubicBezTo>
                      <a:pt x="216" y="736"/>
                      <a:pt x="210" y="766"/>
                      <a:pt x="216" y="799"/>
                    </a:cubicBezTo>
                    <a:cubicBezTo>
                      <a:pt x="225" y="862"/>
                      <a:pt x="259" y="917"/>
                      <a:pt x="317" y="946"/>
                    </a:cubicBezTo>
                    <a:cubicBezTo>
                      <a:pt x="317" y="951"/>
                      <a:pt x="317" y="957"/>
                      <a:pt x="317" y="962"/>
                    </a:cubicBezTo>
                    <a:cubicBezTo>
                      <a:pt x="321" y="1023"/>
                      <a:pt x="368" y="1088"/>
                      <a:pt x="425" y="1111"/>
                    </a:cubicBezTo>
                    <a:cubicBezTo>
                      <a:pt x="454" y="1123"/>
                      <a:pt x="484" y="1129"/>
                      <a:pt x="514" y="1129"/>
                    </a:cubicBezTo>
                    <a:cubicBezTo>
                      <a:pt x="516" y="1129"/>
                      <a:pt x="519" y="1129"/>
                      <a:pt x="521" y="1129"/>
                    </a:cubicBezTo>
                    <a:cubicBezTo>
                      <a:pt x="556" y="1128"/>
                      <a:pt x="592" y="1119"/>
                      <a:pt x="625" y="1099"/>
                    </a:cubicBezTo>
                    <a:cubicBezTo>
                      <a:pt x="667" y="1077"/>
                      <a:pt x="705" y="1048"/>
                      <a:pt x="742" y="1017"/>
                    </a:cubicBezTo>
                    <a:cubicBezTo>
                      <a:pt x="775" y="1011"/>
                      <a:pt x="807" y="995"/>
                      <a:pt x="832" y="971"/>
                    </a:cubicBezTo>
                    <a:cubicBezTo>
                      <a:pt x="881" y="925"/>
                      <a:pt x="932" y="876"/>
                      <a:pt x="982" y="830"/>
                    </a:cubicBezTo>
                    <a:cubicBezTo>
                      <a:pt x="1025" y="788"/>
                      <a:pt x="1073" y="747"/>
                      <a:pt x="1101" y="692"/>
                    </a:cubicBezTo>
                    <a:cubicBezTo>
                      <a:pt x="1134" y="630"/>
                      <a:pt x="1119" y="551"/>
                      <a:pt x="1076" y="497"/>
                    </a:cubicBezTo>
                    <a:cubicBezTo>
                      <a:pt x="1073" y="455"/>
                      <a:pt x="1057" y="415"/>
                      <a:pt x="1026" y="381"/>
                    </a:cubicBezTo>
                    <a:cubicBezTo>
                      <a:pt x="1009" y="363"/>
                      <a:pt x="989" y="348"/>
                      <a:pt x="965" y="338"/>
                    </a:cubicBezTo>
                    <a:cubicBezTo>
                      <a:pt x="957" y="329"/>
                      <a:pt x="948" y="321"/>
                      <a:pt x="938" y="313"/>
                    </a:cubicBezTo>
                    <a:cubicBezTo>
                      <a:pt x="921" y="270"/>
                      <a:pt x="888" y="235"/>
                      <a:pt x="848" y="214"/>
                    </a:cubicBezTo>
                    <a:cubicBezTo>
                      <a:pt x="842" y="190"/>
                      <a:pt x="833" y="168"/>
                      <a:pt x="818" y="147"/>
                    </a:cubicBezTo>
                    <a:cubicBezTo>
                      <a:pt x="790" y="107"/>
                      <a:pt x="751" y="84"/>
                      <a:pt x="709" y="75"/>
                    </a:cubicBezTo>
                    <a:cubicBezTo>
                      <a:pt x="686" y="45"/>
                      <a:pt x="654" y="21"/>
                      <a:pt x="616" y="11"/>
                    </a:cubicBezTo>
                    <a:cubicBezTo>
                      <a:pt x="593" y="5"/>
                      <a:pt x="569" y="1"/>
                      <a:pt x="54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0" name="Google Shape;4410;p57"/>
              <p:cNvSpPr/>
              <p:nvPr/>
            </p:nvSpPr>
            <p:spPr>
              <a:xfrm>
                <a:off x="8022250" y="1954325"/>
                <a:ext cx="446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555" extrusionOk="0">
                    <a:moveTo>
                      <a:pt x="214" y="0"/>
                    </a:moveTo>
                    <a:cubicBezTo>
                      <a:pt x="144" y="0"/>
                      <a:pt x="75" y="42"/>
                      <a:pt x="43" y="108"/>
                    </a:cubicBezTo>
                    <a:cubicBezTo>
                      <a:pt x="0" y="202"/>
                      <a:pt x="43" y="308"/>
                      <a:pt x="134" y="354"/>
                    </a:cubicBezTo>
                    <a:cubicBezTo>
                      <a:pt x="140" y="357"/>
                      <a:pt x="146" y="358"/>
                      <a:pt x="153" y="362"/>
                    </a:cubicBezTo>
                    <a:cubicBezTo>
                      <a:pt x="129" y="379"/>
                      <a:pt x="109" y="402"/>
                      <a:pt x="95" y="430"/>
                    </a:cubicBezTo>
                    <a:cubicBezTo>
                      <a:pt x="87" y="447"/>
                      <a:pt x="85" y="466"/>
                      <a:pt x="82" y="485"/>
                    </a:cubicBezTo>
                    <a:cubicBezTo>
                      <a:pt x="55" y="521"/>
                      <a:pt x="38" y="566"/>
                      <a:pt x="42" y="612"/>
                    </a:cubicBezTo>
                    <a:cubicBezTo>
                      <a:pt x="49" y="684"/>
                      <a:pt x="103" y="749"/>
                      <a:pt x="175" y="768"/>
                    </a:cubicBezTo>
                    <a:cubicBezTo>
                      <a:pt x="178" y="770"/>
                      <a:pt x="182" y="771"/>
                      <a:pt x="186" y="773"/>
                    </a:cubicBezTo>
                    <a:cubicBezTo>
                      <a:pt x="186" y="797"/>
                      <a:pt x="193" y="820"/>
                      <a:pt x="201" y="842"/>
                    </a:cubicBezTo>
                    <a:cubicBezTo>
                      <a:pt x="97" y="876"/>
                      <a:pt x="38" y="996"/>
                      <a:pt x="91" y="1100"/>
                    </a:cubicBezTo>
                    <a:cubicBezTo>
                      <a:pt x="46" y="1142"/>
                      <a:pt x="19" y="1196"/>
                      <a:pt x="25" y="1259"/>
                    </a:cubicBezTo>
                    <a:cubicBezTo>
                      <a:pt x="29" y="1296"/>
                      <a:pt x="42" y="1329"/>
                      <a:pt x="64" y="1355"/>
                    </a:cubicBezTo>
                    <a:cubicBezTo>
                      <a:pt x="70" y="1371"/>
                      <a:pt x="77" y="1386"/>
                      <a:pt x="87" y="1401"/>
                    </a:cubicBezTo>
                    <a:cubicBezTo>
                      <a:pt x="119" y="1446"/>
                      <a:pt x="159" y="1473"/>
                      <a:pt x="212" y="1489"/>
                    </a:cubicBezTo>
                    <a:cubicBezTo>
                      <a:pt x="264" y="1505"/>
                      <a:pt x="322" y="1511"/>
                      <a:pt x="376" y="1515"/>
                    </a:cubicBezTo>
                    <a:cubicBezTo>
                      <a:pt x="423" y="1519"/>
                      <a:pt x="470" y="1523"/>
                      <a:pt x="516" y="1526"/>
                    </a:cubicBezTo>
                    <a:cubicBezTo>
                      <a:pt x="623" y="1531"/>
                      <a:pt x="731" y="1537"/>
                      <a:pt x="838" y="1541"/>
                    </a:cubicBezTo>
                    <a:cubicBezTo>
                      <a:pt x="917" y="1544"/>
                      <a:pt x="995" y="1545"/>
                      <a:pt x="1074" y="1545"/>
                    </a:cubicBezTo>
                    <a:cubicBezTo>
                      <a:pt x="1160" y="1545"/>
                      <a:pt x="1246" y="1544"/>
                      <a:pt x="1331" y="1544"/>
                    </a:cubicBezTo>
                    <a:cubicBezTo>
                      <a:pt x="1349" y="1544"/>
                      <a:pt x="1367" y="1544"/>
                      <a:pt x="1385" y="1544"/>
                    </a:cubicBezTo>
                    <a:lnTo>
                      <a:pt x="1394" y="1544"/>
                    </a:lnTo>
                    <a:cubicBezTo>
                      <a:pt x="1416" y="1544"/>
                      <a:pt x="1436" y="1539"/>
                      <a:pt x="1457" y="1531"/>
                    </a:cubicBezTo>
                    <a:cubicBezTo>
                      <a:pt x="1459" y="1534"/>
                      <a:pt x="1461" y="1536"/>
                      <a:pt x="1465" y="1537"/>
                    </a:cubicBezTo>
                    <a:cubicBezTo>
                      <a:pt x="1491" y="1550"/>
                      <a:pt x="1519" y="1554"/>
                      <a:pt x="1546" y="1554"/>
                    </a:cubicBezTo>
                    <a:cubicBezTo>
                      <a:pt x="1605" y="1552"/>
                      <a:pt x="1664" y="1521"/>
                      <a:pt x="1698" y="1470"/>
                    </a:cubicBezTo>
                    <a:cubicBezTo>
                      <a:pt x="1701" y="1465"/>
                      <a:pt x="1704" y="1459"/>
                      <a:pt x="1706" y="1455"/>
                    </a:cubicBezTo>
                    <a:cubicBezTo>
                      <a:pt x="1712" y="1446"/>
                      <a:pt x="1717" y="1437"/>
                      <a:pt x="1722" y="1427"/>
                    </a:cubicBezTo>
                    <a:cubicBezTo>
                      <a:pt x="1742" y="1384"/>
                      <a:pt x="1745" y="1341"/>
                      <a:pt x="1744" y="1294"/>
                    </a:cubicBezTo>
                    <a:cubicBezTo>
                      <a:pt x="1742" y="1203"/>
                      <a:pt x="1726" y="1097"/>
                      <a:pt x="1676" y="1019"/>
                    </a:cubicBezTo>
                    <a:cubicBezTo>
                      <a:pt x="1677" y="980"/>
                      <a:pt x="1677" y="943"/>
                      <a:pt x="1677" y="904"/>
                    </a:cubicBezTo>
                    <a:cubicBezTo>
                      <a:pt x="1681" y="770"/>
                      <a:pt x="1688" y="635"/>
                      <a:pt x="1699" y="501"/>
                    </a:cubicBezTo>
                    <a:cubicBezTo>
                      <a:pt x="1700" y="491"/>
                      <a:pt x="1701" y="482"/>
                      <a:pt x="1704" y="471"/>
                    </a:cubicBezTo>
                    <a:cubicBezTo>
                      <a:pt x="1756" y="428"/>
                      <a:pt x="1784" y="353"/>
                      <a:pt x="1767" y="287"/>
                    </a:cubicBezTo>
                    <a:cubicBezTo>
                      <a:pt x="1747" y="218"/>
                      <a:pt x="1691" y="154"/>
                      <a:pt x="1616" y="144"/>
                    </a:cubicBezTo>
                    <a:cubicBezTo>
                      <a:pt x="1535" y="136"/>
                      <a:pt x="1451" y="134"/>
                      <a:pt x="1370" y="131"/>
                    </a:cubicBezTo>
                    <a:cubicBezTo>
                      <a:pt x="1268" y="126"/>
                      <a:pt x="1167" y="120"/>
                      <a:pt x="1067" y="112"/>
                    </a:cubicBezTo>
                    <a:cubicBezTo>
                      <a:pt x="967" y="103"/>
                      <a:pt x="867" y="94"/>
                      <a:pt x="767" y="84"/>
                    </a:cubicBezTo>
                    <a:cubicBezTo>
                      <a:pt x="655" y="72"/>
                      <a:pt x="544" y="68"/>
                      <a:pt x="432" y="60"/>
                    </a:cubicBezTo>
                    <a:cubicBezTo>
                      <a:pt x="413" y="58"/>
                      <a:pt x="392" y="54"/>
                      <a:pt x="373" y="51"/>
                    </a:cubicBezTo>
                    <a:cubicBezTo>
                      <a:pt x="361" y="48"/>
                      <a:pt x="350" y="45"/>
                      <a:pt x="340" y="40"/>
                    </a:cubicBezTo>
                    <a:cubicBezTo>
                      <a:pt x="322" y="34"/>
                      <a:pt x="306" y="27"/>
                      <a:pt x="289" y="18"/>
                    </a:cubicBezTo>
                    <a:cubicBezTo>
                      <a:pt x="265" y="6"/>
                      <a:pt x="240" y="0"/>
                      <a:pt x="2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1" name="Google Shape;4411;p57"/>
              <p:cNvSpPr/>
              <p:nvPr/>
            </p:nvSpPr>
            <p:spPr>
              <a:xfrm>
                <a:off x="8041450" y="1939200"/>
                <a:ext cx="925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54" extrusionOk="0">
                    <a:moveTo>
                      <a:pt x="176" y="0"/>
                    </a:moveTo>
                    <a:cubicBezTo>
                      <a:pt x="174" y="0"/>
                      <a:pt x="171" y="0"/>
                      <a:pt x="169" y="0"/>
                    </a:cubicBezTo>
                    <a:cubicBezTo>
                      <a:pt x="72" y="3"/>
                      <a:pt x="0" y="100"/>
                      <a:pt x="8" y="193"/>
                    </a:cubicBezTo>
                    <a:cubicBezTo>
                      <a:pt x="17" y="291"/>
                      <a:pt x="101" y="354"/>
                      <a:pt x="195" y="354"/>
                    </a:cubicBezTo>
                    <a:cubicBezTo>
                      <a:pt x="197" y="354"/>
                      <a:pt x="199" y="354"/>
                      <a:pt x="201" y="354"/>
                    </a:cubicBezTo>
                    <a:cubicBezTo>
                      <a:pt x="298" y="350"/>
                      <a:pt x="370" y="253"/>
                      <a:pt x="362" y="161"/>
                    </a:cubicBezTo>
                    <a:cubicBezTo>
                      <a:pt x="353" y="63"/>
                      <a:pt x="270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2" name="Google Shape;4412;p57"/>
              <p:cNvSpPr/>
              <p:nvPr/>
            </p:nvSpPr>
            <p:spPr>
              <a:xfrm>
                <a:off x="8041100" y="1925475"/>
                <a:ext cx="99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77" extrusionOk="0">
                    <a:moveTo>
                      <a:pt x="208" y="1"/>
                    </a:moveTo>
                    <a:cubicBezTo>
                      <a:pt x="202" y="1"/>
                      <a:pt x="196" y="1"/>
                      <a:pt x="191" y="2"/>
                    </a:cubicBezTo>
                    <a:cubicBezTo>
                      <a:pt x="155" y="4"/>
                      <a:pt x="124" y="17"/>
                      <a:pt x="99" y="36"/>
                    </a:cubicBezTo>
                    <a:cubicBezTo>
                      <a:pt x="89" y="42"/>
                      <a:pt x="80" y="49"/>
                      <a:pt x="70" y="57"/>
                    </a:cubicBezTo>
                    <a:cubicBezTo>
                      <a:pt x="22" y="97"/>
                      <a:pt x="1" y="173"/>
                      <a:pt x="17" y="232"/>
                    </a:cubicBezTo>
                    <a:cubicBezTo>
                      <a:pt x="40" y="318"/>
                      <a:pt x="116" y="377"/>
                      <a:pt x="199" y="377"/>
                    </a:cubicBezTo>
                    <a:cubicBezTo>
                      <a:pt x="201" y="377"/>
                      <a:pt x="203" y="377"/>
                      <a:pt x="204" y="377"/>
                    </a:cubicBezTo>
                    <a:cubicBezTo>
                      <a:pt x="218" y="377"/>
                      <a:pt x="231" y="375"/>
                      <a:pt x="244" y="371"/>
                    </a:cubicBezTo>
                    <a:cubicBezTo>
                      <a:pt x="339" y="348"/>
                      <a:pt x="395" y="265"/>
                      <a:pt x="392" y="169"/>
                    </a:cubicBezTo>
                    <a:cubicBezTo>
                      <a:pt x="387" y="74"/>
                      <a:pt x="299" y="1"/>
                      <a:pt x="2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3" name="Google Shape;4413;p57"/>
              <p:cNvSpPr/>
              <p:nvPr/>
            </p:nvSpPr>
            <p:spPr>
              <a:xfrm>
                <a:off x="8051150" y="1810100"/>
                <a:ext cx="92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0" extrusionOk="0">
                    <a:moveTo>
                      <a:pt x="191" y="0"/>
                    </a:moveTo>
                    <a:cubicBezTo>
                      <a:pt x="189" y="0"/>
                      <a:pt x="187" y="0"/>
                      <a:pt x="185" y="1"/>
                    </a:cubicBezTo>
                    <a:cubicBezTo>
                      <a:pt x="85" y="3"/>
                      <a:pt x="0" y="82"/>
                      <a:pt x="0" y="185"/>
                    </a:cubicBezTo>
                    <a:cubicBezTo>
                      <a:pt x="0" y="281"/>
                      <a:pt x="80" y="370"/>
                      <a:pt x="179" y="370"/>
                    </a:cubicBezTo>
                    <a:cubicBezTo>
                      <a:pt x="180" y="370"/>
                      <a:pt x="182" y="370"/>
                      <a:pt x="184" y="370"/>
                    </a:cubicBezTo>
                    <a:cubicBezTo>
                      <a:pt x="285" y="368"/>
                      <a:pt x="369" y="289"/>
                      <a:pt x="369" y="186"/>
                    </a:cubicBezTo>
                    <a:cubicBezTo>
                      <a:pt x="369" y="89"/>
                      <a:pt x="289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4" name="Google Shape;4414;p57"/>
              <p:cNvSpPr/>
              <p:nvPr/>
            </p:nvSpPr>
            <p:spPr>
              <a:xfrm>
                <a:off x="7765425" y="1451300"/>
                <a:ext cx="112225" cy="121250"/>
              </a:xfrm>
              <a:custGeom>
                <a:avLst/>
                <a:gdLst/>
                <a:ahLst/>
                <a:cxnLst/>
                <a:rect l="l" t="t" r="r" b="b"/>
                <a:pathLst>
                  <a:path w="4489" h="4850" extrusionOk="0">
                    <a:moveTo>
                      <a:pt x="2039" y="1834"/>
                    </a:moveTo>
                    <a:lnTo>
                      <a:pt x="2039" y="1834"/>
                    </a:lnTo>
                    <a:cubicBezTo>
                      <a:pt x="2040" y="1835"/>
                      <a:pt x="2041" y="1836"/>
                      <a:pt x="2041" y="1837"/>
                    </a:cubicBezTo>
                    <a:lnTo>
                      <a:pt x="2041" y="1837"/>
                    </a:lnTo>
                    <a:cubicBezTo>
                      <a:pt x="2041" y="1835"/>
                      <a:pt x="2040" y="1835"/>
                      <a:pt x="2039" y="1834"/>
                    </a:cubicBezTo>
                    <a:close/>
                    <a:moveTo>
                      <a:pt x="2052" y="1848"/>
                    </a:moveTo>
                    <a:cubicBezTo>
                      <a:pt x="2052" y="1849"/>
                      <a:pt x="2053" y="1850"/>
                      <a:pt x="2054" y="1851"/>
                    </a:cubicBezTo>
                    <a:lnTo>
                      <a:pt x="2054" y="1851"/>
                    </a:lnTo>
                    <a:cubicBezTo>
                      <a:pt x="2053" y="1850"/>
                      <a:pt x="2053" y="1849"/>
                      <a:pt x="2052" y="1848"/>
                    </a:cubicBezTo>
                    <a:close/>
                    <a:moveTo>
                      <a:pt x="2888" y="2804"/>
                    </a:moveTo>
                    <a:lnTo>
                      <a:pt x="2888" y="2804"/>
                    </a:lnTo>
                    <a:cubicBezTo>
                      <a:pt x="2889" y="2805"/>
                      <a:pt x="2891" y="2807"/>
                      <a:pt x="2892" y="2808"/>
                    </a:cubicBezTo>
                    <a:cubicBezTo>
                      <a:pt x="2891" y="2806"/>
                      <a:pt x="2890" y="2805"/>
                      <a:pt x="2888" y="2804"/>
                    </a:cubicBezTo>
                    <a:close/>
                    <a:moveTo>
                      <a:pt x="1786" y="2972"/>
                    </a:moveTo>
                    <a:lnTo>
                      <a:pt x="1786" y="2972"/>
                    </a:lnTo>
                    <a:cubicBezTo>
                      <a:pt x="1787" y="2972"/>
                      <a:pt x="1788" y="2973"/>
                      <a:pt x="1789" y="2973"/>
                    </a:cubicBezTo>
                    <a:lnTo>
                      <a:pt x="1789" y="2973"/>
                    </a:lnTo>
                    <a:cubicBezTo>
                      <a:pt x="1788" y="2972"/>
                      <a:pt x="1787" y="2972"/>
                      <a:pt x="1786" y="2972"/>
                    </a:cubicBezTo>
                    <a:close/>
                    <a:moveTo>
                      <a:pt x="203" y="0"/>
                    </a:moveTo>
                    <a:cubicBezTo>
                      <a:pt x="194" y="0"/>
                      <a:pt x="186" y="1"/>
                      <a:pt x="177" y="2"/>
                    </a:cubicBezTo>
                    <a:cubicBezTo>
                      <a:pt x="81" y="14"/>
                      <a:pt x="0" y="111"/>
                      <a:pt x="18" y="210"/>
                    </a:cubicBezTo>
                    <a:cubicBezTo>
                      <a:pt x="25" y="244"/>
                      <a:pt x="37" y="275"/>
                      <a:pt x="57" y="304"/>
                    </a:cubicBezTo>
                    <a:cubicBezTo>
                      <a:pt x="79" y="334"/>
                      <a:pt x="111" y="355"/>
                      <a:pt x="138" y="379"/>
                    </a:cubicBezTo>
                    <a:cubicBezTo>
                      <a:pt x="244" y="479"/>
                      <a:pt x="350" y="577"/>
                      <a:pt x="454" y="678"/>
                    </a:cubicBezTo>
                    <a:cubicBezTo>
                      <a:pt x="563" y="782"/>
                      <a:pt x="666" y="892"/>
                      <a:pt x="771" y="999"/>
                    </a:cubicBezTo>
                    <a:cubicBezTo>
                      <a:pt x="875" y="1108"/>
                      <a:pt x="985" y="1213"/>
                      <a:pt x="1095" y="1317"/>
                    </a:cubicBezTo>
                    <a:cubicBezTo>
                      <a:pt x="1203" y="1418"/>
                      <a:pt x="1306" y="1525"/>
                      <a:pt x="1403" y="1636"/>
                    </a:cubicBezTo>
                    <a:cubicBezTo>
                      <a:pt x="1535" y="1793"/>
                      <a:pt x="1655" y="1956"/>
                      <a:pt x="1788" y="2109"/>
                    </a:cubicBezTo>
                    <a:cubicBezTo>
                      <a:pt x="1854" y="2184"/>
                      <a:pt x="1920" y="2257"/>
                      <a:pt x="1994" y="2323"/>
                    </a:cubicBezTo>
                    <a:cubicBezTo>
                      <a:pt x="2066" y="2388"/>
                      <a:pt x="2134" y="2457"/>
                      <a:pt x="2199" y="2530"/>
                    </a:cubicBezTo>
                    <a:cubicBezTo>
                      <a:pt x="2241" y="2580"/>
                      <a:pt x="2280" y="2632"/>
                      <a:pt x="2320" y="2683"/>
                    </a:cubicBezTo>
                    <a:cubicBezTo>
                      <a:pt x="2192" y="2656"/>
                      <a:pt x="2059" y="2643"/>
                      <a:pt x="1931" y="2623"/>
                    </a:cubicBezTo>
                    <a:lnTo>
                      <a:pt x="1931" y="2623"/>
                    </a:lnTo>
                    <a:cubicBezTo>
                      <a:pt x="1932" y="2623"/>
                      <a:pt x="1932" y="2623"/>
                      <a:pt x="1932" y="2623"/>
                    </a:cubicBezTo>
                    <a:lnTo>
                      <a:pt x="1932" y="2623"/>
                    </a:lnTo>
                    <a:cubicBezTo>
                      <a:pt x="1842" y="2607"/>
                      <a:pt x="1754" y="2592"/>
                      <a:pt x="1663" y="2578"/>
                    </a:cubicBezTo>
                    <a:cubicBezTo>
                      <a:pt x="1565" y="2563"/>
                      <a:pt x="1468" y="2552"/>
                      <a:pt x="1371" y="2536"/>
                    </a:cubicBezTo>
                    <a:cubicBezTo>
                      <a:pt x="1278" y="2519"/>
                      <a:pt x="1186" y="2503"/>
                      <a:pt x="1092" y="2495"/>
                    </a:cubicBezTo>
                    <a:cubicBezTo>
                      <a:pt x="995" y="2486"/>
                      <a:pt x="898" y="2474"/>
                      <a:pt x="800" y="2460"/>
                    </a:cubicBezTo>
                    <a:cubicBezTo>
                      <a:pt x="715" y="2449"/>
                      <a:pt x="630" y="2432"/>
                      <a:pt x="545" y="2418"/>
                    </a:cubicBezTo>
                    <a:cubicBezTo>
                      <a:pt x="499" y="2410"/>
                      <a:pt x="452" y="2403"/>
                      <a:pt x="406" y="2397"/>
                    </a:cubicBezTo>
                    <a:cubicBezTo>
                      <a:pt x="383" y="2395"/>
                      <a:pt x="358" y="2393"/>
                      <a:pt x="333" y="2393"/>
                    </a:cubicBezTo>
                    <a:cubicBezTo>
                      <a:pt x="284" y="2393"/>
                      <a:pt x="233" y="2401"/>
                      <a:pt x="192" y="2425"/>
                    </a:cubicBezTo>
                    <a:cubicBezTo>
                      <a:pt x="121" y="2467"/>
                      <a:pt x="87" y="2554"/>
                      <a:pt x="110" y="2634"/>
                    </a:cubicBezTo>
                    <a:cubicBezTo>
                      <a:pt x="130" y="2709"/>
                      <a:pt x="193" y="2757"/>
                      <a:pt x="268" y="2768"/>
                    </a:cubicBezTo>
                    <a:cubicBezTo>
                      <a:pt x="275" y="2769"/>
                      <a:pt x="282" y="2770"/>
                      <a:pt x="289" y="2770"/>
                    </a:cubicBezTo>
                    <a:cubicBezTo>
                      <a:pt x="303" y="2770"/>
                      <a:pt x="318" y="2767"/>
                      <a:pt x="333" y="2763"/>
                    </a:cubicBezTo>
                    <a:lnTo>
                      <a:pt x="341" y="2763"/>
                    </a:lnTo>
                    <a:cubicBezTo>
                      <a:pt x="480" y="2774"/>
                      <a:pt x="618" y="2809"/>
                      <a:pt x="756" y="2827"/>
                    </a:cubicBezTo>
                    <a:cubicBezTo>
                      <a:pt x="893" y="2846"/>
                      <a:pt x="1031" y="2858"/>
                      <a:pt x="1168" y="2875"/>
                    </a:cubicBezTo>
                    <a:lnTo>
                      <a:pt x="1168" y="2875"/>
                    </a:lnTo>
                    <a:cubicBezTo>
                      <a:pt x="1166" y="2875"/>
                      <a:pt x="1165" y="2875"/>
                      <a:pt x="1164" y="2874"/>
                    </a:cubicBezTo>
                    <a:lnTo>
                      <a:pt x="1164" y="2874"/>
                    </a:lnTo>
                    <a:cubicBezTo>
                      <a:pt x="1167" y="2875"/>
                      <a:pt x="1169" y="2875"/>
                      <a:pt x="1171" y="2876"/>
                    </a:cubicBezTo>
                    <a:lnTo>
                      <a:pt x="1171" y="2876"/>
                    </a:lnTo>
                    <a:cubicBezTo>
                      <a:pt x="1170" y="2875"/>
                      <a:pt x="1169" y="2875"/>
                      <a:pt x="1168" y="2875"/>
                    </a:cubicBezTo>
                    <a:lnTo>
                      <a:pt x="1168" y="2875"/>
                    </a:lnTo>
                    <a:cubicBezTo>
                      <a:pt x="1170" y="2876"/>
                      <a:pt x="1173" y="2876"/>
                      <a:pt x="1176" y="2876"/>
                    </a:cubicBezTo>
                    <a:lnTo>
                      <a:pt x="1176" y="2876"/>
                    </a:lnTo>
                    <a:cubicBezTo>
                      <a:pt x="1175" y="2876"/>
                      <a:pt x="1173" y="2876"/>
                      <a:pt x="1171" y="2876"/>
                    </a:cubicBezTo>
                    <a:lnTo>
                      <a:pt x="1171" y="2876"/>
                    </a:lnTo>
                    <a:cubicBezTo>
                      <a:pt x="1174" y="2876"/>
                      <a:pt x="1176" y="2876"/>
                      <a:pt x="1179" y="2877"/>
                    </a:cubicBezTo>
                    <a:cubicBezTo>
                      <a:pt x="1178" y="2877"/>
                      <a:pt x="1177" y="2877"/>
                      <a:pt x="1176" y="2876"/>
                    </a:cubicBezTo>
                    <a:lnTo>
                      <a:pt x="1176" y="2876"/>
                    </a:lnTo>
                    <a:cubicBezTo>
                      <a:pt x="1281" y="2895"/>
                      <a:pt x="1385" y="2914"/>
                      <a:pt x="1491" y="2927"/>
                    </a:cubicBezTo>
                    <a:cubicBezTo>
                      <a:pt x="1588" y="2940"/>
                      <a:pt x="1686" y="2955"/>
                      <a:pt x="1783" y="2972"/>
                    </a:cubicBezTo>
                    <a:lnTo>
                      <a:pt x="1783" y="2972"/>
                    </a:lnTo>
                    <a:cubicBezTo>
                      <a:pt x="1783" y="2972"/>
                      <a:pt x="1783" y="2972"/>
                      <a:pt x="1783" y="2972"/>
                    </a:cubicBezTo>
                    <a:lnTo>
                      <a:pt x="1783" y="2972"/>
                    </a:lnTo>
                    <a:cubicBezTo>
                      <a:pt x="1784" y="2972"/>
                      <a:pt x="1785" y="2972"/>
                      <a:pt x="1786" y="2972"/>
                    </a:cubicBezTo>
                    <a:lnTo>
                      <a:pt x="1786" y="2972"/>
                    </a:lnTo>
                    <a:cubicBezTo>
                      <a:pt x="1786" y="2972"/>
                      <a:pt x="1786" y="2972"/>
                      <a:pt x="1786" y="2972"/>
                    </a:cubicBezTo>
                    <a:lnTo>
                      <a:pt x="1786" y="2972"/>
                    </a:lnTo>
                    <a:cubicBezTo>
                      <a:pt x="1787" y="2972"/>
                      <a:pt x="1788" y="2972"/>
                      <a:pt x="1790" y="2973"/>
                    </a:cubicBezTo>
                    <a:cubicBezTo>
                      <a:pt x="1789" y="2973"/>
                      <a:pt x="1789" y="2973"/>
                      <a:pt x="1789" y="2973"/>
                    </a:cubicBezTo>
                    <a:lnTo>
                      <a:pt x="1789" y="2973"/>
                    </a:lnTo>
                    <a:cubicBezTo>
                      <a:pt x="1906" y="2993"/>
                      <a:pt x="2024" y="3008"/>
                      <a:pt x="2142" y="3026"/>
                    </a:cubicBezTo>
                    <a:cubicBezTo>
                      <a:pt x="2201" y="3037"/>
                      <a:pt x="2261" y="3047"/>
                      <a:pt x="2319" y="3062"/>
                    </a:cubicBezTo>
                    <a:cubicBezTo>
                      <a:pt x="2343" y="3070"/>
                      <a:pt x="2366" y="3079"/>
                      <a:pt x="2389" y="3089"/>
                    </a:cubicBezTo>
                    <a:cubicBezTo>
                      <a:pt x="2436" y="3112"/>
                      <a:pt x="2481" y="3140"/>
                      <a:pt x="2526" y="3167"/>
                    </a:cubicBezTo>
                    <a:cubicBezTo>
                      <a:pt x="2539" y="3176"/>
                      <a:pt x="2550" y="3184"/>
                      <a:pt x="2561" y="3194"/>
                    </a:cubicBezTo>
                    <a:cubicBezTo>
                      <a:pt x="2587" y="3218"/>
                      <a:pt x="2611" y="3243"/>
                      <a:pt x="2635" y="3268"/>
                    </a:cubicBezTo>
                    <a:cubicBezTo>
                      <a:pt x="2634" y="3267"/>
                      <a:pt x="2634" y="3267"/>
                      <a:pt x="2634" y="3267"/>
                    </a:cubicBezTo>
                    <a:lnTo>
                      <a:pt x="2634" y="3267"/>
                    </a:lnTo>
                    <a:cubicBezTo>
                      <a:pt x="2635" y="3268"/>
                      <a:pt x="2636" y="3269"/>
                      <a:pt x="2637" y="3270"/>
                    </a:cubicBezTo>
                    <a:cubicBezTo>
                      <a:pt x="2640" y="3273"/>
                      <a:pt x="2644" y="3277"/>
                      <a:pt x="2647" y="3280"/>
                    </a:cubicBezTo>
                    <a:cubicBezTo>
                      <a:pt x="2645" y="3278"/>
                      <a:pt x="2643" y="3276"/>
                      <a:pt x="2639" y="3273"/>
                    </a:cubicBezTo>
                    <a:lnTo>
                      <a:pt x="2639" y="3273"/>
                    </a:lnTo>
                    <a:cubicBezTo>
                      <a:pt x="2676" y="3313"/>
                      <a:pt x="2712" y="3355"/>
                      <a:pt x="2749" y="3396"/>
                    </a:cubicBezTo>
                    <a:cubicBezTo>
                      <a:pt x="2787" y="3438"/>
                      <a:pt x="2841" y="3463"/>
                      <a:pt x="2895" y="3463"/>
                    </a:cubicBezTo>
                    <a:cubicBezTo>
                      <a:pt x="2897" y="3463"/>
                      <a:pt x="2900" y="3463"/>
                      <a:pt x="2902" y="3463"/>
                    </a:cubicBezTo>
                    <a:cubicBezTo>
                      <a:pt x="2918" y="3463"/>
                      <a:pt x="2933" y="3460"/>
                      <a:pt x="2949" y="3455"/>
                    </a:cubicBezTo>
                    <a:cubicBezTo>
                      <a:pt x="2966" y="3478"/>
                      <a:pt x="2986" y="3500"/>
                      <a:pt x="3003" y="3524"/>
                    </a:cubicBezTo>
                    <a:cubicBezTo>
                      <a:pt x="3067" y="3616"/>
                      <a:pt x="3142" y="3701"/>
                      <a:pt x="3207" y="3794"/>
                    </a:cubicBezTo>
                    <a:cubicBezTo>
                      <a:pt x="3242" y="3845"/>
                      <a:pt x="3276" y="3897"/>
                      <a:pt x="3315" y="3946"/>
                    </a:cubicBezTo>
                    <a:cubicBezTo>
                      <a:pt x="3352" y="3992"/>
                      <a:pt x="3408" y="4018"/>
                      <a:pt x="3462" y="4018"/>
                    </a:cubicBezTo>
                    <a:cubicBezTo>
                      <a:pt x="3465" y="4018"/>
                      <a:pt x="3467" y="4018"/>
                      <a:pt x="3469" y="4018"/>
                    </a:cubicBezTo>
                    <a:cubicBezTo>
                      <a:pt x="3506" y="4017"/>
                      <a:pt x="3543" y="4005"/>
                      <a:pt x="3575" y="3981"/>
                    </a:cubicBezTo>
                    <a:cubicBezTo>
                      <a:pt x="3612" y="3951"/>
                      <a:pt x="3636" y="3908"/>
                      <a:pt x="3644" y="3862"/>
                    </a:cubicBezTo>
                    <a:cubicBezTo>
                      <a:pt x="3655" y="3950"/>
                      <a:pt x="3669" y="4038"/>
                      <a:pt x="3690" y="4125"/>
                    </a:cubicBezTo>
                    <a:cubicBezTo>
                      <a:pt x="3709" y="4211"/>
                      <a:pt x="3730" y="4297"/>
                      <a:pt x="3760" y="4378"/>
                    </a:cubicBezTo>
                    <a:cubicBezTo>
                      <a:pt x="3770" y="4408"/>
                      <a:pt x="3782" y="4437"/>
                      <a:pt x="3798" y="4464"/>
                    </a:cubicBezTo>
                    <a:cubicBezTo>
                      <a:pt x="3811" y="4484"/>
                      <a:pt x="3826" y="4505"/>
                      <a:pt x="3839" y="4525"/>
                    </a:cubicBezTo>
                    <a:cubicBezTo>
                      <a:pt x="3839" y="4525"/>
                      <a:pt x="3839" y="4525"/>
                      <a:pt x="3839" y="4525"/>
                    </a:cubicBezTo>
                    <a:lnTo>
                      <a:pt x="3839" y="4525"/>
                    </a:lnTo>
                    <a:cubicBezTo>
                      <a:pt x="3876" y="4584"/>
                      <a:pt x="3915" y="4641"/>
                      <a:pt x="3959" y="4696"/>
                    </a:cubicBezTo>
                    <a:cubicBezTo>
                      <a:pt x="3979" y="4721"/>
                      <a:pt x="3996" y="4748"/>
                      <a:pt x="4015" y="4776"/>
                    </a:cubicBezTo>
                    <a:cubicBezTo>
                      <a:pt x="4049" y="4825"/>
                      <a:pt x="4107" y="4849"/>
                      <a:pt x="4165" y="4849"/>
                    </a:cubicBezTo>
                    <a:cubicBezTo>
                      <a:pt x="4166" y="4849"/>
                      <a:pt x="4168" y="4849"/>
                      <a:pt x="4169" y="4849"/>
                    </a:cubicBezTo>
                    <a:cubicBezTo>
                      <a:pt x="4207" y="4848"/>
                      <a:pt x="4243" y="4835"/>
                      <a:pt x="4274" y="4813"/>
                    </a:cubicBezTo>
                    <a:cubicBezTo>
                      <a:pt x="4357" y="4751"/>
                      <a:pt x="4369" y="4636"/>
                      <a:pt x="4312" y="4554"/>
                    </a:cubicBezTo>
                    <a:cubicBezTo>
                      <a:pt x="4285" y="4515"/>
                      <a:pt x="4258" y="4479"/>
                      <a:pt x="4229" y="4443"/>
                    </a:cubicBezTo>
                    <a:cubicBezTo>
                      <a:pt x="4200" y="4407"/>
                      <a:pt x="4175" y="4367"/>
                      <a:pt x="4150" y="4328"/>
                    </a:cubicBezTo>
                    <a:lnTo>
                      <a:pt x="4150" y="4328"/>
                    </a:lnTo>
                    <a:cubicBezTo>
                      <a:pt x="4154" y="4333"/>
                      <a:pt x="4159" y="4340"/>
                      <a:pt x="4163" y="4347"/>
                    </a:cubicBezTo>
                    <a:cubicBezTo>
                      <a:pt x="4149" y="4324"/>
                      <a:pt x="4134" y="4301"/>
                      <a:pt x="4118" y="4279"/>
                    </a:cubicBezTo>
                    <a:cubicBezTo>
                      <a:pt x="4118" y="4277"/>
                      <a:pt x="4117" y="4276"/>
                      <a:pt x="4117" y="4275"/>
                    </a:cubicBezTo>
                    <a:cubicBezTo>
                      <a:pt x="4107" y="4256"/>
                      <a:pt x="4101" y="4235"/>
                      <a:pt x="4094" y="4214"/>
                    </a:cubicBezTo>
                    <a:cubicBezTo>
                      <a:pt x="4064" y="4115"/>
                      <a:pt x="4042" y="4013"/>
                      <a:pt x="4023" y="3910"/>
                    </a:cubicBezTo>
                    <a:cubicBezTo>
                      <a:pt x="4015" y="3859"/>
                      <a:pt x="4009" y="3807"/>
                      <a:pt x="4007" y="3756"/>
                    </a:cubicBezTo>
                    <a:cubicBezTo>
                      <a:pt x="4002" y="3584"/>
                      <a:pt x="4016" y="3412"/>
                      <a:pt x="4031" y="3240"/>
                    </a:cubicBezTo>
                    <a:cubicBezTo>
                      <a:pt x="4031" y="3240"/>
                      <a:pt x="4031" y="3240"/>
                      <a:pt x="4031" y="3239"/>
                    </a:cubicBezTo>
                    <a:cubicBezTo>
                      <a:pt x="4031" y="3232"/>
                      <a:pt x="4032" y="3224"/>
                      <a:pt x="4032" y="3216"/>
                    </a:cubicBezTo>
                    <a:cubicBezTo>
                      <a:pt x="4032" y="3221"/>
                      <a:pt x="4032" y="3224"/>
                      <a:pt x="4032" y="3228"/>
                    </a:cubicBezTo>
                    <a:cubicBezTo>
                      <a:pt x="4042" y="3122"/>
                      <a:pt x="4056" y="3017"/>
                      <a:pt x="4073" y="2912"/>
                    </a:cubicBezTo>
                    <a:cubicBezTo>
                      <a:pt x="4089" y="2815"/>
                      <a:pt x="4103" y="2715"/>
                      <a:pt x="4123" y="2619"/>
                    </a:cubicBezTo>
                    <a:cubicBezTo>
                      <a:pt x="4168" y="2413"/>
                      <a:pt x="4205" y="2207"/>
                      <a:pt x="4249" y="2001"/>
                    </a:cubicBezTo>
                    <a:lnTo>
                      <a:pt x="4249" y="2001"/>
                    </a:lnTo>
                    <a:cubicBezTo>
                      <a:pt x="4247" y="2009"/>
                      <a:pt x="4245" y="2017"/>
                      <a:pt x="4242" y="2025"/>
                    </a:cubicBezTo>
                    <a:cubicBezTo>
                      <a:pt x="4278" y="1874"/>
                      <a:pt x="4313" y="1724"/>
                      <a:pt x="4345" y="1574"/>
                    </a:cubicBezTo>
                    <a:cubicBezTo>
                      <a:pt x="4378" y="1424"/>
                      <a:pt x="4405" y="1275"/>
                      <a:pt x="4432" y="1123"/>
                    </a:cubicBezTo>
                    <a:cubicBezTo>
                      <a:pt x="4447" y="1037"/>
                      <a:pt x="4460" y="952"/>
                      <a:pt x="4468" y="866"/>
                    </a:cubicBezTo>
                    <a:cubicBezTo>
                      <a:pt x="4469" y="848"/>
                      <a:pt x="4470" y="830"/>
                      <a:pt x="4470" y="811"/>
                    </a:cubicBezTo>
                    <a:cubicBezTo>
                      <a:pt x="4472" y="801"/>
                      <a:pt x="4473" y="791"/>
                      <a:pt x="4474" y="781"/>
                    </a:cubicBezTo>
                    <a:cubicBezTo>
                      <a:pt x="4488" y="680"/>
                      <a:pt x="4423" y="585"/>
                      <a:pt x="4321" y="569"/>
                    </a:cubicBezTo>
                    <a:cubicBezTo>
                      <a:pt x="4312" y="568"/>
                      <a:pt x="4302" y="567"/>
                      <a:pt x="4293" y="567"/>
                    </a:cubicBezTo>
                    <a:cubicBezTo>
                      <a:pt x="4205" y="567"/>
                      <a:pt x="4121" y="632"/>
                      <a:pt x="4110" y="722"/>
                    </a:cubicBezTo>
                    <a:cubicBezTo>
                      <a:pt x="4107" y="737"/>
                      <a:pt x="4106" y="751"/>
                      <a:pt x="4105" y="766"/>
                    </a:cubicBezTo>
                    <a:lnTo>
                      <a:pt x="4104" y="768"/>
                    </a:lnTo>
                    <a:cubicBezTo>
                      <a:pt x="4103" y="777"/>
                      <a:pt x="4102" y="785"/>
                      <a:pt x="4102" y="794"/>
                    </a:cubicBezTo>
                    <a:cubicBezTo>
                      <a:pt x="4101" y="816"/>
                      <a:pt x="4098" y="839"/>
                      <a:pt x="4096" y="862"/>
                    </a:cubicBezTo>
                    <a:cubicBezTo>
                      <a:pt x="4080" y="1005"/>
                      <a:pt x="4054" y="1148"/>
                      <a:pt x="4026" y="1288"/>
                    </a:cubicBezTo>
                    <a:cubicBezTo>
                      <a:pt x="3999" y="1431"/>
                      <a:pt x="3967" y="1572"/>
                      <a:pt x="3936" y="1714"/>
                    </a:cubicBezTo>
                    <a:lnTo>
                      <a:pt x="3936" y="1710"/>
                    </a:lnTo>
                    <a:cubicBezTo>
                      <a:pt x="3908" y="1833"/>
                      <a:pt x="3880" y="1953"/>
                      <a:pt x="3855" y="2075"/>
                    </a:cubicBezTo>
                    <a:cubicBezTo>
                      <a:pt x="3831" y="2189"/>
                      <a:pt x="3811" y="2304"/>
                      <a:pt x="3788" y="2419"/>
                    </a:cubicBezTo>
                    <a:cubicBezTo>
                      <a:pt x="3709" y="2792"/>
                      <a:pt x="3655" y="3168"/>
                      <a:pt x="3640" y="3550"/>
                    </a:cubicBezTo>
                    <a:cubicBezTo>
                      <a:pt x="3636" y="3626"/>
                      <a:pt x="3635" y="3703"/>
                      <a:pt x="3639" y="3780"/>
                    </a:cubicBezTo>
                    <a:cubicBezTo>
                      <a:pt x="3633" y="3759"/>
                      <a:pt x="3624" y="3739"/>
                      <a:pt x="3610" y="3722"/>
                    </a:cubicBezTo>
                    <a:cubicBezTo>
                      <a:pt x="3586" y="3692"/>
                      <a:pt x="3563" y="3661"/>
                      <a:pt x="3541" y="3629"/>
                    </a:cubicBezTo>
                    <a:lnTo>
                      <a:pt x="3541" y="3629"/>
                    </a:lnTo>
                    <a:cubicBezTo>
                      <a:pt x="3542" y="3630"/>
                      <a:pt x="3543" y="3631"/>
                      <a:pt x="3544" y="3632"/>
                    </a:cubicBezTo>
                    <a:lnTo>
                      <a:pt x="3544" y="3632"/>
                    </a:lnTo>
                    <a:cubicBezTo>
                      <a:pt x="3509" y="3581"/>
                      <a:pt x="3473" y="3532"/>
                      <a:pt x="3435" y="3483"/>
                    </a:cubicBezTo>
                    <a:cubicBezTo>
                      <a:pt x="3372" y="3400"/>
                      <a:pt x="3310" y="3317"/>
                      <a:pt x="3250" y="3232"/>
                    </a:cubicBezTo>
                    <a:cubicBezTo>
                      <a:pt x="3147" y="3084"/>
                      <a:pt x="3021" y="2954"/>
                      <a:pt x="2902" y="2820"/>
                    </a:cubicBezTo>
                    <a:lnTo>
                      <a:pt x="2902" y="2820"/>
                    </a:lnTo>
                    <a:cubicBezTo>
                      <a:pt x="2902" y="2820"/>
                      <a:pt x="2902" y="2820"/>
                      <a:pt x="2902" y="2821"/>
                    </a:cubicBezTo>
                    <a:cubicBezTo>
                      <a:pt x="2901" y="2819"/>
                      <a:pt x="2899" y="2817"/>
                      <a:pt x="2898" y="2815"/>
                    </a:cubicBezTo>
                    <a:lnTo>
                      <a:pt x="2898" y="2815"/>
                    </a:lnTo>
                    <a:cubicBezTo>
                      <a:pt x="2899" y="2817"/>
                      <a:pt x="2901" y="2819"/>
                      <a:pt x="2902" y="2820"/>
                    </a:cubicBezTo>
                    <a:lnTo>
                      <a:pt x="2902" y="2820"/>
                    </a:lnTo>
                    <a:cubicBezTo>
                      <a:pt x="2900" y="2817"/>
                      <a:pt x="2898" y="2814"/>
                      <a:pt x="2895" y="2812"/>
                    </a:cubicBezTo>
                    <a:lnTo>
                      <a:pt x="2895" y="2812"/>
                    </a:lnTo>
                    <a:cubicBezTo>
                      <a:pt x="2896" y="2813"/>
                      <a:pt x="2897" y="2814"/>
                      <a:pt x="2898" y="2815"/>
                    </a:cubicBezTo>
                    <a:lnTo>
                      <a:pt x="2898" y="2815"/>
                    </a:lnTo>
                    <a:cubicBezTo>
                      <a:pt x="2897" y="2814"/>
                      <a:pt x="2895" y="2813"/>
                      <a:pt x="2894" y="2811"/>
                    </a:cubicBezTo>
                    <a:lnTo>
                      <a:pt x="2894" y="2811"/>
                    </a:lnTo>
                    <a:cubicBezTo>
                      <a:pt x="2895" y="2812"/>
                      <a:pt x="2895" y="2812"/>
                      <a:pt x="2895" y="2812"/>
                    </a:cubicBezTo>
                    <a:lnTo>
                      <a:pt x="2895" y="2812"/>
                    </a:lnTo>
                    <a:cubicBezTo>
                      <a:pt x="2895" y="2811"/>
                      <a:pt x="2894" y="2810"/>
                      <a:pt x="2893" y="2809"/>
                    </a:cubicBezTo>
                    <a:cubicBezTo>
                      <a:pt x="2891" y="2807"/>
                      <a:pt x="2888" y="2805"/>
                      <a:pt x="2886" y="2802"/>
                    </a:cubicBezTo>
                    <a:lnTo>
                      <a:pt x="2886" y="2802"/>
                    </a:lnTo>
                    <a:cubicBezTo>
                      <a:pt x="2887" y="2803"/>
                      <a:pt x="2888" y="2803"/>
                      <a:pt x="2888" y="2804"/>
                    </a:cubicBezTo>
                    <a:lnTo>
                      <a:pt x="2888" y="2804"/>
                    </a:lnTo>
                    <a:cubicBezTo>
                      <a:pt x="2750" y="2639"/>
                      <a:pt x="2626" y="2463"/>
                      <a:pt x="2487" y="2299"/>
                    </a:cubicBezTo>
                    <a:cubicBezTo>
                      <a:pt x="2451" y="2255"/>
                      <a:pt x="2412" y="2212"/>
                      <a:pt x="2372" y="2170"/>
                    </a:cubicBezTo>
                    <a:cubicBezTo>
                      <a:pt x="2333" y="2130"/>
                      <a:pt x="2290" y="2094"/>
                      <a:pt x="2250" y="2056"/>
                    </a:cubicBezTo>
                    <a:cubicBezTo>
                      <a:pt x="2181" y="1992"/>
                      <a:pt x="2117" y="1922"/>
                      <a:pt x="2054" y="1851"/>
                    </a:cubicBezTo>
                    <a:lnTo>
                      <a:pt x="2054" y="1851"/>
                    </a:lnTo>
                    <a:cubicBezTo>
                      <a:pt x="2054" y="1851"/>
                      <a:pt x="2055" y="1852"/>
                      <a:pt x="2055" y="1852"/>
                    </a:cubicBezTo>
                    <a:cubicBezTo>
                      <a:pt x="2053" y="1850"/>
                      <a:pt x="2051" y="1848"/>
                      <a:pt x="2050" y="1846"/>
                    </a:cubicBezTo>
                    <a:lnTo>
                      <a:pt x="2050" y="1846"/>
                    </a:lnTo>
                    <a:cubicBezTo>
                      <a:pt x="2050" y="1847"/>
                      <a:pt x="2051" y="1848"/>
                      <a:pt x="2052" y="1848"/>
                    </a:cubicBezTo>
                    <a:lnTo>
                      <a:pt x="2052" y="1848"/>
                    </a:lnTo>
                    <a:cubicBezTo>
                      <a:pt x="2050" y="1846"/>
                      <a:pt x="2048" y="1845"/>
                      <a:pt x="2047" y="1843"/>
                    </a:cubicBezTo>
                    <a:lnTo>
                      <a:pt x="2047" y="1843"/>
                    </a:lnTo>
                    <a:cubicBezTo>
                      <a:pt x="2047" y="1843"/>
                      <a:pt x="2047" y="1843"/>
                      <a:pt x="2047" y="1844"/>
                    </a:cubicBezTo>
                    <a:lnTo>
                      <a:pt x="2047" y="1844"/>
                    </a:lnTo>
                    <a:cubicBezTo>
                      <a:pt x="2046" y="1843"/>
                      <a:pt x="2045" y="1842"/>
                      <a:pt x="2045" y="1841"/>
                    </a:cubicBezTo>
                    <a:cubicBezTo>
                      <a:pt x="2043" y="1839"/>
                      <a:pt x="2042" y="1838"/>
                      <a:pt x="2041" y="1837"/>
                    </a:cubicBezTo>
                    <a:lnTo>
                      <a:pt x="2041" y="1837"/>
                    </a:lnTo>
                    <a:cubicBezTo>
                      <a:pt x="2042" y="1837"/>
                      <a:pt x="2042" y="1838"/>
                      <a:pt x="2042" y="1838"/>
                    </a:cubicBezTo>
                    <a:cubicBezTo>
                      <a:pt x="1979" y="1763"/>
                      <a:pt x="1920" y="1686"/>
                      <a:pt x="1858" y="1610"/>
                    </a:cubicBezTo>
                    <a:cubicBezTo>
                      <a:pt x="1806" y="1543"/>
                      <a:pt x="1753" y="1477"/>
                      <a:pt x="1698" y="1412"/>
                    </a:cubicBezTo>
                    <a:cubicBezTo>
                      <a:pt x="1635" y="1337"/>
                      <a:pt x="1568" y="1267"/>
                      <a:pt x="1500" y="1195"/>
                    </a:cubicBezTo>
                    <a:cubicBezTo>
                      <a:pt x="1441" y="1131"/>
                      <a:pt x="1374" y="1071"/>
                      <a:pt x="1310" y="1010"/>
                    </a:cubicBezTo>
                    <a:cubicBezTo>
                      <a:pt x="1242" y="946"/>
                      <a:pt x="1174" y="880"/>
                      <a:pt x="1108" y="814"/>
                    </a:cubicBezTo>
                    <a:cubicBezTo>
                      <a:pt x="980" y="687"/>
                      <a:pt x="859" y="553"/>
                      <a:pt x="728" y="427"/>
                    </a:cubicBezTo>
                    <a:cubicBezTo>
                      <a:pt x="662" y="364"/>
                      <a:pt x="594" y="303"/>
                      <a:pt x="527" y="240"/>
                    </a:cubicBezTo>
                    <a:cubicBezTo>
                      <a:pt x="467" y="183"/>
                      <a:pt x="408" y="123"/>
                      <a:pt x="344" y="69"/>
                    </a:cubicBezTo>
                    <a:cubicBezTo>
                      <a:pt x="310" y="27"/>
                      <a:pt x="260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5" name="Google Shape;4415;p57"/>
              <p:cNvSpPr/>
              <p:nvPr/>
            </p:nvSpPr>
            <p:spPr>
              <a:xfrm>
                <a:off x="7794625" y="1602925"/>
                <a:ext cx="12225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841" extrusionOk="0">
                    <a:moveTo>
                      <a:pt x="2128" y="74"/>
                    </a:moveTo>
                    <a:cubicBezTo>
                      <a:pt x="2125" y="74"/>
                      <a:pt x="2122" y="74"/>
                      <a:pt x="2119" y="75"/>
                    </a:cubicBezTo>
                    <a:lnTo>
                      <a:pt x="2119" y="75"/>
                    </a:lnTo>
                    <a:cubicBezTo>
                      <a:pt x="2122" y="75"/>
                      <a:pt x="2125" y="74"/>
                      <a:pt x="2128" y="74"/>
                    </a:cubicBezTo>
                    <a:close/>
                    <a:moveTo>
                      <a:pt x="11" y="402"/>
                    </a:moveTo>
                    <a:cubicBezTo>
                      <a:pt x="11" y="402"/>
                      <a:pt x="11" y="402"/>
                      <a:pt x="11" y="402"/>
                    </a:cubicBezTo>
                    <a:lnTo>
                      <a:pt x="11" y="402"/>
                    </a:lnTo>
                    <a:cubicBezTo>
                      <a:pt x="11" y="402"/>
                      <a:pt x="11" y="402"/>
                      <a:pt x="11" y="402"/>
                    </a:cubicBezTo>
                    <a:close/>
                    <a:moveTo>
                      <a:pt x="3675" y="1"/>
                    </a:moveTo>
                    <a:cubicBezTo>
                      <a:pt x="3585" y="1"/>
                      <a:pt x="3494" y="5"/>
                      <a:pt x="3404" y="9"/>
                    </a:cubicBezTo>
                    <a:cubicBezTo>
                      <a:pt x="3351" y="11"/>
                      <a:pt x="3300" y="13"/>
                      <a:pt x="3247" y="14"/>
                    </a:cubicBezTo>
                    <a:cubicBezTo>
                      <a:pt x="3241" y="15"/>
                      <a:pt x="3234" y="15"/>
                      <a:pt x="3228" y="15"/>
                    </a:cubicBezTo>
                    <a:cubicBezTo>
                      <a:pt x="3095" y="15"/>
                      <a:pt x="2962" y="6"/>
                      <a:pt x="2829" y="6"/>
                    </a:cubicBezTo>
                    <a:cubicBezTo>
                      <a:pt x="2783" y="6"/>
                      <a:pt x="2738" y="7"/>
                      <a:pt x="2692" y="10"/>
                    </a:cubicBezTo>
                    <a:cubicBezTo>
                      <a:pt x="2498" y="21"/>
                      <a:pt x="2306" y="46"/>
                      <a:pt x="2114" y="76"/>
                    </a:cubicBezTo>
                    <a:cubicBezTo>
                      <a:pt x="2115" y="76"/>
                      <a:pt x="2117" y="75"/>
                      <a:pt x="2119" y="75"/>
                    </a:cubicBezTo>
                    <a:lnTo>
                      <a:pt x="2119" y="75"/>
                    </a:lnTo>
                    <a:cubicBezTo>
                      <a:pt x="2040" y="85"/>
                      <a:pt x="1961" y="94"/>
                      <a:pt x="1883" y="104"/>
                    </a:cubicBezTo>
                    <a:cubicBezTo>
                      <a:pt x="1796" y="115"/>
                      <a:pt x="1709" y="131"/>
                      <a:pt x="1623" y="147"/>
                    </a:cubicBezTo>
                    <a:cubicBezTo>
                      <a:pt x="1548" y="157"/>
                      <a:pt x="1471" y="163"/>
                      <a:pt x="1395" y="165"/>
                    </a:cubicBezTo>
                    <a:lnTo>
                      <a:pt x="1411" y="165"/>
                    </a:lnTo>
                    <a:cubicBezTo>
                      <a:pt x="1328" y="167"/>
                      <a:pt x="1244" y="168"/>
                      <a:pt x="1161" y="176"/>
                    </a:cubicBezTo>
                    <a:cubicBezTo>
                      <a:pt x="1086" y="183"/>
                      <a:pt x="1012" y="189"/>
                      <a:pt x="937" y="194"/>
                    </a:cubicBezTo>
                    <a:cubicBezTo>
                      <a:pt x="898" y="195"/>
                      <a:pt x="858" y="196"/>
                      <a:pt x="819" y="197"/>
                    </a:cubicBezTo>
                    <a:cubicBezTo>
                      <a:pt x="786" y="199"/>
                      <a:pt x="753" y="200"/>
                      <a:pt x="721" y="201"/>
                    </a:cubicBezTo>
                    <a:cubicBezTo>
                      <a:pt x="652" y="205"/>
                      <a:pt x="584" y="211"/>
                      <a:pt x="516" y="215"/>
                    </a:cubicBezTo>
                    <a:cubicBezTo>
                      <a:pt x="459" y="215"/>
                      <a:pt x="402" y="212"/>
                      <a:pt x="344" y="208"/>
                    </a:cubicBezTo>
                    <a:cubicBezTo>
                      <a:pt x="321" y="204"/>
                      <a:pt x="297" y="201"/>
                      <a:pt x="273" y="196"/>
                    </a:cubicBezTo>
                    <a:cubicBezTo>
                      <a:pt x="247" y="184"/>
                      <a:pt x="219" y="177"/>
                      <a:pt x="190" y="177"/>
                    </a:cubicBezTo>
                    <a:cubicBezTo>
                      <a:pt x="170" y="177"/>
                      <a:pt x="150" y="180"/>
                      <a:pt x="130" y="187"/>
                    </a:cubicBezTo>
                    <a:cubicBezTo>
                      <a:pt x="50" y="216"/>
                      <a:pt x="1" y="298"/>
                      <a:pt x="8" y="380"/>
                    </a:cubicBezTo>
                    <a:cubicBezTo>
                      <a:pt x="8" y="379"/>
                      <a:pt x="8" y="379"/>
                      <a:pt x="8" y="378"/>
                    </a:cubicBezTo>
                    <a:cubicBezTo>
                      <a:pt x="8" y="380"/>
                      <a:pt x="8" y="384"/>
                      <a:pt x="9" y="386"/>
                    </a:cubicBezTo>
                    <a:cubicBezTo>
                      <a:pt x="9" y="391"/>
                      <a:pt x="10" y="396"/>
                      <a:pt x="11" y="401"/>
                    </a:cubicBezTo>
                    <a:cubicBezTo>
                      <a:pt x="11" y="401"/>
                      <a:pt x="11" y="400"/>
                      <a:pt x="11" y="399"/>
                    </a:cubicBezTo>
                    <a:cubicBezTo>
                      <a:pt x="11" y="401"/>
                      <a:pt x="11" y="402"/>
                      <a:pt x="12" y="403"/>
                    </a:cubicBezTo>
                    <a:cubicBezTo>
                      <a:pt x="11" y="403"/>
                      <a:pt x="11" y="403"/>
                      <a:pt x="11" y="402"/>
                    </a:cubicBezTo>
                    <a:lnTo>
                      <a:pt x="11" y="402"/>
                    </a:lnTo>
                    <a:cubicBezTo>
                      <a:pt x="12" y="409"/>
                      <a:pt x="14" y="415"/>
                      <a:pt x="17" y="422"/>
                    </a:cubicBezTo>
                    <a:cubicBezTo>
                      <a:pt x="27" y="456"/>
                      <a:pt x="46" y="487"/>
                      <a:pt x="75" y="512"/>
                    </a:cubicBezTo>
                    <a:cubicBezTo>
                      <a:pt x="125" y="554"/>
                      <a:pt x="195" y="560"/>
                      <a:pt x="258" y="569"/>
                    </a:cubicBezTo>
                    <a:cubicBezTo>
                      <a:pt x="327" y="580"/>
                      <a:pt x="397" y="585"/>
                      <a:pt x="468" y="585"/>
                    </a:cubicBezTo>
                    <a:cubicBezTo>
                      <a:pt x="520" y="585"/>
                      <a:pt x="573" y="582"/>
                      <a:pt x="625" y="578"/>
                    </a:cubicBezTo>
                    <a:cubicBezTo>
                      <a:pt x="743" y="570"/>
                      <a:pt x="861" y="569"/>
                      <a:pt x="978" y="562"/>
                    </a:cubicBezTo>
                    <a:cubicBezTo>
                      <a:pt x="1092" y="555"/>
                      <a:pt x="1204" y="540"/>
                      <a:pt x="1316" y="536"/>
                    </a:cubicBezTo>
                    <a:cubicBezTo>
                      <a:pt x="1423" y="535"/>
                      <a:pt x="1529" y="532"/>
                      <a:pt x="1636" y="518"/>
                    </a:cubicBezTo>
                    <a:cubicBezTo>
                      <a:pt x="1730" y="505"/>
                      <a:pt x="1822" y="487"/>
                      <a:pt x="1915" y="473"/>
                    </a:cubicBezTo>
                    <a:lnTo>
                      <a:pt x="1914" y="473"/>
                    </a:lnTo>
                    <a:cubicBezTo>
                      <a:pt x="2062" y="455"/>
                      <a:pt x="2210" y="435"/>
                      <a:pt x="2359" y="412"/>
                    </a:cubicBezTo>
                    <a:cubicBezTo>
                      <a:pt x="2511" y="395"/>
                      <a:pt x="2662" y="380"/>
                      <a:pt x="2814" y="376"/>
                    </a:cubicBezTo>
                    <a:cubicBezTo>
                      <a:pt x="2937" y="377"/>
                      <a:pt x="3061" y="385"/>
                      <a:pt x="3184" y="385"/>
                    </a:cubicBezTo>
                    <a:cubicBezTo>
                      <a:pt x="3312" y="385"/>
                      <a:pt x="3440" y="375"/>
                      <a:pt x="3568" y="371"/>
                    </a:cubicBezTo>
                    <a:cubicBezTo>
                      <a:pt x="3589" y="371"/>
                      <a:pt x="3610" y="371"/>
                      <a:pt x="3631" y="371"/>
                    </a:cubicBezTo>
                    <a:cubicBezTo>
                      <a:pt x="3718" y="371"/>
                      <a:pt x="3804" y="375"/>
                      <a:pt x="3891" y="384"/>
                    </a:cubicBezTo>
                    <a:cubicBezTo>
                      <a:pt x="3926" y="388"/>
                      <a:pt x="3961" y="394"/>
                      <a:pt x="3996" y="401"/>
                    </a:cubicBezTo>
                    <a:cubicBezTo>
                      <a:pt x="4030" y="410"/>
                      <a:pt x="4065" y="420"/>
                      <a:pt x="4099" y="433"/>
                    </a:cubicBezTo>
                    <a:cubicBezTo>
                      <a:pt x="4113" y="439"/>
                      <a:pt x="4127" y="446"/>
                      <a:pt x="4141" y="454"/>
                    </a:cubicBezTo>
                    <a:cubicBezTo>
                      <a:pt x="4205" y="490"/>
                      <a:pt x="4267" y="534"/>
                      <a:pt x="4328" y="576"/>
                    </a:cubicBezTo>
                    <a:cubicBezTo>
                      <a:pt x="4363" y="602"/>
                      <a:pt x="4397" y="629"/>
                      <a:pt x="4430" y="658"/>
                    </a:cubicBezTo>
                    <a:cubicBezTo>
                      <a:pt x="4471" y="698"/>
                      <a:pt x="4507" y="741"/>
                      <a:pt x="4546" y="782"/>
                    </a:cubicBezTo>
                    <a:cubicBezTo>
                      <a:pt x="4583" y="820"/>
                      <a:pt x="4632" y="840"/>
                      <a:pt x="4682" y="840"/>
                    </a:cubicBezTo>
                    <a:cubicBezTo>
                      <a:pt x="4685" y="840"/>
                      <a:pt x="4687" y="840"/>
                      <a:pt x="4690" y="840"/>
                    </a:cubicBezTo>
                    <a:cubicBezTo>
                      <a:pt x="4732" y="839"/>
                      <a:pt x="4774" y="824"/>
                      <a:pt x="4808" y="793"/>
                    </a:cubicBezTo>
                    <a:cubicBezTo>
                      <a:pt x="4880" y="727"/>
                      <a:pt x="4889" y="603"/>
                      <a:pt x="4819" y="531"/>
                    </a:cubicBezTo>
                    <a:cubicBezTo>
                      <a:pt x="4806" y="518"/>
                      <a:pt x="4793" y="504"/>
                      <a:pt x="4779" y="490"/>
                    </a:cubicBezTo>
                    <a:cubicBezTo>
                      <a:pt x="4727" y="432"/>
                      <a:pt x="4674" y="375"/>
                      <a:pt x="4612" y="328"/>
                    </a:cubicBezTo>
                    <a:cubicBezTo>
                      <a:pt x="4575" y="299"/>
                      <a:pt x="4537" y="271"/>
                      <a:pt x="4498" y="244"/>
                    </a:cubicBezTo>
                    <a:cubicBezTo>
                      <a:pt x="4443" y="209"/>
                      <a:pt x="4390" y="168"/>
                      <a:pt x="4333" y="137"/>
                    </a:cubicBezTo>
                    <a:cubicBezTo>
                      <a:pt x="4128" y="26"/>
                      <a:pt x="3903" y="1"/>
                      <a:pt x="36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6" name="Google Shape;4416;p57"/>
              <p:cNvSpPr/>
              <p:nvPr/>
            </p:nvSpPr>
            <p:spPr>
              <a:xfrm>
                <a:off x="7925250" y="1521850"/>
                <a:ext cx="32200" cy="1329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317" extrusionOk="0">
                    <a:moveTo>
                      <a:pt x="615" y="1345"/>
                    </a:moveTo>
                    <a:lnTo>
                      <a:pt x="615" y="1345"/>
                    </a:lnTo>
                    <a:cubicBezTo>
                      <a:pt x="614" y="1351"/>
                      <a:pt x="612" y="1357"/>
                      <a:pt x="611" y="1364"/>
                    </a:cubicBezTo>
                    <a:cubicBezTo>
                      <a:pt x="612" y="1358"/>
                      <a:pt x="614" y="1351"/>
                      <a:pt x="615" y="1345"/>
                    </a:cubicBezTo>
                    <a:close/>
                    <a:moveTo>
                      <a:pt x="912" y="1676"/>
                    </a:moveTo>
                    <a:cubicBezTo>
                      <a:pt x="910" y="1682"/>
                      <a:pt x="909" y="1688"/>
                      <a:pt x="907" y="1694"/>
                    </a:cubicBezTo>
                    <a:lnTo>
                      <a:pt x="907" y="1694"/>
                    </a:lnTo>
                    <a:cubicBezTo>
                      <a:pt x="909" y="1689"/>
                      <a:pt x="911" y="1682"/>
                      <a:pt x="912" y="1676"/>
                    </a:cubicBezTo>
                    <a:close/>
                    <a:moveTo>
                      <a:pt x="241" y="2892"/>
                    </a:moveTo>
                    <a:cubicBezTo>
                      <a:pt x="240" y="2896"/>
                      <a:pt x="239" y="2900"/>
                      <a:pt x="238" y="2904"/>
                    </a:cubicBezTo>
                    <a:lnTo>
                      <a:pt x="238" y="2904"/>
                    </a:lnTo>
                    <a:cubicBezTo>
                      <a:pt x="239" y="2900"/>
                      <a:pt x="240" y="2896"/>
                      <a:pt x="241" y="2892"/>
                    </a:cubicBezTo>
                    <a:close/>
                    <a:moveTo>
                      <a:pt x="168" y="3190"/>
                    </a:moveTo>
                    <a:cubicBezTo>
                      <a:pt x="168" y="3191"/>
                      <a:pt x="168" y="3192"/>
                      <a:pt x="168" y="3193"/>
                    </a:cubicBezTo>
                    <a:lnTo>
                      <a:pt x="168" y="3193"/>
                    </a:lnTo>
                    <a:cubicBezTo>
                      <a:pt x="168" y="3192"/>
                      <a:pt x="168" y="3191"/>
                      <a:pt x="168" y="3190"/>
                    </a:cubicBezTo>
                    <a:close/>
                    <a:moveTo>
                      <a:pt x="168" y="3193"/>
                    </a:moveTo>
                    <a:cubicBezTo>
                      <a:pt x="168" y="3193"/>
                      <a:pt x="167" y="3194"/>
                      <a:pt x="167" y="3194"/>
                    </a:cubicBezTo>
                    <a:lnTo>
                      <a:pt x="167" y="3194"/>
                    </a:lnTo>
                    <a:cubicBezTo>
                      <a:pt x="167" y="3194"/>
                      <a:pt x="168" y="3193"/>
                      <a:pt x="168" y="3193"/>
                    </a:cubicBezTo>
                    <a:close/>
                    <a:moveTo>
                      <a:pt x="1095" y="1"/>
                    </a:moveTo>
                    <a:cubicBezTo>
                      <a:pt x="998" y="1"/>
                      <a:pt x="919" y="78"/>
                      <a:pt x="912" y="174"/>
                    </a:cubicBezTo>
                    <a:cubicBezTo>
                      <a:pt x="912" y="176"/>
                      <a:pt x="912" y="178"/>
                      <a:pt x="910" y="179"/>
                    </a:cubicBezTo>
                    <a:cubicBezTo>
                      <a:pt x="900" y="220"/>
                      <a:pt x="884" y="259"/>
                      <a:pt x="872" y="299"/>
                    </a:cubicBezTo>
                    <a:cubicBezTo>
                      <a:pt x="860" y="336"/>
                      <a:pt x="857" y="374"/>
                      <a:pt x="852" y="413"/>
                    </a:cubicBezTo>
                    <a:cubicBezTo>
                      <a:pt x="845" y="466"/>
                      <a:pt x="840" y="520"/>
                      <a:pt x="829" y="574"/>
                    </a:cubicBezTo>
                    <a:cubicBezTo>
                      <a:pt x="795" y="702"/>
                      <a:pt x="753" y="826"/>
                      <a:pt x="716" y="953"/>
                    </a:cubicBezTo>
                    <a:cubicBezTo>
                      <a:pt x="679" y="1083"/>
                      <a:pt x="647" y="1214"/>
                      <a:pt x="615" y="1345"/>
                    </a:cubicBezTo>
                    <a:lnTo>
                      <a:pt x="615" y="1345"/>
                    </a:lnTo>
                    <a:cubicBezTo>
                      <a:pt x="616" y="1344"/>
                      <a:pt x="616" y="1342"/>
                      <a:pt x="617" y="1341"/>
                    </a:cubicBezTo>
                    <a:lnTo>
                      <a:pt x="617" y="1341"/>
                    </a:lnTo>
                    <a:cubicBezTo>
                      <a:pt x="585" y="1475"/>
                      <a:pt x="548" y="1605"/>
                      <a:pt x="519" y="1739"/>
                    </a:cubicBezTo>
                    <a:cubicBezTo>
                      <a:pt x="492" y="1865"/>
                      <a:pt x="463" y="1992"/>
                      <a:pt x="434" y="2116"/>
                    </a:cubicBezTo>
                    <a:cubicBezTo>
                      <a:pt x="400" y="2254"/>
                      <a:pt x="367" y="2392"/>
                      <a:pt x="330" y="2527"/>
                    </a:cubicBezTo>
                    <a:cubicBezTo>
                      <a:pt x="310" y="2595"/>
                      <a:pt x="291" y="2664"/>
                      <a:pt x="275" y="2734"/>
                    </a:cubicBezTo>
                    <a:cubicBezTo>
                      <a:pt x="261" y="2794"/>
                      <a:pt x="249" y="2855"/>
                      <a:pt x="236" y="2916"/>
                    </a:cubicBezTo>
                    <a:cubicBezTo>
                      <a:pt x="236" y="2916"/>
                      <a:pt x="236" y="2915"/>
                      <a:pt x="236" y="2915"/>
                    </a:cubicBezTo>
                    <a:lnTo>
                      <a:pt x="236" y="2915"/>
                    </a:lnTo>
                    <a:cubicBezTo>
                      <a:pt x="213" y="3009"/>
                      <a:pt x="189" y="3102"/>
                      <a:pt x="167" y="3196"/>
                    </a:cubicBezTo>
                    <a:cubicBezTo>
                      <a:pt x="167" y="3195"/>
                      <a:pt x="167" y="3195"/>
                      <a:pt x="167" y="3194"/>
                    </a:cubicBezTo>
                    <a:lnTo>
                      <a:pt x="167" y="3194"/>
                    </a:lnTo>
                    <a:cubicBezTo>
                      <a:pt x="131" y="3346"/>
                      <a:pt x="93" y="3497"/>
                      <a:pt x="69" y="3651"/>
                    </a:cubicBezTo>
                    <a:cubicBezTo>
                      <a:pt x="41" y="3820"/>
                      <a:pt x="0" y="3992"/>
                      <a:pt x="0" y="4164"/>
                    </a:cubicBezTo>
                    <a:cubicBezTo>
                      <a:pt x="0" y="4343"/>
                      <a:pt x="15" y="4520"/>
                      <a:pt x="65" y="4693"/>
                    </a:cubicBezTo>
                    <a:cubicBezTo>
                      <a:pt x="92" y="4781"/>
                      <a:pt x="131" y="4863"/>
                      <a:pt x="180" y="4941"/>
                    </a:cubicBezTo>
                    <a:cubicBezTo>
                      <a:pt x="223" y="5009"/>
                      <a:pt x="276" y="5071"/>
                      <a:pt x="322" y="5138"/>
                    </a:cubicBezTo>
                    <a:cubicBezTo>
                      <a:pt x="344" y="5180"/>
                      <a:pt x="366" y="5221"/>
                      <a:pt x="397" y="5257"/>
                    </a:cubicBezTo>
                    <a:cubicBezTo>
                      <a:pt x="431" y="5297"/>
                      <a:pt x="482" y="5317"/>
                      <a:pt x="533" y="5317"/>
                    </a:cubicBezTo>
                    <a:cubicBezTo>
                      <a:pt x="535" y="5317"/>
                      <a:pt x="536" y="5317"/>
                      <a:pt x="538" y="5317"/>
                    </a:cubicBezTo>
                    <a:cubicBezTo>
                      <a:pt x="581" y="5315"/>
                      <a:pt x="626" y="5299"/>
                      <a:pt x="659" y="5269"/>
                    </a:cubicBezTo>
                    <a:cubicBezTo>
                      <a:pt x="731" y="5202"/>
                      <a:pt x="735" y="5095"/>
                      <a:pt x="680" y="5020"/>
                    </a:cubicBezTo>
                    <a:lnTo>
                      <a:pt x="680" y="5020"/>
                    </a:lnTo>
                    <a:cubicBezTo>
                      <a:pt x="680" y="5020"/>
                      <a:pt x="680" y="5020"/>
                      <a:pt x="681" y="5020"/>
                    </a:cubicBezTo>
                    <a:cubicBezTo>
                      <a:pt x="678" y="5017"/>
                      <a:pt x="677" y="5015"/>
                      <a:pt x="675" y="5013"/>
                    </a:cubicBezTo>
                    <a:cubicBezTo>
                      <a:pt x="646" y="4962"/>
                      <a:pt x="618" y="4913"/>
                      <a:pt x="583" y="4867"/>
                    </a:cubicBezTo>
                    <a:cubicBezTo>
                      <a:pt x="548" y="4822"/>
                      <a:pt x="514" y="4775"/>
                      <a:pt x="482" y="4726"/>
                    </a:cubicBezTo>
                    <a:cubicBezTo>
                      <a:pt x="469" y="4703"/>
                      <a:pt x="456" y="4680"/>
                      <a:pt x="445" y="4655"/>
                    </a:cubicBezTo>
                    <a:cubicBezTo>
                      <a:pt x="434" y="4625"/>
                      <a:pt x="423" y="4594"/>
                      <a:pt x="414" y="4562"/>
                    </a:cubicBezTo>
                    <a:cubicBezTo>
                      <a:pt x="404" y="4523"/>
                      <a:pt x="395" y="4483"/>
                      <a:pt x="388" y="4444"/>
                    </a:cubicBezTo>
                    <a:cubicBezTo>
                      <a:pt x="380" y="4370"/>
                      <a:pt x="374" y="4296"/>
                      <a:pt x="371" y="4223"/>
                    </a:cubicBezTo>
                    <a:cubicBezTo>
                      <a:pt x="371" y="4173"/>
                      <a:pt x="372" y="4125"/>
                      <a:pt x="376" y="4077"/>
                    </a:cubicBezTo>
                    <a:cubicBezTo>
                      <a:pt x="390" y="3962"/>
                      <a:pt x="412" y="3850"/>
                      <a:pt x="430" y="3734"/>
                    </a:cubicBezTo>
                    <a:cubicBezTo>
                      <a:pt x="447" y="3626"/>
                      <a:pt x="470" y="3519"/>
                      <a:pt x="495" y="3412"/>
                    </a:cubicBezTo>
                    <a:lnTo>
                      <a:pt x="495" y="3412"/>
                    </a:lnTo>
                    <a:cubicBezTo>
                      <a:pt x="495" y="3414"/>
                      <a:pt x="494" y="3416"/>
                      <a:pt x="494" y="3418"/>
                    </a:cubicBezTo>
                    <a:lnTo>
                      <a:pt x="494" y="3418"/>
                    </a:lnTo>
                    <a:cubicBezTo>
                      <a:pt x="516" y="3323"/>
                      <a:pt x="539" y="3229"/>
                      <a:pt x="562" y="3134"/>
                    </a:cubicBezTo>
                    <a:cubicBezTo>
                      <a:pt x="577" y="3076"/>
                      <a:pt x="593" y="3018"/>
                      <a:pt x="605" y="2960"/>
                    </a:cubicBezTo>
                    <a:cubicBezTo>
                      <a:pt x="619" y="2897"/>
                      <a:pt x="630" y="2833"/>
                      <a:pt x="645" y="2771"/>
                    </a:cubicBezTo>
                    <a:cubicBezTo>
                      <a:pt x="669" y="2681"/>
                      <a:pt x="695" y="2591"/>
                      <a:pt x="717" y="2500"/>
                    </a:cubicBezTo>
                    <a:cubicBezTo>
                      <a:pt x="743" y="2402"/>
                      <a:pt x="769" y="2305"/>
                      <a:pt x="793" y="2205"/>
                    </a:cubicBezTo>
                    <a:cubicBezTo>
                      <a:pt x="833" y="2035"/>
                      <a:pt x="868" y="1864"/>
                      <a:pt x="907" y="1694"/>
                    </a:cubicBezTo>
                    <a:lnTo>
                      <a:pt x="907" y="1694"/>
                    </a:lnTo>
                    <a:cubicBezTo>
                      <a:pt x="907" y="1696"/>
                      <a:pt x="906" y="1697"/>
                      <a:pt x="906" y="1699"/>
                    </a:cubicBezTo>
                    <a:cubicBezTo>
                      <a:pt x="938" y="1569"/>
                      <a:pt x="971" y="1440"/>
                      <a:pt x="1003" y="1308"/>
                    </a:cubicBezTo>
                    <a:lnTo>
                      <a:pt x="1003" y="1308"/>
                    </a:lnTo>
                    <a:cubicBezTo>
                      <a:pt x="1003" y="1310"/>
                      <a:pt x="1003" y="1311"/>
                      <a:pt x="1003" y="1312"/>
                    </a:cubicBezTo>
                    <a:cubicBezTo>
                      <a:pt x="1038" y="1160"/>
                      <a:pt x="1085" y="1012"/>
                      <a:pt x="1129" y="862"/>
                    </a:cubicBezTo>
                    <a:cubicBezTo>
                      <a:pt x="1153" y="780"/>
                      <a:pt x="1186" y="695"/>
                      <a:pt x="1200" y="609"/>
                    </a:cubicBezTo>
                    <a:cubicBezTo>
                      <a:pt x="1209" y="546"/>
                      <a:pt x="1211" y="480"/>
                      <a:pt x="1223" y="417"/>
                    </a:cubicBezTo>
                    <a:cubicBezTo>
                      <a:pt x="1245" y="343"/>
                      <a:pt x="1276" y="272"/>
                      <a:pt x="1281" y="193"/>
                    </a:cubicBezTo>
                    <a:cubicBezTo>
                      <a:pt x="1288" y="93"/>
                      <a:pt x="1203" y="4"/>
                      <a:pt x="1104" y="1"/>
                    </a:cubicBezTo>
                    <a:cubicBezTo>
                      <a:pt x="1101" y="1"/>
                      <a:pt x="1098" y="1"/>
                      <a:pt x="109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7" name="Google Shape;4417;p57"/>
              <p:cNvSpPr/>
              <p:nvPr/>
            </p:nvSpPr>
            <p:spPr>
              <a:xfrm>
                <a:off x="7849550" y="1662425"/>
                <a:ext cx="112525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1099" extrusionOk="0">
                    <a:moveTo>
                      <a:pt x="3801" y="1"/>
                    </a:moveTo>
                    <a:cubicBezTo>
                      <a:pt x="3792" y="1"/>
                      <a:pt x="3782" y="1"/>
                      <a:pt x="3773" y="1"/>
                    </a:cubicBezTo>
                    <a:cubicBezTo>
                      <a:pt x="3683" y="3"/>
                      <a:pt x="3598" y="16"/>
                      <a:pt x="3511" y="31"/>
                    </a:cubicBezTo>
                    <a:cubicBezTo>
                      <a:pt x="3422" y="46"/>
                      <a:pt x="3332" y="60"/>
                      <a:pt x="3243" y="77"/>
                    </a:cubicBezTo>
                    <a:cubicBezTo>
                      <a:pt x="3153" y="93"/>
                      <a:pt x="3061" y="118"/>
                      <a:pt x="2971" y="141"/>
                    </a:cubicBezTo>
                    <a:cubicBezTo>
                      <a:pt x="2875" y="165"/>
                      <a:pt x="2779" y="187"/>
                      <a:pt x="2682" y="211"/>
                    </a:cubicBezTo>
                    <a:cubicBezTo>
                      <a:pt x="2586" y="235"/>
                      <a:pt x="2490" y="262"/>
                      <a:pt x="2396" y="291"/>
                    </a:cubicBezTo>
                    <a:cubicBezTo>
                      <a:pt x="2311" y="317"/>
                      <a:pt x="2228" y="349"/>
                      <a:pt x="2142" y="374"/>
                    </a:cubicBezTo>
                    <a:cubicBezTo>
                      <a:pt x="2147" y="373"/>
                      <a:pt x="2151" y="372"/>
                      <a:pt x="2156" y="371"/>
                    </a:cubicBezTo>
                    <a:lnTo>
                      <a:pt x="2156" y="371"/>
                    </a:lnTo>
                    <a:cubicBezTo>
                      <a:pt x="2129" y="378"/>
                      <a:pt x="2104" y="386"/>
                      <a:pt x="2079" y="393"/>
                    </a:cubicBezTo>
                    <a:lnTo>
                      <a:pt x="2087" y="390"/>
                    </a:lnTo>
                    <a:lnTo>
                      <a:pt x="2087" y="390"/>
                    </a:lnTo>
                    <a:cubicBezTo>
                      <a:pt x="1904" y="439"/>
                      <a:pt x="1718" y="486"/>
                      <a:pt x="1530" y="518"/>
                    </a:cubicBezTo>
                    <a:cubicBezTo>
                      <a:pt x="1448" y="530"/>
                      <a:pt x="1366" y="540"/>
                      <a:pt x="1284" y="554"/>
                    </a:cubicBezTo>
                    <a:cubicBezTo>
                      <a:pt x="1204" y="566"/>
                      <a:pt x="1125" y="581"/>
                      <a:pt x="1045" y="595"/>
                    </a:cubicBezTo>
                    <a:cubicBezTo>
                      <a:pt x="964" y="608"/>
                      <a:pt x="884" y="629"/>
                      <a:pt x="804" y="650"/>
                    </a:cubicBezTo>
                    <a:cubicBezTo>
                      <a:pt x="724" y="669"/>
                      <a:pt x="644" y="689"/>
                      <a:pt x="563" y="705"/>
                    </a:cubicBezTo>
                    <a:cubicBezTo>
                      <a:pt x="505" y="712"/>
                      <a:pt x="446" y="716"/>
                      <a:pt x="388" y="717"/>
                    </a:cubicBezTo>
                    <a:cubicBezTo>
                      <a:pt x="353" y="717"/>
                      <a:pt x="316" y="714"/>
                      <a:pt x="279" y="714"/>
                    </a:cubicBezTo>
                    <a:cubicBezTo>
                      <a:pt x="245" y="714"/>
                      <a:pt x="211" y="716"/>
                      <a:pt x="179" y="724"/>
                    </a:cubicBezTo>
                    <a:cubicBezTo>
                      <a:pt x="121" y="737"/>
                      <a:pt x="62" y="780"/>
                      <a:pt x="39" y="837"/>
                    </a:cubicBezTo>
                    <a:cubicBezTo>
                      <a:pt x="0" y="930"/>
                      <a:pt x="35" y="1039"/>
                      <a:pt x="129" y="1082"/>
                    </a:cubicBezTo>
                    <a:cubicBezTo>
                      <a:pt x="153" y="1093"/>
                      <a:pt x="178" y="1098"/>
                      <a:pt x="204" y="1098"/>
                    </a:cubicBezTo>
                    <a:cubicBezTo>
                      <a:pt x="206" y="1098"/>
                      <a:pt x="208" y="1098"/>
                      <a:pt x="211" y="1098"/>
                    </a:cubicBezTo>
                    <a:cubicBezTo>
                      <a:pt x="231" y="1097"/>
                      <a:pt x="253" y="1093"/>
                      <a:pt x="272" y="1085"/>
                    </a:cubicBezTo>
                    <a:cubicBezTo>
                      <a:pt x="316" y="1087"/>
                      <a:pt x="361" y="1088"/>
                      <a:pt x="405" y="1088"/>
                    </a:cubicBezTo>
                    <a:cubicBezTo>
                      <a:pt x="453" y="1088"/>
                      <a:pt x="501" y="1086"/>
                      <a:pt x="548" y="1080"/>
                    </a:cubicBezTo>
                    <a:cubicBezTo>
                      <a:pt x="646" y="1066"/>
                      <a:pt x="742" y="1047"/>
                      <a:pt x="838" y="1023"/>
                    </a:cubicBezTo>
                    <a:cubicBezTo>
                      <a:pt x="929" y="1000"/>
                      <a:pt x="1017" y="973"/>
                      <a:pt x="1108" y="959"/>
                    </a:cubicBezTo>
                    <a:cubicBezTo>
                      <a:pt x="1192" y="945"/>
                      <a:pt x="1276" y="930"/>
                      <a:pt x="1360" y="915"/>
                    </a:cubicBezTo>
                    <a:lnTo>
                      <a:pt x="1360" y="915"/>
                    </a:lnTo>
                    <a:cubicBezTo>
                      <a:pt x="1361" y="914"/>
                      <a:pt x="1363" y="914"/>
                      <a:pt x="1365" y="914"/>
                    </a:cubicBezTo>
                    <a:lnTo>
                      <a:pt x="1365" y="914"/>
                    </a:lnTo>
                    <a:cubicBezTo>
                      <a:pt x="1365" y="914"/>
                      <a:pt x="1364" y="914"/>
                      <a:pt x="1364" y="914"/>
                    </a:cubicBezTo>
                    <a:lnTo>
                      <a:pt x="1364" y="914"/>
                    </a:lnTo>
                    <a:cubicBezTo>
                      <a:pt x="1366" y="914"/>
                      <a:pt x="1368" y="913"/>
                      <a:pt x="1369" y="913"/>
                    </a:cubicBezTo>
                    <a:lnTo>
                      <a:pt x="1369" y="913"/>
                    </a:lnTo>
                    <a:cubicBezTo>
                      <a:pt x="1368" y="913"/>
                      <a:pt x="1366" y="914"/>
                      <a:pt x="1365" y="914"/>
                    </a:cubicBezTo>
                    <a:lnTo>
                      <a:pt x="1365" y="914"/>
                    </a:lnTo>
                    <a:cubicBezTo>
                      <a:pt x="1367" y="914"/>
                      <a:pt x="1368" y="913"/>
                      <a:pt x="1370" y="913"/>
                    </a:cubicBezTo>
                    <a:lnTo>
                      <a:pt x="1370" y="913"/>
                    </a:lnTo>
                    <a:cubicBezTo>
                      <a:pt x="1370" y="913"/>
                      <a:pt x="1370" y="913"/>
                      <a:pt x="1369" y="913"/>
                    </a:cubicBezTo>
                    <a:lnTo>
                      <a:pt x="1369" y="913"/>
                    </a:lnTo>
                    <a:cubicBezTo>
                      <a:pt x="1372" y="913"/>
                      <a:pt x="1374" y="912"/>
                      <a:pt x="1376" y="912"/>
                    </a:cubicBezTo>
                    <a:lnTo>
                      <a:pt x="1378" y="912"/>
                    </a:lnTo>
                    <a:cubicBezTo>
                      <a:pt x="1514" y="892"/>
                      <a:pt x="1649" y="874"/>
                      <a:pt x="1783" y="844"/>
                    </a:cubicBezTo>
                    <a:cubicBezTo>
                      <a:pt x="1920" y="813"/>
                      <a:pt x="2055" y="781"/>
                      <a:pt x="2190" y="744"/>
                    </a:cubicBezTo>
                    <a:cubicBezTo>
                      <a:pt x="2327" y="705"/>
                      <a:pt x="2461" y="658"/>
                      <a:pt x="2597" y="616"/>
                    </a:cubicBezTo>
                    <a:cubicBezTo>
                      <a:pt x="2777" y="566"/>
                      <a:pt x="2956" y="525"/>
                      <a:pt x="3136" y="481"/>
                    </a:cubicBezTo>
                    <a:cubicBezTo>
                      <a:pt x="3309" y="438"/>
                      <a:pt x="3486" y="410"/>
                      <a:pt x="3662" y="381"/>
                    </a:cubicBezTo>
                    <a:cubicBezTo>
                      <a:pt x="3703" y="375"/>
                      <a:pt x="3745" y="371"/>
                      <a:pt x="3787" y="370"/>
                    </a:cubicBezTo>
                    <a:lnTo>
                      <a:pt x="3800" y="370"/>
                    </a:lnTo>
                    <a:cubicBezTo>
                      <a:pt x="3856" y="386"/>
                      <a:pt x="3911" y="406"/>
                      <a:pt x="3965" y="427"/>
                    </a:cubicBezTo>
                    <a:cubicBezTo>
                      <a:pt x="3985" y="435"/>
                      <a:pt x="4005" y="444"/>
                      <a:pt x="4024" y="454"/>
                    </a:cubicBezTo>
                    <a:cubicBezTo>
                      <a:pt x="4081" y="489"/>
                      <a:pt x="4135" y="530"/>
                      <a:pt x="4191" y="566"/>
                    </a:cubicBezTo>
                    <a:cubicBezTo>
                      <a:pt x="4221" y="586"/>
                      <a:pt x="4254" y="595"/>
                      <a:pt x="4288" y="595"/>
                    </a:cubicBezTo>
                    <a:cubicBezTo>
                      <a:pt x="4350" y="595"/>
                      <a:pt x="4412" y="563"/>
                      <a:pt x="4446" y="508"/>
                    </a:cubicBezTo>
                    <a:cubicBezTo>
                      <a:pt x="4501" y="422"/>
                      <a:pt x="4472" y="309"/>
                      <a:pt x="4388" y="254"/>
                    </a:cubicBezTo>
                    <a:cubicBezTo>
                      <a:pt x="4301" y="197"/>
                      <a:pt x="4221" y="135"/>
                      <a:pt x="4125" y="94"/>
                    </a:cubicBezTo>
                    <a:cubicBezTo>
                      <a:pt x="4077" y="72"/>
                      <a:pt x="4024" y="55"/>
                      <a:pt x="3973" y="38"/>
                    </a:cubicBezTo>
                    <a:cubicBezTo>
                      <a:pt x="3937" y="25"/>
                      <a:pt x="3903" y="12"/>
                      <a:pt x="3866" y="6"/>
                    </a:cubicBezTo>
                    <a:cubicBezTo>
                      <a:pt x="3844" y="2"/>
                      <a:pt x="3823" y="1"/>
                      <a:pt x="380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8" name="Google Shape;4418;p57"/>
              <p:cNvSpPr/>
              <p:nvPr/>
            </p:nvSpPr>
            <p:spPr>
              <a:xfrm>
                <a:off x="7912350" y="1649050"/>
                <a:ext cx="10000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85" extrusionOk="0">
                    <a:moveTo>
                      <a:pt x="198" y="0"/>
                    </a:moveTo>
                    <a:cubicBezTo>
                      <a:pt x="169" y="0"/>
                      <a:pt x="140" y="7"/>
                      <a:pt x="115" y="20"/>
                    </a:cubicBezTo>
                    <a:cubicBezTo>
                      <a:pt x="65" y="46"/>
                      <a:pt x="34" y="89"/>
                      <a:pt x="21" y="139"/>
                    </a:cubicBezTo>
                    <a:cubicBezTo>
                      <a:pt x="0" y="201"/>
                      <a:pt x="12" y="273"/>
                      <a:pt x="59" y="325"/>
                    </a:cubicBezTo>
                    <a:cubicBezTo>
                      <a:pt x="95" y="365"/>
                      <a:pt x="146" y="384"/>
                      <a:pt x="197" y="384"/>
                    </a:cubicBezTo>
                    <a:cubicBezTo>
                      <a:pt x="199" y="384"/>
                      <a:pt x="200" y="384"/>
                      <a:pt x="202" y="384"/>
                    </a:cubicBezTo>
                    <a:cubicBezTo>
                      <a:pt x="244" y="383"/>
                      <a:pt x="288" y="367"/>
                      <a:pt x="321" y="336"/>
                    </a:cubicBezTo>
                    <a:cubicBezTo>
                      <a:pt x="388" y="275"/>
                      <a:pt x="400" y="182"/>
                      <a:pt x="364" y="100"/>
                    </a:cubicBezTo>
                    <a:cubicBezTo>
                      <a:pt x="336" y="35"/>
                      <a:pt x="26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19" name="Google Shape;4419;p57"/>
              <p:cNvSpPr/>
              <p:nvPr/>
            </p:nvSpPr>
            <p:spPr>
              <a:xfrm>
                <a:off x="7903450" y="1639625"/>
                <a:ext cx="96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71" extrusionOk="0">
                    <a:moveTo>
                      <a:pt x="184" y="1"/>
                    </a:moveTo>
                    <a:cubicBezTo>
                      <a:pt x="182" y="1"/>
                      <a:pt x="179" y="1"/>
                      <a:pt x="177" y="1"/>
                    </a:cubicBezTo>
                    <a:cubicBezTo>
                      <a:pt x="76" y="4"/>
                      <a:pt x="1" y="105"/>
                      <a:pt x="9" y="201"/>
                    </a:cubicBezTo>
                    <a:cubicBezTo>
                      <a:pt x="17" y="304"/>
                      <a:pt x="104" y="370"/>
                      <a:pt x="202" y="370"/>
                    </a:cubicBezTo>
                    <a:cubicBezTo>
                      <a:pt x="204" y="370"/>
                      <a:pt x="207" y="370"/>
                      <a:pt x="209" y="370"/>
                    </a:cubicBezTo>
                    <a:cubicBezTo>
                      <a:pt x="310" y="367"/>
                      <a:pt x="385" y="266"/>
                      <a:pt x="377" y="170"/>
                    </a:cubicBezTo>
                    <a:cubicBezTo>
                      <a:pt x="369" y="69"/>
                      <a:pt x="282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0" name="Google Shape;4420;p57"/>
              <p:cNvSpPr/>
              <p:nvPr/>
            </p:nvSpPr>
            <p:spPr>
              <a:xfrm>
                <a:off x="7842275" y="1508275"/>
                <a:ext cx="103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3" extrusionOk="0">
                    <a:moveTo>
                      <a:pt x="205" y="1"/>
                    </a:moveTo>
                    <a:cubicBezTo>
                      <a:pt x="153" y="1"/>
                      <a:pt x="104" y="25"/>
                      <a:pt x="68" y="62"/>
                    </a:cubicBezTo>
                    <a:cubicBezTo>
                      <a:pt x="2" y="131"/>
                      <a:pt x="1" y="244"/>
                      <a:pt x="65" y="313"/>
                    </a:cubicBezTo>
                    <a:cubicBezTo>
                      <a:pt x="102" y="353"/>
                      <a:pt x="151" y="372"/>
                      <a:pt x="200" y="372"/>
                    </a:cubicBezTo>
                    <a:cubicBezTo>
                      <a:pt x="202" y="372"/>
                      <a:pt x="203" y="372"/>
                      <a:pt x="204" y="372"/>
                    </a:cubicBezTo>
                    <a:cubicBezTo>
                      <a:pt x="248" y="371"/>
                      <a:pt x="291" y="355"/>
                      <a:pt x="326" y="324"/>
                    </a:cubicBezTo>
                    <a:cubicBezTo>
                      <a:pt x="352" y="303"/>
                      <a:pt x="368" y="272"/>
                      <a:pt x="379" y="240"/>
                    </a:cubicBezTo>
                    <a:cubicBezTo>
                      <a:pt x="411" y="145"/>
                      <a:pt x="351" y="37"/>
                      <a:pt x="257" y="9"/>
                    </a:cubicBezTo>
                    <a:cubicBezTo>
                      <a:pt x="240" y="3"/>
                      <a:pt x="222" y="1"/>
                      <a:pt x="205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1" name="Google Shape;4421;p57"/>
              <p:cNvSpPr/>
              <p:nvPr/>
            </p:nvSpPr>
            <p:spPr>
              <a:xfrm>
                <a:off x="7843650" y="1509550"/>
                <a:ext cx="55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21" y="0"/>
                    </a:moveTo>
                    <a:lnTo>
                      <a:pt x="21" y="0"/>
                    </a:lnTo>
                    <a:cubicBezTo>
                      <a:pt x="21" y="1"/>
                      <a:pt x="20" y="1"/>
                      <a:pt x="20" y="2"/>
                    </a:cubicBezTo>
                    <a:lnTo>
                      <a:pt x="20" y="2"/>
                    </a:lnTo>
                    <a:cubicBezTo>
                      <a:pt x="20" y="1"/>
                      <a:pt x="21" y="1"/>
                      <a:pt x="21" y="0"/>
                    </a:cubicBezTo>
                    <a:close/>
                    <a:moveTo>
                      <a:pt x="20" y="2"/>
                    </a:moveTo>
                    <a:lnTo>
                      <a:pt x="20" y="2"/>
                    </a:lnTo>
                    <a:cubicBezTo>
                      <a:pt x="14" y="8"/>
                      <a:pt x="9" y="13"/>
                      <a:pt x="4" y="18"/>
                    </a:cubicBezTo>
                    <a:cubicBezTo>
                      <a:pt x="3" y="20"/>
                      <a:pt x="3" y="22"/>
                      <a:pt x="2" y="23"/>
                    </a:cubicBezTo>
                    <a:lnTo>
                      <a:pt x="2" y="23"/>
                    </a:lnTo>
                    <a:cubicBezTo>
                      <a:pt x="5" y="19"/>
                      <a:pt x="9" y="16"/>
                      <a:pt x="13" y="11"/>
                    </a:cubicBezTo>
                    <a:cubicBezTo>
                      <a:pt x="16" y="9"/>
                      <a:pt x="17" y="5"/>
                      <a:pt x="20" y="2"/>
                    </a:cubicBezTo>
                    <a:close/>
                    <a:moveTo>
                      <a:pt x="2" y="23"/>
                    </a:move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3"/>
                      <a:pt x="2" y="23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2" name="Google Shape;4422;p57"/>
              <p:cNvSpPr/>
              <p:nvPr/>
            </p:nvSpPr>
            <p:spPr>
              <a:xfrm>
                <a:off x="7916525" y="1568500"/>
                <a:ext cx="96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71" extrusionOk="0">
                    <a:moveTo>
                      <a:pt x="185" y="1"/>
                    </a:moveTo>
                    <a:cubicBezTo>
                      <a:pt x="183" y="1"/>
                      <a:pt x="180" y="1"/>
                      <a:pt x="178" y="1"/>
                    </a:cubicBezTo>
                    <a:cubicBezTo>
                      <a:pt x="76" y="3"/>
                      <a:pt x="0" y="105"/>
                      <a:pt x="8" y="201"/>
                    </a:cubicBezTo>
                    <a:cubicBezTo>
                      <a:pt x="17" y="303"/>
                      <a:pt x="105" y="370"/>
                      <a:pt x="204" y="370"/>
                    </a:cubicBezTo>
                    <a:cubicBezTo>
                      <a:pt x="205" y="370"/>
                      <a:pt x="207" y="370"/>
                      <a:pt x="209" y="370"/>
                    </a:cubicBezTo>
                    <a:cubicBezTo>
                      <a:pt x="309" y="367"/>
                      <a:pt x="386" y="265"/>
                      <a:pt x="378" y="170"/>
                    </a:cubicBezTo>
                    <a:cubicBezTo>
                      <a:pt x="369" y="68"/>
                      <a:pt x="282" y="1"/>
                      <a:pt x="18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3" name="Google Shape;4423;p57"/>
              <p:cNvSpPr/>
              <p:nvPr/>
            </p:nvSpPr>
            <p:spPr>
              <a:xfrm>
                <a:off x="7918550" y="1555800"/>
                <a:ext cx="9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5" h="370" extrusionOk="0">
                    <a:moveTo>
                      <a:pt x="182" y="0"/>
                    </a:moveTo>
                    <a:cubicBezTo>
                      <a:pt x="180" y="0"/>
                      <a:pt x="178" y="0"/>
                      <a:pt x="177" y="0"/>
                    </a:cubicBezTo>
                    <a:cubicBezTo>
                      <a:pt x="76" y="4"/>
                      <a:pt x="1" y="105"/>
                      <a:pt x="7" y="200"/>
                    </a:cubicBezTo>
                    <a:cubicBezTo>
                      <a:pt x="16" y="303"/>
                      <a:pt x="104" y="370"/>
                      <a:pt x="200" y="370"/>
                    </a:cubicBezTo>
                    <a:cubicBezTo>
                      <a:pt x="203" y="370"/>
                      <a:pt x="205" y="370"/>
                      <a:pt x="208" y="370"/>
                    </a:cubicBezTo>
                    <a:cubicBezTo>
                      <a:pt x="309" y="367"/>
                      <a:pt x="385" y="265"/>
                      <a:pt x="377" y="169"/>
                    </a:cubicBezTo>
                    <a:cubicBezTo>
                      <a:pt x="369" y="67"/>
                      <a:pt x="280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4" name="Google Shape;4424;p57"/>
              <p:cNvSpPr/>
              <p:nvPr/>
            </p:nvSpPr>
            <p:spPr>
              <a:xfrm>
                <a:off x="7906900" y="1560575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91" y="0"/>
                    </a:moveTo>
                    <a:cubicBezTo>
                      <a:pt x="189" y="0"/>
                      <a:pt x="187" y="0"/>
                      <a:pt x="185" y="0"/>
                    </a:cubicBezTo>
                    <a:cubicBezTo>
                      <a:pt x="84" y="4"/>
                      <a:pt x="0" y="82"/>
                      <a:pt x="0" y="184"/>
                    </a:cubicBezTo>
                    <a:cubicBezTo>
                      <a:pt x="0" y="282"/>
                      <a:pt x="81" y="371"/>
                      <a:pt x="180" y="371"/>
                    </a:cubicBezTo>
                    <a:cubicBezTo>
                      <a:pt x="182" y="371"/>
                      <a:pt x="183" y="371"/>
                      <a:pt x="184" y="371"/>
                    </a:cubicBezTo>
                    <a:cubicBezTo>
                      <a:pt x="286" y="367"/>
                      <a:pt x="369" y="288"/>
                      <a:pt x="369" y="185"/>
                    </a:cubicBezTo>
                    <a:cubicBezTo>
                      <a:pt x="369" y="89"/>
                      <a:pt x="289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5" name="Google Shape;4425;p57"/>
              <p:cNvSpPr/>
              <p:nvPr/>
            </p:nvSpPr>
            <p:spPr>
              <a:xfrm>
                <a:off x="8280050" y="154445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1" y="0"/>
                    </a:moveTo>
                    <a:lnTo>
                      <a:pt x="2" y="0"/>
                    </a:lnTo>
                    <a:lnTo>
                      <a:pt x="6" y="0"/>
                    </a:lnTo>
                    <a:cubicBezTo>
                      <a:pt x="4" y="0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6" name="Google Shape;4426;p57"/>
              <p:cNvSpPr/>
              <p:nvPr/>
            </p:nvSpPr>
            <p:spPr>
              <a:xfrm>
                <a:off x="8194375" y="1451500"/>
                <a:ext cx="92000" cy="1155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4622" extrusionOk="0">
                    <a:moveTo>
                      <a:pt x="795" y="796"/>
                    </a:moveTo>
                    <a:cubicBezTo>
                      <a:pt x="795" y="797"/>
                      <a:pt x="796" y="798"/>
                      <a:pt x="796" y="799"/>
                    </a:cubicBezTo>
                    <a:cubicBezTo>
                      <a:pt x="795" y="798"/>
                      <a:pt x="795" y="797"/>
                      <a:pt x="795" y="796"/>
                    </a:cubicBezTo>
                    <a:close/>
                    <a:moveTo>
                      <a:pt x="913" y="2748"/>
                    </a:moveTo>
                    <a:cubicBezTo>
                      <a:pt x="912" y="2749"/>
                      <a:pt x="912" y="2751"/>
                      <a:pt x="911" y="2752"/>
                    </a:cubicBezTo>
                    <a:cubicBezTo>
                      <a:pt x="912" y="2751"/>
                      <a:pt x="912" y="2749"/>
                      <a:pt x="913" y="2748"/>
                    </a:cubicBezTo>
                    <a:close/>
                    <a:moveTo>
                      <a:pt x="975" y="3572"/>
                    </a:moveTo>
                    <a:lnTo>
                      <a:pt x="975" y="3572"/>
                    </a:lnTo>
                    <a:cubicBezTo>
                      <a:pt x="974" y="3574"/>
                      <a:pt x="972" y="3577"/>
                      <a:pt x="971" y="3579"/>
                    </a:cubicBezTo>
                    <a:lnTo>
                      <a:pt x="971" y="3579"/>
                    </a:lnTo>
                    <a:cubicBezTo>
                      <a:pt x="973" y="3577"/>
                      <a:pt x="974" y="3574"/>
                      <a:pt x="975" y="3572"/>
                    </a:cubicBezTo>
                    <a:close/>
                    <a:moveTo>
                      <a:pt x="3425" y="3719"/>
                    </a:moveTo>
                    <a:cubicBezTo>
                      <a:pt x="3421" y="3720"/>
                      <a:pt x="3416" y="3721"/>
                      <a:pt x="3412" y="3721"/>
                    </a:cubicBezTo>
                    <a:lnTo>
                      <a:pt x="3412" y="3721"/>
                    </a:lnTo>
                    <a:cubicBezTo>
                      <a:pt x="3416" y="3720"/>
                      <a:pt x="3421" y="3720"/>
                      <a:pt x="3425" y="3719"/>
                    </a:cubicBezTo>
                    <a:close/>
                    <a:moveTo>
                      <a:pt x="3156" y="1"/>
                    </a:moveTo>
                    <a:cubicBezTo>
                      <a:pt x="3148" y="1"/>
                      <a:pt x="3141" y="1"/>
                      <a:pt x="3133" y="2"/>
                    </a:cubicBezTo>
                    <a:cubicBezTo>
                      <a:pt x="3083" y="9"/>
                      <a:pt x="3043" y="35"/>
                      <a:pt x="3011" y="74"/>
                    </a:cubicBezTo>
                    <a:cubicBezTo>
                      <a:pt x="2990" y="98"/>
                      <a:pt x="2977" y="128"/>
                      <a:pt x="2965" y="156"/>
                    </a:cubicBezTo>
                    <a:cubicBezTo>
                      <a:pt x="2931" y="223"/>
                      <a:pt x="2888" y="284"/>
                      <a:pt x="2849" y="347"/>
                    </a:cubicBezTo>
                    <a:cubicBezTo>
                      <a:pt x="2803" y="423"/>
                      <a:pt x="2753" y="496"/>
                      <a:pt x="2706" y="571"/>
                    </a:cubicBezTo>
                    <a:cubicBezTo>
                      <a:pt x="2661" y="646"/>
                      <a:pt x="2609" y="717"/>
                      <a:pt x="2567" y="794"/>
                    </a:cubicBezTo>
                    <a:cubicBezTo>
                      <a:pt x="2528" y="865"/>
                      <a:pt x="2488" y="935"/>
                      <a:pt x="2443" y="1004"/>
                    </a:cubicBezTo>
                    <a:cubicBezTo>
                      <a:pt x="2446" y="1001"/>
                      <a:pt x="2447" y="998"/>
                      <a:pt x="2449" y="996"/>
                    </a:cubicBezTo>
                    <a:lnTo>
                      <a:pt x="2449" y="996"/>
                    </a:lnTo>
                    <a:cubicBezTo>
                      <a:pt x="2447" y="1000"/>
                      <a:pt x="2445" y="1002"/>
                      <a:pt x="2442" y="1006"/>
                    </a:cubicBezTo>
                    <a:cubicBezTo>
                      <a:pt x="2442" y="1007"/>
                      <a:pt x="2441" y="1008"/>
                      <a:pt x="2441" y="1008"/>
                    </a:cubicBezTo>
                    <a:cubicBezTo>
                      <a:pt x="2441" y="1008"/>
                      <a:pt x="2441" y="1009"/>
                      <a:pt x="2440" y="1009"/>
                    </a:cubicBezTo>
                    <a:cubicBezTo>
                      <a:pt x="2439" y="1010"/>
                      <a:pt x="2438" y="1013"/>
                      <a:pt x="2437" y="1014"/>
                    </a:cubicBezTo>
                    <a:cubicBezTo>
                      <a:pt x="2397" y="1073"/>
                      <a:pt x="2355" y="1129"/>
                      <a:pt x="2315" y="1188"/>
                    </a:cubicBezTo>
                    <a:cubicBezTo>
                      <a:pt x="2272" y="1249"/>
                      <a:pt x="2231" y="1316"/>
                      <a:pt x="2190" y="1380"/>
                    </a:cubicBezTo>
                    <a:cubicBezTo>
                      <a:pt x="2142" y="1451"/>
                      <a:pt x="2094" y="1522"/>
                      <a:pt x="2043" y="1589"/>
                    </a:cubicBezTo>
                    <a:cubicBezTo>
                      <a:pt x="1997" y="1651"/>
                      <a:pt x="1946" y="1709"/>
                      <a:pt x="1901" y="1771"/>
                    </a:cubicBezTo>
                    <a:cubicBezTo>
                      <a:pt x="1805" y="1902"/>
                      <a:pt x="1715" y="2037"/>
                      <a:pt x="1620" y="2170"/>
                    </a:cubicBezTo>
                    <a:cubicBezTo>
                      <a:pt x="1573" y="2236"/>
                      <a:pt x="1520" y="2299"/>
                      <a:pt x="1473" y="2367"/>
                    </a:cubicBezTo>
                    <a:cubicBezTo>
                      <a:pt x="1427" y="2432"/>
                      <a:pt x="1382" y="2498"/>
                      <a:pt x="1337" y="2563"/>
                    </a:cubicBezTo>
                    <a:cubicBezTo>
                      <a:pt x="1324" y="2582"/>
                      <a:pt x="1310" y="2599"/>
                      <a:pt x="1298" y="2617"/>
                    </a:cubicBezTo>
                    <a:cubicBezTo>
                      <a:pt x="1299" y="2570"/>
                      <a:pt x="1297" y="2522"/>
                      <a:pt x="1290" y="2474"/>
                    </a:cubicBezTo>
                    <a:cubicBezTo>
                      <a:pt x="1267" y="2305"/>
                      <a:pt x="1231" y="2138"/>
                      <a:pt x="1179" y="1976"/>
                    </a:cubicBezTo>
                    <a:cubicBezTo>
                      <a:pt x="1151" y="1894"/>
                      <a:pt x="1123" y="1814"/>
                      <a:pt x="1098" y="1734"/>
                    </a:cubicBezTo>
                    <a:cubicBezTo>
                      <a:pt x="1072" y="1655"/>
                      <a:pt x="1050" y="1575"/>
                      <a:pt x="1023" y="1498"/>
                    </a:cubicBezTo>
                    <a:cubicBezTo>
                      <a:pt x="972" y="1343"/>
                      <a:pt x="909" y="1193"/>
                      <a:pt x="861" y="1038"/>
                    </a:cubicBezTo>
                    <a:lnTo>
                      <a:pt x="861" y="1038"/>
                    </a:lnTo>
                    <a:cubicBezTo>
                      <a:pt x="863" y="1046"/>
                      <a:pt x="865" y="1053"/>
                      <a:pt x="867" y="1061"/>
                    </a:cubicBezTo>
                    <a:cubicBezTo>
                      <a:pt x="844" y="972"/>
                      <a:pt x="821" y="882"/>
                      <a:pt x="795" y="794"/>
                    </a:cubicBezTo>
                    <a:lnTo>
                      <a:pt x="795" y="794"/>
                    </a:lnTo>
                    <a:cubicBezTo>
                      <a:pt x="795" y="795"/>
                      <a:pt x="795" y="795"/>
                      <a:pt x="795" y="795"/>
                    </a:cubicBezTo>
                    <a:lnTo>
                      <a:pt x="795" y="795"/>
                    </a:lnTo>
                    <a:cubicBezTo>
                      <a:pt x="794" y="794"/>
                      <a:pt x="794" y="792"/>
                      <a:pt x="793" y="791"/>
                    </a:cubicBezTo>
                    <a:cubicBezTo>
                      <a:pt x="793" y="788"/>
                      <a:pt x="792" y="785"/>
                      <a:pt x="791" y="782"/>
                    </a:cubicBezTo>
                    <a:lnTo>
                      <a:pt x="791" y="782"/>
                    </a:lnTo>
                    <a:cubicBezTo>
                      <a:pt x="792" y="783"/>
                      <a:pt x="792" y="784"/>
                      <a:pt x="792" y="785"/>
                    </a:cubicBezTo>
                    <a:cubicBezTo>
                      <a:pt x="781" y="744"/>
                      <a:pt x="772" y="703"/>
                      <a:pt x="766" y="662"/>
                    </a:cubicBezTo>
                    <a:cubicBezTo>
                      <a:pt x="757" y="606"/>
                      <a:pt x="747" y="539"/>
                      <a:pt x="704" y="498"/>
                    </a:cubicBezTo>
                    <a:cubicBezTo>
                      <a:pt x="672" y="465"/>
                      <a:pt x="639" y="446"/>
                      <a:pt x="593" y="435"/>
                    </a:cubicBezTo>
                    <a:cubicBezTo>
                      <a:pt x="583" y="433"/>
                      <a:pt x="572" y="432"/>
                      <a:pt x="561" y="432"/>
                    </a:cubicBezTo>
                    <a:cubicBezTo>
                      <a:pt x="508" y="432"/>
                      <a:pt x="456" y="460"/>
                      <a:pt x="420" y="498"/>
                    </a:cubicBezTo>
                    <a:cubicBezTo>
                      <a:pt x="367" y="554"/>
                      <a:pt x="363" y="641"/>
                      <a:pt x="399" y="706"/>
                    </a:cubicBezTo>
                    <a:cubicBezTo>
                      <a:pt x="407" y="747"/>
                      <a:pt x="412" y="789"/>
                      <a:pt x="422" y="830"/>
                    </a:cubicBezTo>
                    <a:cubicBezTo>
                      <a:pt x="437" y="884"/>
                      <a:pt x="452" y="936"/>
                      <a:pt x="466" y="990"/>
                    </a:cubicBezTo>
                    <a:cubicBezTo>
                      <a:pt x="493" y="1087"/>
                      <a:pt x="517" y="1184"/>
                      <a:pt x="550" y="1278"/>
                    </a:cubicBezTo>
                    <a:cubicBezTo>
                      <a:pt x="588" y="1380"/>
                      <a:pt x="624" y="1480"/>
                      <a:pt x="661" y="1582"/>
                    </a:cubicBezTo>
                    <a:cubicBezTo>
                      <a:pt x="696" y="1677"/>
                      <a:pt x="720" y="1774"/>
                      <a:pt x="752" y="1870"/>
                    </a:cubicBezTo>
                    <a:cubicBezTo>
                      <a:pt x="787" y="1970"/>
                      <a:pt x="821" y="2068"/>
                      <a:pt x="851" y="2168"/>
                    </a:cubicBezTo>
                    <a:cubicBezTo>
                      <a:pt x="877" y="2269"/>
                      <a:pt x="901" y="2371"/>
                      <a:pt x="917" y="2474"/>
                    </a:cubicBezTo>
                    <a:cubicBezTo>
                      <a:pt x="924" y="2520"/>
                      <a:pt x="929" y="2564"/>
                      <a:pt x="931" y="2610"/>
                    </a:cubicBezTo>
                    <a:cubicBezTo>
                      <a:pt x="929" y="2624"/>
                      <a:pt x="929" y="2639"/>
                      <a:pt x="928" y="2652"/>
                    </a:cubicBezTo>
                    <a:cubicBezTo>
                      <a:pt x="925" y="2680"/>
                      <a:pt x="923" y="2707"/>
                      <a:pt x="917" y="2736"/>
                    </a:cubicBezTo>
                    <a:cubicBezTo>
                      <a:pt x="915" y="2739"/>
                      <a:pt x="914" y="2743"/>
                      <a:pt x="913" y="2748"/>
                    </a:cubicBezTo>
                    <a:lnTo>
                      <a:pt x="913" y="2748"/>
                    </a:lnTo>
                    <a:cubicBezTo>
                      <a:pt x="914" y="2746"/>
                      <a:pt x="914" y="2744"/>
                      <a:pt x="916" y="2743"/>
                    </a:cubicBezTo>
                    <a:lnTo>
                      <a:pt x="916" y="2743"/>
                    </a:lnTo>
                    <a:cubicBezTo>
                      <a:pt x="899" y="2786"/>
                      <a:pt x="888" y="2830"/>
                      <a:pt x="877" y="2877"/>
                    </a:cubicBezTo>
                    <a:cubicBezTo>
                      <a:pt x="878" y="2871"/>
                      <a:pt x="879" y="2865"/>
                      <a:pt x="880" y="2859"/>
                    </a:cubicBezTo>
                    <a:lnTo>
                      <a:pt x="880" y="2859"/>
                    </a:lnTo>
                    <a:cubicBezTo>
                      <a:pt x="868" y="2907"/>
                      <a:pt x="853" y="2958"/>
                      <a:pt x="836" y="3006"/>
                    </a:cubicBezTo>
                    <a:cubicBezTo>
                      <a:pt x="812" y="3065"/>
                      <a:pt x="782" y="3121"/>
                      <a:pt x="757" y="3180"/>
                    </a:cubicBezTo>
                    <a:cubicBezTo>
                      <a:pt x="729" y="3239"/>
                      <a:pt x="704" y="3297"/>
                      <a:pt x="675" y="3356"/>
                    </a:cubicBezTo>
                    <a:cubicBezTo>
                      <a:pt x="679" y="3349"/>
                      <a:pt x="683" y="3341"/>
                      <a:pt x="687" y="3334"/>
                    </a:cubicBezTo>
                    <a:lnTo>
                      <a:pt x="687" y="3334"/>
                    </a:lnTo>
                    <a:cubicBezTo>
                      <a:pt x="670" y="3365"/>
                      <a:pt x="652" y="3396"/>
                      <a:pt x="634" y="3428"/>
                    </a:cubicBezTo>
                    <a:cubicBezTo>
                      <a:pt x="636" y="3427"/>
                      <a:pt x="636" y="3425"/>
                      <a:pt x="637" y="3424"/>
                    </a:cubicBezTo>
                    <a:lnTo>
                      <a:pt x="637" y="3424"/>
                    </a:lnTo>
                    <a:cubicBezTo>
                      <a:pt x="613" y="3467"/>
                      <a:pt x="584" y="3508"/>
                      <a:pt x="560" y="3551"/>
                    </a:cubicBezTo>
                    <a:cubicBezTo>
                      <a:pt x="536" y="3594"/>
                      <a:pt x="512" y="3637"/>
                      <a:pt x="488" y="3682"/>
                    </a:cubicBezTo>
                    <a:cubicBezTo>
                      <a:pt x="473" y="3708"/>
                      <a:pt x="455" y="3733"/>
                      <a:pt x="437" y="3758"/>
                    </a:cubicBezTo>
                    <a:cubicBezTo>
                      <a:pt x="400" y="3811"/>
                      <a:pt x="402" y="3877"/>
                      <a:pt x="429" y="3933"/>
                    </a:cubicBezTo>
                    <a:cubicBezTo>
                      <a:pt x="386" y="3963"/>
                      <a:pt x="346" y="3996"/>
                      <a:pt x="310" y="4036"/>
                    </a:cubicBezTo>
                    <a:cubicBezTo>
                      <a:pt x="279" y="4069"/>
                      <a:pt x="249" y="4104"/>
                      <a:pt x="221" y="4138"/>
                    </a:cubicBezTo>
                    <a:lnTo>
                      <a:pt x="67" y="4319"/>
                    </a:lnTo>
                    <a:cubicBezTo>
                      <a:pt x="1" y="4394"/>
                      <a:pt x="11" y="4514"/>
                      <a:pt x="88" y="4578"/>
                    </a:cubicBezTo>
                    <a:cubicBezTo>
                      <a:pt x="121" y="4607"/>
                      <a:pt x="162" y="4622"/>
                      <a:pt x="204" y="4622"/>
                    </a:cubicBezTo>
                    <a:cubicBezTo>
                      <a:pt x="207" y="4622"/>
                      <a:pt x="210" y="4622"/>
                      <a:pt x="213" y="4622"/>
                    </a:cubicBezTo>
                    <a:cubicBezTo>
                      <a:pt x="264" y="4620"/>
                      <a:pt x="313" y="4599"/>
                      <a:pt x="349" y="4558"/>
                    </a:cubicBezTo>
                    <a:cubicBezTo>
                      <a:pt x="433" y="4458"/>
                      <a:pt x="516" y="4355"/>
                      <a:pt x="607" y="4260"/>
                    </a:cubicBezTo>
                    <a:cubicBezTo>
                      <a:pt x="615" y="4252"/>
                      <a:pt x="624" y="4244"/>
                      <a:pt x="633" y="4236"/>
                    </a:cubicBezTo>
                    <a:cubicBezTo>
                      <a:pt x="640" y="4232"/>
                      <a:pt x="647" y="4227"/>
                      <a:pt x="654" y="4222"/>
                    </a:cubicBezTo>
                    <a:cubicBezTo>
                      <a:pt x="678" y="4210"/>
                      <a:pt x="702" y="4197"/>
                      <a:pt x="727" y="4186"/>
                    </a:cubicBezTo>
                    <a:cubicBezTo>
                      <a:pt x="753" y="4177"/>
                      <a:pt x="780" y="4166"/>
                      <a:pt x="807" y="4158"/>
                    </a:cubicBezTo>
                    <a:cubicBezTo>
                      <a:pt x="871" y="4142"/>
                      <a:pt x="935" y="4131"/>
                      <a:pt x="1000" y="4120"/>
                    </a:cubicBezTo>
                    <a:cubicBezTo>
                      <a:pt x="1156" y="4101"/>
                      <a:pt x="1311" y="4091"/>
                      <a:pt x="1467" y="4077"/>
                    </a:cubicBezTo>
                    <a:cubicBezTo>
                      <a:pt x="1625" y="4064"/>
                      <a:pt x="1783" y="4057"/>
                      <a:pt x="1941" y="4054"/>
                    </a:cubicBezTo>
                    <a:cubicBezTo>
                      <a:pt x="1970" y="4054"/>
                      <a:pt x="1998" y="4054"/>
                      <a:pt x="2026" y="4054"/>
                    </a:cubicBezTo>
                    <a:cubicBezTo>
                      <a:pt x="2194" y="4054"/>
                      <a:pt x="2362" y="4057"/>
                      <a:pt x="2529" y="4057"/>
                    </a:cubicBezTo>
                    <a:cubicBezTo>
                      <a:pt x="2621" y="4058"/>
                      <a:pt x="2712" y="4062"/>
                      <a:pt x="2804" y="4066"/>
                    </a:cubicBezTo>
                    <a:cubicBezTo>
                      <a:pt x="2843" y="4067"/>
                      <a:pt x="2882" y="4067"/>
                      <a:pt x="2921" y="4067"/>
                    </a:cubicBezTo>
                    <a:cubicBezTo>
                      <a:pt x="2973" y="4067"/>
                      <a:pt x="3024" y="4067"/>
                      <a:pt x="3076" y="4066"/>
                    </a:cubicBezTo>
                    <a:lnTo>
                      <a:pt x="3076" y="4066"/>
                    </a:lnTo>
                    <a:cubicBezTo>
                      <a:pt x="3123" y="4066"/>
                      <a:pt x="3170" y="4068"/>
                      <a:pt x="3216" y="4072"/>
                    </a:cubicBezTo>
                    <a:cubicBezTo>
                      <a:pt x="3266" y="4077"/>
                      <a:pt x="3315" y="4083"/>
                      <a:pt x="3363" y="4091"/>
                    </a:cubicBezTo>
                    <a:cubicBezTo>
                      <a:pt x="3376" y="4093"/>
                      <a:pt x="3388" y="4094"/>
                      <a:pt x="3401" y="4094"/>
                    </a:cubicBezTo>
                    <a:cubicBezTo>
                      <a:pt x="3431" y="4094"/>
                      <a:pt x="3461" y="4089"/>
                      <a:pt x="3491" y="4084"/>
                    </a:cubicBezTo>
                    <a:lnTo>
                      <a:pt x="3493" y="4084"/>
                    </a:lnTo>
                    <a:cubicBezTo>
                      <a:pt x="3588" y="4081"/>
                      <a:pt x="3670" y="4005"/>
                      <a:pt x="3675" y="3908"/>
                    </a:cubicBezTo>
                    <a:cubicBezTo>
                      <a:pt x="3680" y="3806"/>
                      <a:pt x="3600" y="3716"/>
                      <a:pt x="3499" y="3712"/>
                    </a:cubicBezTo>
                    <a:cubicBezTo>
                      <a:pt x="3496" y="3712"/>
                      <a:pt x="3492" y="3712"/>
                      <a:pt x="3489" y="3712"/>
                    </a:cubicBezTo>
                    <a:cubicBezTo>
                      <a:pt x="3469" y="3712"/>
                      <a:pt x="3449" y="3715"/>
                      <a:pt x="3429" y="3718"/>
                    </a:cubicBezTo>
                    <a:cubicBezTo>
                      <a:pt x="3429" y="3718"/>
                      <a:pt x="3428" y="3719"/>
                      <a:pt x="3428" y="3719"/>
                    </a:cubicBezTo>
                    <a:cubicBezTo>
                      <a:pt x="3427" y="3719"/>
                      <a:pt x="3426" y="3719"/>
                      <a:pt x="3425" y="3719"/>
                    </a:cubicBezTo>
                    <a:lnTo>
                      <a:pt x="3425" y="3719"/>
                    </a:lnTo>
                    <a:cubicBezTo>
                      <a:pt x="3425" y="3719"/>
                      <a:pt x="3425" y="3719"/>
                      <a:pt x="3426" y="3719"/>
                    </a:cubicBezTo>
                    <a:cubicBezTo>
                      <a:pt x="3421" y="3719"/>
                      <a:pt x="3416" y="3720"/>
                      <a:pt x="3411" y="3721"/>
                    </a:cubicBezTo>
                    <a:lnTo>
                      <a:pt x="3411" y="3721"/>
                    </a:lnTo>
                    <a:cubicBezTo>
                      <a:pt x="3412" y="3721"/>
                      <a:pt x="3412" y="3721"/>
                      <a:pt x="3412" y="3721"/>
                    </a:cubicBezTo>
                    <a:lnTo>
                      <a:pt x="3412" y="3721"/>
                    </a:lnTo>
                    <a:cubicBezTo>
                      <a:pt x="3411" y="3721"/>
                      <a:pt x="3411" y="3721"/>
                      <a:pt x="3410" y="3722"/>
                    </a:cubicBezTo>
                    <a:cubicBezTo>
                      <a:pt x="3410" y="3721"/>
                      <a:pt x="3411" y="3721"/>
                      <a:pt x="3411" y="3721"/>
                    </a:cubicBezTo>
                    <a:lnTo>
                      <a:pt x="3411" y="3721"/>
                    </a:lnTo>
                    <a:cubicBezTo>
                      <a:pt x="3409" y="3721"/>
                      <a:pt x="3406" y="3722"/>
                      <a:pt x="3403" y="3722"/>
                    </a:cubicBezTo>
                    <a:cubicBezTo>
                      <a:pt x="3347" y="3714"/>
                      <a:pt x="3291" y="3704"/>
                      <a:pt x="3235" y="3701"/>
                    </a:cubicBezTo>
                    <a:cubicBezTo>
                      <a:pt x="3183" y="3697"/>
                      <a:pt x="3132" y="3696"/>
                      <a:pt x="3080" y="3696"/>
                    </a:cubicBezTo>
                    <a:cubicBezTo>
                      <a:pt x="3057" y="3696"/>
                      <a:pt x="3034" y="3696"/>
                      <a:pt x="3011" y="3696"/>
                    </a:cubicBezTo>
                    <a:lnTo>
                      <a:pt x="3017" y="3696"/>
                    </a:lnTo>
                    <a:cubicBezTo>
                      <a:pt x="3001" y="3697"/>
                      <a:pt x="2985" y="3697"/>
                      <a:pt x="2969" y="3697"/>
                    </a:cubicBezTo>
                    <a:cubicBezTo>
                      <a:pt x="2868" y="3697"/>
                      <a:pt x="2768" y="3692"/>
                      <a:pt x="2668" y="3690"/>
                    </a:cubicBezTo>
                    <a:cubicBezTo>
                      <a:pt x="2617" y="3688"/>
                      <a:pt x="2566" y="3688"/>
                      <a:pt x="2514" y="3688"/>
                    </a:cubicBezTo>
                    <a:cubicBezTo>
                      <a:pt x="2473" y="3688"/>
                      <a:pt x="2431" y="3688"/>
                      <a:pt x="2390" y="3688"/>
                    </a:cubicBezTo>
                    <a:cubicBezTo>
                      <a:pt x="2351" y="3688"/>
                      <a:pt x="2311" y="3688"/>
                      <a:pt x="2272" y="3687"/>
                    </a:cubicBezTo>
                    <a:cubicBezTo>
                      <a:pt x="2186" y="3686"/>
                      <a:pt x="2099" y="3685"/>
                      <a:pt x="2013" y="3685"/>
                    </a:cubicBezTo>
                    <a:cubicBezTo>
                      <a:pt x="1898" y="3685"/>
                      <a:pt x="1783" y="3687"/>
                      <a:pt x="1667" y="3692"/>
                    </a:cubicBezTo>
                    <a:cubicBezTo>
                      <a:pt x="1474" y="3700"/>
                      <a:pt x="1281" y="3722"/>
                      <a:pt x="1087" y="3739"/>
                    </a:cubicBezTo>
                    <a:cubicBezTo>
                      <a:pt x="1013" y="3745"/>
                      <a:pt x="936" y="3755"/>
                      <a:pt x="861" y="3767"/>
                    </a:cubicBezTo>
                    <a:cubicBezTo>
                      <a:pt x="898" y="3705"/>
                      <a:pt x="936" y="3643"/>
                      <a:pt x="971" y="3579"/>
                    </a:cubicBezTo>
                    <a:lnTo>
                      <a:pt x="971" y="3579"/>
                    </a:lnTo>
                    <a:cubicBezTo>
                      <a:pt x="971" y="3580"/>
                      <a:pt x="971" y="3580"/>
                      <a:pt x="971" y="3580"/>
                    </a:cubicBezTo>
                    <a:cubicBezTo>
                      <a:pt x="984" y="3556"/>
                      <a:pt x="996" y="3531"/>
                      <a:pt x="1010" y="3506"/>
                    </a:cubicBezTo>
                    <a:cubicBezTo>
                      <a:pt x="1037" y="3494"/>
                      <a:pt x="1062" y="3477"/>
                      <a:pt x="1082" y="3452"/>
                    </a:cubicBezTo>
                    <a:cubicBezTo>
                      <a:pt x="1083" y="3451"/>
                      <a:pt x="1084" y="3448"/>
                      <a:pt x="1086" y="3446"/>
                    </a:cubicBezTo>
                    <a:cubicBezTo>
                      <a:pt x="1087" y="3445"/>
                      <a:pt x="1088" y="3443"/>
                      <a:pt x="1090" y="3441"/>
                    </a:cubicBezTo>
                    <a:cubicBezTo>
                      <a:pt x="1090" y="3440"/>
                      <a:pt x="1091" y="3440"/>
                      <a:pt x="1091" y="3440"/>
                    </a:cubicBezTo>
                    <a:cubicBezTo>
                      <a:pt x="1091" y="3439"/>
                      <a:pt x="1091" y="3438"/>
                      <a:pt x="1092" y="3438"/>
                    </a:cubicBezTo>
                    <a:cubicBezTo>
                      <a:pt x="1163" y="3372"/>
                      <a:pt x="1226" y="3300"/>
                      <a:pt x="1286" y="3224"/>
                    </a:cubicBezTo>
                    <a:cubicBezTo>
                      <a:pt x="1347" y="3150"/>
                      <a:pt x="1402" y="3070"/>
                      <a:pt x="1461" y="2994"/>
                    </a:cubicBezTo>
                    <a:cubicBezTo>
                      <a:pt x="1518" y="2922"/>
                      <a:pt x="1574" y="2851"/>
                      <a:pt x="1628" y="2776"/>
                    </a:cubicBezTo>
                    <a:cubicBezTo>
                      <a:pt x="1681" y="2703"/>
                      <a:pt x="1731" y="2628"/>
                      <a:pt x="1785" y="2555"/>
                    </a:cubicBezTo>
                    <a:cubicBezTo>
                      <a:pt x="1841" y="2481"/>
                      <a:pt x="1901" y="2411"/>
                      <a:pt x="1954" y="2333"/>
                    </a:cubicBezTo>
                    <a:cubicBezTo>
                      <a:pt x="2056" y="2186"/>
                      <a:pt x="2159" y="2038"/>
                      <a:pt x="2271" y="1898"/>
                    </a:cubicBezTo>
                    <a:cubicBezTo>
                      <a:pt x="2386" y="1753"/>
                      <a:pt x="2487" y="1597"/>
                      <a:pt x="2588" y="1443"/>
                    </a:cubicBezTo>
                    <a:lnTo>
                      <a:pt x="2588" y="1443"/>
                    </a:lnTo>
                    <a:cubicBezTo>
                      <a:pt x="2587" y="1443"/>
                      <a:pt x="2587" y="1443"/>
                      <a:pt x="2587" y="1443"/>
                    </a:cubicBezTo>
                    <a:lnTo>
                      <a:pt x="2587" y="1443"/>
                    </a:lnTo>
                    <a:cubicBezTo>
                      <a:pt x="2587" y="1443"/>
                      <a:pt x="2588" y="1442"/>
                      <a:pt x="2588" y="1442"/>
                    </a:cubicBezTo>
                    <a:cubicBezTo>
                      <a:pt x="2590" y="1437"/>
                      <a:pt x="2593" y="1434"/>
                      <a:pt x="2596" y="1430"/>
                    </a:cubicBezTo>
                    <a:lnTo>
                      <a:pt x="2596" y="1430"/>
                    </a:lnTo>
                    <a:cubicBezTo>
                      <a:pt x="2594" y="1433"/>
                      <a:pt x="2592" y="1436"/>
                      <a:pt x="2591" y="1438"/>
                    </a:cubicBezTo>
                    <a:cubicBezTo>
                      <a:pt x="2664" y="1332"/>
                      <a:pt x="2741" y="1227"/>
                      <a:pt x="2809" y="1117"/>
                    </a:cubicBezTo>
                    <a:cubicBezTo>
                      <a:pt x="2839" y="1069"/>
                      <a:pt x="2863" y="1020"/>
                      <a:pt x="2891" y="973"/>
                    </a:cubicBezTo>
                    <a:cubicBezTo>
                      <a:pt x="2921" y="919"/>
                      <a:pt x="2956" y="869"/>
                      <a:pt x="2989" y="817"/>
                    </a:cubicBezTo>
                    <a:cubicBezTo>
                      <a:pt x="3055" y="713"/>
                      <a:pt x="3122" y="608"/>
                      <a:pt x="3188" y="503"/>
                    </a:cubicBezTo>
                    <a:cubicBezTo>
                      <a:pt x="3218" y="454"/>
                      <a:pt x="3250" y="406"/>
                      <a:pt x="3278" y="356"/>
                    </a:cubicBezTo>
                    <a:cubicBezTo>
                      <a:pt x="3290" y="335"/>
                      <a:pt x="3300" y="313"/>
                      <a:pt x="3310" y="291"/>
                    </a:cubicBezTo>
                    <a:cubicBezTo>
                      <a:pt x="3370" y="215"/>
                      <a:pt x="3345" y="95"/>
                      <a:pt x="3269" y="37"/>
                    </a:cubicBezTo>
                    <a:cubicBezTo>
                      <a:pt x="3236" y="13"/>
                      <a:pt x="3197" y="1"/>
                      <a:pt x="315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7" name="Google Shape;4427;p57"/>
              <p:cNvSpPr/>
              <p:nvPr/>
            </p:nvSpPr>
            <p:spPr>
              <a:xfrm>
                <a:off x="8124675" y="1510075"/>
                <a:ext cx="4940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4341" extrusionOk="0">
                    <a:moveTo>
                      <a:pt x="112" y="481"/>
                    </a:moveTo>
                    <a:lnTo>
                      <a:pt x="112" y="481"/>
                    </a:lnTo>
                    <a:cubicBezTo>
                      <a:pt x="113" y="485"/>
                      <a:pt x="114" y="489"/>
                      <a:pt x="116" y="494"/>
                    </a:cubicBezTo>
                    <a:cubicBezTo>
                      <a:pt x="114" y="489"/>
                      <a:pt x="113" y="485"/>
                      <a:pt x="112" y="481"/>
                    </a:cubicBezTo>
                    <a:close/>
                    <a:moveTo>
                      <a:pt x="1530" y="3884"/>
                    </a:moveTo>
                    <a:cubicBezTo>
                      <a:pt x="1530" y="3885"/>
                      <a:pt x="1530" y="3885"/>
                      <a:pt x="1530" y="3885"/>
                    </a:cubicBezTo>
                    <a:cubicBezTo>
                      <a:pt x="1530" y="3885"/>
                      <a:pt x="1530" y="3885"/>
                      <a:pt x="1530" y="3884"/>
                    </a:cubicBezTo>
                    <a:close/>
                    <a:moveTo>
                      <a:pt x="204" y="0"/>
                    </a:moveTo>
                    <a:cubicBezTo>
                      <a:pt x="176" y="0"/>
                      <a:pt x="148" y="6"/>
                      <a:pt x="122" y="19"/>
                    </a:cubicBezTo>
                    <a:cubicBezTo>
                      <a:pt x="30" y="67"/>
                      <a:pt x="0" y="176"/>
                      <a:pt x="40" y="268"/>
                    </a:cubicBezTo>
                    <a:lnTo>
                      <a:pt x="57" y="305"/>
                    </a:lnTo>
                    <a:cubicBezTo>
                      <a:pt x="78" y="363"/>
                      <a:pt x="95" y="422"/>
                      <a:pt x="112" y="481"/>
                    </a:cubicBezTo>
                    <a:lnTo>
                      <a:pt x="112" y="481"/>
                    </a:lnTo>
                    <a:cubicBezTo>
                      <a:pt x="111" y="478"/>
                      <a:pt x="110" y="474"/>
                      <a:pt x="110" y="471"/>
                    </a:cubicBezTo>
                    <a:lnTo>
                      <a:pt x="110" y="471"/>
                    </a:lnTo>
                    <a:cubicBezTo>
                      <a:pt x="135" y="567"/>
                      <a:pt x="158" y="662"/>
                      <a:pt x="192" y="755"/>
                    </a:cubicBezTo>
                    <a:cubicBezTo>
                      <a:pt x="222" y="839"/>
                      <a:pt x="260" y="918"/>
                      <a:pt x="294" y="999"/>
                    </a:cubicBezTo>
                    <a:cubicBezTo>
                      <a:pt x="365" y="1168"/>
                      <a:pt x="431" y="1339"/>
                      <a:pt x="507" y="1506"/>
                    </a:cubicBezTo>
                    <a:cubicBezTo>
                      <a:pt x="546" y="1590"/>
                      <a:pt x="596" y="1671"/>
                      <a:pt x="638" y="1754"/>
                    </a:cubicBezTo>
                    <a:cubicBezTo>
                      <a:pt x="684" y="1839"/>
                      <a:pt x="730" y="1926"/>
                      <a:pt x="774" y="2012"/>
                    </a:cubicBezTo>
                    <a:cubicBezTo>
                      <a:pt x="863" y="2184"/>
                      <a:pt x="957" y="2353"/>
                      <a:pt x="1041" y="2528"/>
                    </a:cubicBezTo>
                    <a:cubicBezTo>
                      <a:pt x="1082" y="2616"/>
                      <a:pt x="1121" y="2707"/>
                      <a:pt x="1164" y="2795"/>
                    </a:cubicBezTo>
                    <a:cubicBezTo>
                      <a:pt x="1206" y="2885"/>
                      <a:pt x="1251" y="2971"/>
                      <a:pt x="1296" y="3058"/>
                    </a:cubicBezTo>
                    <a:cubicBezTo>
                      <a:pt x="1340" y="3145"/>
                      <a:pt x="1384" y="3232"/>
                      <a:pt x="1429" y="3318"/>
                    </a:cubicBezTo>
                    <a:cubicBezTo>
                      <a:pt x="1475" y="3400"/>
                      <a:pt x="1521" y="3485"/>
                      <a:pt x="1561" y="3571"/>
                    </a:cubicBezTo>
                    <a:cubicBezTo>
                      <a:pt x="1568" y="3590"/>
                      <a:pt x="1575" y="3610"/>
                      <a:pt x="1581" y="3630"/>
                    </a:cubicBezTo>
                    <a:cubicBezTo>
                      <a:pt x="1583" y="3639"/>
                      <a:pt x="1585" y="3647"/>
                      <a:pt x="1586" y="3656"/>
                    </a:cubicBezTo>
                    <a:cubicBezTo>
                      <a:pt x="1586" y="3659"/>
                      <a:pt x="1587" y="3661"/>
                      <a:pt x="1587" y="3662"/>
                    </a:cubicBezTo>
                    <a:cubicBezTo>
                      <a:pt x="1587" y="3668"/>
                      <a:pt x="1587" y="3674"/>
                      <a:pt x="1586" y="3679"/>
                    </a:cubicBezTo>
                    <a:cubicBezTo>
                      <a:pt x="1583" y="3695"/>
                      <a:pt x="1580" y="3710"/>
                      <a:pt x="1577" y="3726"/>
                    </a:cubicBezTo>
                    <a:cubicBezTo>
                      <a:pt x="1570" y="3755"/>
                      <a:pt x="1562" y="3782"/>
                      <a:pt x="1555" y="3811"/>
                    </a:cubicBezTo>
                    <a:cubicBezTo>
                      <a:pt x="1551" y="3829"/>
                      <a:pt x="1544" y="3845"/>
                      <a:pt x="1538" y="3862"/>
                    </a:cubicBezTo>
                    <a:lnTo>
                      <a:pt x="1539" y="3862"/>
                    </a:lnTo>
                    <a:cubicBezTo>
                      <a:pt x="1539" y="3862"/>
                      <a:pt x="1538" y="3863"/>
                      <a:pt x="1538" y="3863"/>
                    </a:cubicBezTo>
                    <a:cubicBezTo>
                      <a:pt x="1538" y="3865"/>
                      <a:pt x="1538" y="3866"/>
                      <a:pt x="1538" y="3866"/>
                    </a:cubicBezTo>
                    <a:cubicBezTo>
                      <a:pt x="1537" y="3868"/>
                      <a:pt x="1535" y="3870"/>
                      <a:pt x="1535" y="3874"/>
                    </a:cubicBezTo>
                    <a:cubicBezTo>
                      <a:pt x="1533" y="3876"/>
                      <a:pt x="1532" y="3880"/>
                      <a:pt x="1531" y="3882"/>
                    </a:cubicBezTo>
                    <a:lnTo>
                      <a:pt x="1531" y="3882"/>
                    </a:lnTo>
                    <a:cubicBezTo>
                      <a:pt x="1521" y="3908"/>
                      <a:pt x="1512" y="3936"/>
                      <a:pt x="1499" y="3961"/>
                    </a:cubicBezTo>
                    <a:cubicBezTo>
                      <a:pt x="1479" y="3995"/>
                      <a:pt x="1456" y="4027"/>
                      <a:pt x="1435" y="4062"/>
                    </a:cubicBezTo>
                    <a:cubicBezTo>
                      <a:pt x="1381" y="4148"/>
                      <a:pt x="1404" y="4262"/>
                      <a:pt x="1491" y="4317"/>
                    </a:cubicBezTo>
                    <a:cubicBezTo>
                      <a:pt x="1507" y="4329"/>
                      <a:pt x="1525" y="4336"/>
                      <a:pt x="1544" y="4340"/>
                    </a:cubicBezTo>
                    <a:cubicBezTo>
                      <a:pt x="1554" y="4320"/>
                      <a:pt x="1569" y="4302"/>
                      <a:pt x="1583" y="4284"/>
                    </a:cubicBezTo>
                    <a:cubicBezTo>
                      <a:pt x="1597" y="4266"/>
                      <a:pt x="1614" y="4248"/>
                      <a:pt x="1628" y="4228"/>
                    </a:cubicBezTo>
                    <a:cubicBezTo>
                      <a:pt x="1657" y="4194"/>
                      <a:pt x="1686" y="4158"/>
                      <a:pt x="1715" y="4124"/>
                    </a:cubicBezTo>
                    <a:cubicBezTo>
                      <a:pt x="1751" y="4082"/>
                      <a:pt x="1787" y="4041"/>
                      <a:pt x="1825" y="3999"/>
                    </a:cubicBezTo>
                    <a:cubicBezTo>
                      <a:pt x="1852" y="3969"/>
                      <a:pt x="1881" y="3938"/>
                      <a:pt x="1910" y="3909"/>
                    </a:cubicBezTo>
                    <a:cubicBezTo>
                      <a:pt x="1914" y="3897"/>
                      <a:pt x="1918" y="3884"/>
                      <a:pt x="1920" y="3870"/>
                    </a:cubicBezTo>
                    <a:cubicBezTo>
                      <a:pt x="1931" y="3826"/>
                      <a:pt x="1944" y="3780"/>
                      <a:pt x="1952" y="3734"/>
                    </a:cubicBezTo>
                    <a:cubicBezTo>
                      <a:pt x="1976" y="3594"/>
                      <a:pt x="1920" y="3452"/>
                      <a:pt x="1856" y="3329"/>
                    </a:cubicBezTo>
                    <a:cubicBezTo>
                      <a:pt x="1767" y="3159"/>
                      <a:pt x="1676" y="2991"/>
                      <a:pt x="1588" y="2819"/>
                    </a:cubicBezTo>
                    <a:cubicBezTo>
                      <a:pt x="1500" y="2647"/>
                      <a:pt x="1425" y="2468"/>
                      <a:pt x="1339" y="2296"/>
                    </a:cubicBezTo>
                    <a:cubicBezTo>
                      <a:pt x="1250" y="2116"/>
                      <a:pt x="1155" y="1941"/>
                      <a:pt x="1062" y="1765"/>
                    </a:cubicBezTo>
                    <a:cubicBezTo>
                      <a:pt x="975" y="1599"/>
                      <a:pt x="882" y="1436"/>
                      <a:pt x="805" y="1267"/>
                    </a:cubicBezTo>
                    <a:cubicBezTo>
                      <a:pt x="727" y="1079"/>
                      <a:pt x="650" y="890"/>
                      <a:pt x="570" y="704"/>
                    </a:cubicBezTo>
                    <a:cubicBezTo>
                      <a:pt x="543" y="639"/>
                      <a:pt x="520" y="575"/>
                      <a:pt x="500" y="507"/>
                    </a:cubicBezTo>
                    <a:cubicBezTo>
                      <a:pt x="464" y="370"/>
                      <a:pt x="429" y="232"/>
                      <a:pt x="371" y="101"/>
                    </a:cubicBezTo>
                    <a:cubicBezTo>
                      <a:pt x="342" y="36"/>
                      <a:pt x="273" y="0"/>
                      <a:pt x="20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8" name="Google Shape;4428;p57"/>
              <p:cNvSpPr/>
              <p:nvPr/>
            </p:nvSpPr>
            <p:spPr>
              <a:xfrm>
                <a:off x="8141100" y="1621525"/>
                <a:ext cx="12617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1015" extrusionOk="0">
                    <a:moveTo>
                      <a:pt x="4775" y="45"/>
                    </a:moveTo>
                    <a:cubicBezTo>
                      <a:pt x="4772" y="46"/>
                      <a:pt x="4770" y="46"/>
                      <a:pt x="4768" y="46"/>
                    </a:cubicBezTo>
                    <a:cubicBezTo>
                      <a:pt x="4770" y="46"/>
                      <a:pt x="4772" y="46"/>
                      <a:pt x="4773" y="45"/>
                    </a:cubicBezTo>
                    <a:close/>
                    <a:moveTo>
                      <a:pt x="3312" y="0"/>
                    </a:moveTo>
                    <a:cubicBezTo>
                      <a:pt x="3291" y="0"/>
                      <a:pt x="3270" y="0"/>
                      <a:pt x="3249" y="0"/>
                    </a:cubicBezTo>
                    <a:cubicBezTo>
                      <a:pt x="3212" y="0"/>
                      <a:pt x="3174" y="0"/>
                      <a:pt x="3137" y="0"/>
                    </a:cubicBezTo>
                    <a:cubicBezTo>
                      <a:pt x="3103" y="0"/>
                      <a:pt x="3068" y="0"/>
                      <a:pt x="3034" y="1"/>
                    </a:cubicBezTo>
                    <a:cubicBezTo>
                      <a:pt x="2953" y="3"/>
                      <a:pt x="2872" y="9"/>
                      <a:pt x="2792" y="13"/>
                    </a:cubicBezTo>
                    <a:cubicBezTo>
                      <a:pt x="2753" y="14"/>
                      <a:pt x="2715" y="14"/>
                      <a:pt x="2676" y="15"/>
                    </a:cubicBezTo>
                    <a:cubicBezTo>
                      <a:pt x="2639" y="16"/>
                      <a:pt x="2601" y="17"/>
                      <a:pt x="2563" y="19"/>
                    </a:cubicBezTo>
                    <a:cubicBezTo>
                      <a:pt x="2492" y="23"/>
                      <a:pt x="2421" y="27"/>
                      <a:pt x="2350" y="29"/>
                    </a:cubicBezTo>
                    <a:cubicBezTo>
                      <a:pt x="2290" y="30"/>
                      <a:pt x="2230" y="30"/>
                      <a:pt x="2170" y="31"/>
                    </a:cubicBezTo>
                    <a:cubicBezTo>
                      <a:pt x="2005" y="34"/>
                      <a:pt x="1842" y="49"/>
                      <a:pt x="1677" y="61"/>
                    </a:cubicBezTo>
                    <a:cubicBezTo>
                      <a:pt x="1580" y="69"/>
                      <a:pt x="1483" y="89"/>
                      <a:pt x="1386" y="110"/>
                    </a:cubicBezTo>
                    <a:cubicBezTo>
                      <a:pt x="1295" y="129"/>
                      <a:pt x="1202" y="148"/>
                      <a:pt x="1110" y="162"/>
                    </a:cubicBezTo>
                    <a:cubicBezTo>
                      <a:pt x="1017" y="177"/>
                      <a:pt x="924" y="190"/>
                      <a:pt x="833" y="208"/>
                    </a:cubicBezTo>
                    <a:cubicBezTo>
                      <a:pt x="734" y="229"/>
                      <a:pt x="637" y="255"/>
                      <a:pt x="543" y="293"/>
                    </a:cubicBezTo>
                    <a:cubicBezTo>
                      <a:pt x="336" y="374"/>
                      <a:pt x="209" y="549"/>
                      <a:pt x="67" y="709"/>
                    </a:cubicBezTo>
                    <a:cubicBezTo>
                      <a:pt x="1" y="786"/>
                      <a:pt x="12" y="906"/>
                      <a:pt x="89" y="971"/>
                    </a:cubicBezTo>
                    <a:cubicBezTo>
                      <a:pt x="123" y="999"/>
                      <a:pt x="164" y="1014"/>
                      <a:pt x="207" y="1014"/>
                    </a:cubicBezTo>
                    <a:cubicBezTo>
                      <a:pt x="209" y="1014"/>
                      <a:pt x="211" y="1014"/>
                      <a:pt x="212" y="1014"/>
                    </a:cubicBezTo>
                    <a:cubicBezTo>
                      <a:pt x="262" y="1012"/>
                      <a:pt x="313" y="990"/>
                      <a:pt x="348" y="949"/>
                    </a:cubicBezTo>
                    <a:cubicBezTo>
                      <a:pt x="409" y="880"/>
                      <a:pt x="466" y="811"/>
                      <a:pt x="528" y="743"/>
                    </a:cubicBezTo>
                    <a:cubicBezTo>
                      <a:pt x="548" y="725"/>
                      <a:pt x="568" y="707"/>
                      <a:pt x="589" y="688"/>
                    </a:cubicBezTo>
                    <a:cubicBezTo>
                      <a:pt x="601" y="679"/>
                      <a:pt x="615" y="671"/>
                      <a:pt x="626" y="662"/>
                    </a:cubicBezTo>
                    <a:cubicBezTo>
                      <a:pt x="643" y="654"/>
                      <a:pt x="659" y="646"/>
                      <a:pt x="676" y="638"/>
                    </a:cubicBezTo>
                    <a:cubicBezTo>
                      <a:pt x="713" y="624"/>
                      <a:pt x="750" y="611"/>
                      <a:pt x="786" y="599"/>
                    </a:cubicBezTo>
                    <a:cubicBezTo>
                      <a:pt x="928" y="563"/>
                      <a:pt x="1073" y="542"/>
                      <a:pt x="1217" y="519"/>
                    </a:cubicBezTo>
                    <a:cubicBezTo>
                      <a:pt x="1353" y="497"/>
                      <a:pt x="1487" y="464"/>
                      <a:pt x="1623" y="440"/>
                    </a:cubicBezTo>
                    <a:cubicBezTo>
                      <a:pt x="1731" y="428"/>
                      <a:pt x="1838" y="421"/>
                      <a:pt x="1947" y="414"/>
                    </a:cubicBezTo>
                    <a:cubicBezTo>
                      <a:pt x="2034" y="408"/>
                      <a:pt x="2119" y="401"/>
                      <a:pt x="2206" y="400"/>
                    </a:cubicBezTo>
                    <a:lnTo>
                      <a:pt x="2190" y="400"/>
                    </a:lnTo>
                    <a:cubicBezTo>
                      <a:pt x="2267" y="399"/>
                      <a:pt x="2346" y="400"/>
                      <a:pt x="2422" y="397"/>
                    </a:cubicBezTo>
                    <a:cubicBezTo>
                      <a:pt x="2498" y="393"/>
                      <a:pt x="2572" y="389"/>
                      <a:pt x="2647" y="387"/>
                    </a:cubicBezTo>
                    <a:cubicBezTo>
                      <a:pt x="2801" y="382"/>
                      <a:pt x="2954" y="373"/>
                      <a:pt x="3107" y="369"/>
                    </a:cubicBezTo>
                    <a:cubicBezTo>
                      <a:pt x="3146" y="369"/>
                      <a:pt x="3185" y="369"/>
                      <a:pt x="3224" y="369"/>
                    </a:cubicBezTo>
                    <a:cubicBezTo>
                      <a:pt x="3363" y="369"/>
                      <a:pt x="3501" y="372"/>
                      <a:pt x="3640" y="375"/>
                    </a:cubicBezTo>
                    <a:cubicBezTo>
                      <a:pt x="3732" y="376"/>
                      <a:pt x="3823" y="377"/>
                      <a:pt x="3915" y="381"/>
                    </a:cubicBezTo>
                    <a:cubicBezTo>
                      <a:pt x="3996" y="383"/>
                      <a:pt x="4077" y="391"/>
                      <a:pt x="4159" y="397"/>
                    </a:cubicBezTo>
                    <a:cubicBezTo>
                      <a:pt x="4298" y="406"/>
                      <a:pt x="4436" y="403"/>
                      <a:pt x="4574" y="408"/>
                    </a:cubicBezTo>
                    <a:cubicBezTo>
                      <a:pt x="4626" y="411"/>
                      <a:pt x="4677" y="414"/>
                      <a:pt x="4728" y="414"/>
                    </a:cubicBezTo>
                    <a:cubicBezTo>
                      <a:pt x="4767" y="414"/>
                      <a:pt x="4805" y="412"/>
                      <a:pt x="4843" y="407"/>
                    </a:cubicBezTo>
                    <a:lnTo>
                      <a:pt x="4843" y="407"/>
                    </a:lnTo>
                    <a:cubicBezTo>
                      <a:pt x="4843" y="407"/>
                      <a:pt x="4842" y="407"/>
                      <a:pt x="4842" y="407"/>
                    </a:cubicBezTo>
                    <a:cubicBezTo>
                      <a:pt x="4851" y="406"/>
                      <a:pt x="4860" y="405"/>
                      <a:pt x="4869" y="405"/>
                    </a:cubicBezTo>
                    <a:cubicBezTo>
                      <a:pt x="4970" y="396"/>
                      <a:pt x="5047" y="306"/>
                      <a:pt x="5039" y="205"/>
                    </a:cubicBezTo>
                    <a:cubicBezTo>
                      <a:pt x="5031" y="110"/>
                      <a:pt x="4948" y="35"/>
                      <a:pt x="4854" y="35"/>
                    </a:cubicBezTo>
                    <a:cubicBezTo>
                      <a:pt x="4849" y="35"/>
                      <a:pt x="4844" y="35"/>
                      <a:pt x="4840" y="35"/>
                    </a:cubicBezTo>
                    <a:cubicBezTo>
                      <a:pt x="4820" y="37"/>
                      <a:pt x="4801" y="41"/>
                      <a:pt x="4781" y="43"/>
                    </a:cubicBezTo>
                    <a:cubicBezTo>
                      <a:pt x="4776" y="45"/>
                      <a:pt x="4771" y="45"/>
                      <a:pt x="4767" y="45"/>
                    </a:cubicBezTo>
                    <a:cubicBezTo>
                      <a:pt x="4703" y="45"/>
                      <a:pt x="4640" y="41"/>
                      <a:pt x="4576" y="38"/>
                    </a:cubicBezTo>
                    <a:cubicBezTo>
                      <a:pt x="4494" y="35"/>
                      <a:pt x="4414" y="35"/>
                      <a:pt x="4333" y="34"/>
                    </a:cubicBezTo>
                    <a:cubicBezTo>
                      <a:pt x="4173" y="32"/>
                      <a:pt x="4015" y="11"/>
                      <a:pt x="3855" y="9"/>
                    </a:cubicBezTo>
                    <a:cubicBezTo>
                      <a:pt x="3673" y="7"/>
                      <a:pt x="3493" y="0"/>
                      <a:pt x="331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29" name="Google Shape;4429;p57"/>
              <p:cNvSpPr/>
              <p:nvPr/>
            </p:nvSpPr>
            <p:spPr>
              <a:xfrm>
                <a:off x="8077550" y="1619800"/>
                <a:ext cx="40975" cy="7772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3109" extrusionOk="0">
                    <a:moveTo>
                      <a:pt x="1243" y="2809"/>
                    </a:moveTo>
                    <a:lnTo>
                      <a:pt x="1239" y="2819"/>
                    </a:lnTo>
                    <a:cubicBezTo>
                      <a:pt x="1240" y="2816"/>
                      <a:pt x="1241" y="2813"/>
                      <a:pt x="1243" y="2809"/>
                    </a:cubicBezTo>
                    <a:close/>
                    <a:moveTo>
                      <a:pt x="205" y="1"/>
                    </a:moveTo>
                    <a:cubicBezTo>
                      <a:pt x="191" y="1"/>
                      <a:pt x="178" y="2"/>
                      <a:pt x="164" y="5"/>
                    </a:cubicBezTo>
                    <a:cubicBezTo>
                      <a:pt x="67" y="28"/>
                      <a:pt x="1" y="125"/>
                      <a:pt x="21" y="225"/>
                    </a:cubicBezTo>
                    <a:cubicBezTo>
                      <a:pt x="33" y="275"/>
                      <a:pt x="65" y="317"/>
                      <a:pt x="106" y="343"/>
                    </a:cubicBezTo>
                    <a:cubicBezTo>
                      <a:pt x="155" y="439"/>
                      <a:pt x="198" y="538"/>
                      <a:pt x="246" y="634"/>
                    </a:cubicBezTo>
                    <a:cubicBezTo>
                      <a:pt x="274" y="685"/>
                      <a:pt x="300" y="737"/>
                      <a:pt x="325" y="789"/>
                    </a:cubicBezTo>
                    <a:cubicBezTo>
                      <a:pt x="351" y="847"/>
                      <a:pt x="375" y="905"/>
                      <a:pt x="402" y="960"/>
                    </a:cubicBezTo>
                    <a:cubicBezTo>
                      <a:pt x="458" y="1072"/>
                      <a:pt x="527" y="1175"/>
                      <a:pt x="592" y="1280"/>
                    </a:cubicBezTo>
                    <a:cubicBezTo>
                      <a:pt x="654" y="1381"/>
                      <a:pt x="716" y="1481"/>
                      <a:pt x="777" y="1583"/>
                    </a:cubicBezTo>
                    <a:cubicBezTo>
                      <a:pt x="833" y="1685"/>
                      <a:pt x="887" y="1789"/>
                      <a:pt x="944" y="1892"/>
                    </a:cubicBezTo>
                    <a:cubicBezTo>
                      <a:pt x="998" y="1990"/>
                      <a:pt x="1053" y="2085"/>
                      <a:pt x="1098" y="2188"/>
                    </a:cubicBezTo>
                    <a:cubicBezTo>
                      <a:pt x="1160" y="2335"/>
                      <a:pt x="1222" y="2483"/>
                      <a:pt x="1266" y="2636"/>
                    </a:cubicBezTo>
                    <a:cubicBezTo>
                      <a:pt x="1266" y="2636"/>
                      <a:pt x="1266" y="2636"/>
                      <a:pt x="1268" y="2637"/>
                    </a:cubicBezTo>
                    <a:cubicBezTo>
                      <a:pt x="1268" y="2666"/>
                      <a:pt x="1266" y="2694"/>
                      <a:pt x="1264" y="2723"/>
                    </a:cubicBezTo>
                    <a:cubicBezTo>
                      <a:pt x="1263" y="2736"/>
                      <a:pt x="1261" y="2747"/>
                      <a:pt x="1258" y="2760"/>
                    </a:cubicBezTo>
                    <a:cubicBezTo>
                      <a:pt x="1254" y="2774"/>
                      <a:pt x="1249" y="2788"/>
                      <a:pt x="1245" y="2803"/>
                    </a:cubicBezTo>
                    <a:cubicBezTo>
                      <a:pt x="1246" y="2801"/>
                      <a:pt x="1247" y="2799"/>
                      <a:pt x="1248" y="2796"/>
                    </a:cubicBezTo>
                    <a:lnTo>
                      <a:pt x="1248" y="2796"/>
                    </a:lnTo>
                    <a:cubicBezTo>
                      <a:pt x="1247" y="2799"/>
                      <a:pt x="1246" y="2802"/>
                      <a:pt x="1245" y="2804"/>
                    </a:cubicBezTo>
                    <a:lnTo>
                      <a:pt x="1243" y="2809"/>
                    </a:lnTo>
                    <a:lnTo>
                      <a:pt x="1243" y="2809"/>
                    </a:lnTo>
                    <a:cubicBezTo>
                      <a:pt x="1237" y="2821"/>
                      <a:pt x="1230" y="2833"/>
                      <a:pt x="1225" y="2845"/>
                    </a:cubicBezTo>
                    <a:cubicBezTo>
                      <a:pt x="1184" y="2937"/>
                      <a:pt x="1223" y="3048"/>
                      <a:pt x="1314" y="3091"/>
                    </a:cubicBezTo>
                    <a:cubicBezTo>
                      <a:pt x="1341" y="3104"/>
                      <a:pt x="1369" y="3108"/>
                      <a:pt x="1398" y="3108"/>
                    </a:cubicBezTo>
                    <a:cubicBezTo>
                      <a:pt x="1465" y="3106"/>
                      <a:pt x="1532" y="3067"/>
                      <a:pt x="1561" y="3002"/>
                    </a:cubicBezTo>
                    <a:cubicBezTo>
                      <a:pt x="1599" y="2919"/>
                      <a:pt x="1625" y="2837"/>
                      <a:pt x="1634" y="2746"/>
                    </a:cubicBezTo>
                    <a:cubicBezTo>
                      <a:pt x="1637" y="2713"/>
                      <a:pt x="1638" y="2680"/>
                      <a:pt x="1637" y="2645"/>
                    </a:cubicBezTo>
                    <a:cubicBezTo>
                      <a:pt x="1637" y="2578"/>
                      <a:pt x="1620" y="2517"/>
                      <a:pt x="1598" y="2453"/>
                    </a:cubicBezTo>
                    <a:cubicBezTo>
                      <a:pt x="1569" y="2370"/>
                      <a:pt x="1539" y="2288"/>
                      <a:pt x="1505" y="2207"/>
                    </a:cubicBezTo>
                    <a:cubicBezTo>
                      <a:pt x="1470" y="2118"/>
                      <a:pt x="1436" y="2027"/>
                      <a:pt x="1392" y="1940"/>
                    </a:cubicBezTo>
                    <a:cubicBezTo>
                      <a:pt x="1346" y="1849"/>
                      <a:pt x="1295" y="1763"/>
                      <a:pt x="1245" y="1673"/>
                    </a:cubicBezTo>
                    <a:cubicBezTo>
                      <a:pt x="1198" y="1588"/>
                      <a:pt x="1154" y="1501"/>
                      <a:pt x="1108" y="1415"/>
                    </a:cubicBezTo>
                    <a:cubicBezTo>
                      <a:pt x="1010" y="1242"/>
                      <a:pt x="899" y="1075"/>
                      <a:pt x="794" y="907"/>
                    </a:cubicBezTo>
                    <a:cubicBezTo>
                      <a:pt x="748" y="825"/>
                      <a:pt x="710" y="741"/>
                      <a:pt x="671" y="656"/>
                    </a:cubicBezTo>
                    <a:cubicBezTo>
                      <a:pt x="630" y="569"/>
                      <a:pt x="584" y="484"/>
                      <a:pt x="543" y="397"/>
                    </a:cubicBezTo>
                    <a:cubicBezTo>
                      <a:pt x="499" y="309"/>
                      <a:pt x="463" y="215"/>
                      <a:pt x="411" y="131"/>
                    </a:cubicBezTo>
                    <a:cubicBezTo>
                      <a:pt x="378" y="76"/>
                      <a:pt x="333" y="30"/>
                      <a:pt x="270" y="11"/>
                    </a:cubicBezTo>
                    <a:cubicBezTo>
                      <a:pt x="250" y="4"/>
                      <a:pt x="228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0" name="Google Shape;4430;p57"/>
              <p:cNvSpPr/>
              <p:nvPr/>
            </p:nvSpPr>
            <p:spPr>
              <a:xfrm>
                <a:off x="8115200" y="1646875"/>
                <a:ext cx="101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3" extrusionOk="0">
                    <a:moveTo>
                      <a:pt x="20" y="246"/>
                    </a:moveTo>
                    <a:cubicBezTo>
                      <a:pt x="20" y="247"/>
                      <a:pt x="20" y="247"/>
                      <a:pt x="20" y="247"/>
                    </a:cubicBezTo>
                    <a:lnTo>
                      <a:pt x="20" y="247"/>
                    </a:lnTo>
                    <a:cubicBezTo>
                      <a:pt x="20" y="247"/>
                      <a:pt x="20" y="246"/>
                      <a:pt x="20" y="246"/>
                    </a:cubicBezTo>
                    <a:close/>
                    <a:moveTo>
                      <a:pt x="20" y="247"/>
                    </a:moveTo>
                    <a:lnTo>
                      <a:pt x="20" y="247"/>
                    </a:lnTo>
                    <a:cubicBezTo>
                      <a:pt x="21" y="248"/>
                      <a:pt x="21" y="249"/>
                      <a:pt x="21" y="249"/>
                    </a:cubicBezTo>
                    <a:lnTo>
                      <a:pt x="21" y="249"/>
                    </a:lnTo>
                    <a:cubicBezTo>
                      <a:pt x="21" y="249"/>
                      <a:pt x="21" y="249"/>
                      <a:pt x="21" y="248"/>
                    </a:cubicBezTo>
                    <a:cubicBezTo>
                      <a:pt x="21" y="248"/>
                      <a:pt x="21" y="247"/>
                      <a:pt x="20" y="247"/>
                    </a:cubicBezTo>
                    <a:close/>
                    <a:moveTo>
                      <a:pt x="199" y="1"/>
                    </a:moveTo>
                    <a:cubicBezTo>
                      <a:pt x="148" y="1"/>
                      <a:pt x="95" y="21"/>
                      <a:pt x="59" y="59"/>
                    </a:cubicBezTo>
                    <a:cubicBezTo>
                      <a:pt x="13" y="108"/>
                      <a:pt x="1" y="172"/>
                      <a:pt x="17" y="230"/>
                    </a:cubicBezTo>
                    <a:cubicBezTo>
                      <a:pt x="23" y="253"/>
                      <a:pt x="33" y="276"/>
                      <a:pt x="47" y="295"/>
                    </a:cubicBezTo>
                    <a:cubicBezTo>
                      <a:pt x="44" y="292"/>
                      <a:pt x="41" y="288"/>
                      <a:pt x="38" y="284"/>
                    </a:cubicBezTo>
                    <a:cubicBezTo>
                      <a:pt x="35" y="278"/>
                      <a:pt x="31" y="271"/>
                      <a:pt x="28" y="266"/>
                    </a:cubicBezTo>
                    <a:cubicBezTo>
                      <a:pt x="28" y="266"/>
                      <a:pt x="27" y="264"/>
                      <a:pt x="27" y="264"/>
                    </a:cubicBezTo>
                    <a:cubicBezTo>
                      <a:pt x="25" y="259"/>
                      <a:pt x="23" y="254"/>
                      <a:pt x="21" y="249"/>
                    </a:cubicBezTo>
                    <a:lnTo>
                      <a:pt x="21" y="249"/>
                    </a:lnTo>
                    <a:cubicBezTo>
                      <a:pt x="22" y="257"/>
                      <a:pt x="25" y="266"/>
                      <a:pt x="27" y="274"/>
                    </a:cubicBezTo>
                    <a:cubicBezTo>
                      <a:pt x="46" y="353"/>
                      <a:pt x="126" y="403"/>
                      <a:pt x="203" y="403"/>
                    </a:cubicBezTo>
                    <a:cubicBezTo>
                      <a:pt x="206" y="403"/>
                      <a:pt x="208" y="403"/>
                      <a:pt x="211" y="403"/>
                    </a:cubicBezTo>
                    <a:cubicBezTo>
                      <a:pt x="227" y="403"/>
                      <a:pt x="243" y="400"/>
                      <a:pt x="258" y="396"/>
                    </a:cubicBezTo>
                    <a:cubicBezTo>
                      <a:pt x="358" y="365"/>
                      <a:pt x="404" y="262"/>
                      <a:pt x="380" y="165"/>
                    </a:cubicBezTo>
                    <a:cubicBezTo>
                      <a:pt x="380" y="164"/>
                      <a:pt x="380" y="164"/>
                      <a:pt x="380" y="164"/>
                    </a:cubicBezTo>
                    <a:cubicBezTo>
                      <a:pt x="369" y="120"/>
                      <a:pt x="354" y="86"/>
                      <a:pt x="321" y="51"/>
                    </a:cubicBezTo>
                    <a:cubicBezTo>
                      <a:pt x="289" y="16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1" name="Google Shape;4431;p57"/>
              <p:cNvSpPr/>
              <p:nvPr/>
            </p:nvSpPr>
            <p:spPr>
              <a:xfrm>
                <a:off x="8122700" y="16348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89" y="1"/>
                    </a:moveTo>
                    <a:cubicBezTo>
                      <a:pt x="187" y="1"/>
                      <a:pt x="185" y="1"/>
                      <a:pt x="183" y="1"/>
                    </a:cubicBezTo>
                    <a:cubicBezTo>
                      <a:pt x="81" y="3"/>
                      <a:pt x="0" y="90"/>
                      <a:pt x="4" y="191"/>
                    </a:cubicBezTo>
                    <a:cubicBezTo>
                      <a:pt x="7" y="290"/>
                      <a:pt x="89" y="370"/>
                      <a:pt x="187" y="370"/>
                    </a:cubicBezTo>
                    <a:cubicBezTo>
                      <a:pt x="189" y="370"/>
                      <a:pt x="191" y="370"/>
                      <a:pt x="193" y="370"/>
                    </a:cubicBezTo>
                    <a:cubicBezTo>
                      <a:pt x="295" y="368"/>
                      <a:pt x="376" y="281"/>
                      <a:pt x="373" y="180"/>
                    </a:cubicBezTo>
                    <a:cubicBezTo>
                      <a:pt x="371" y="81"/>
                      <a:pt x="287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2" name="Google Shape;4432;p57"/>
              <p:cNvSpPr/>
              <p:nvPr/>
            </p:nvSpPr>
            <p:spPr>
              <a:xfrm>
                <a:off x="8192025" y="15221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87" y="0"/>
                    </a:moveTo>
                    <a:cubicBezTo>
                      <a:pt x="186" y="0"/>
                      <a:pt x="184" y="0"/>
                      <a:pt x="183" y="0"/>
                    </a:cubicBezTo>
                    <a:cubicBezTo>
                      <a:pt x="81" y="4"/>
                      <a:pt x="0" y="89"/>
                      <a:pt x="4" y="191"/>
                    </a:cubicBezTo>
                    <a:cubicBezTo>
                      <a:pt x="6" y="290"/>
                      <a:pt x="90" y="371"/>
                      <a:pt x="189" y="371"/>
                    </a:cubicBezTo>
                    <a:cubicBezTo>
                      <a:pt x="191" y="371"/>
                      <a:pt x="192" y="371"/>
                      <a:pt x="193" y="371"/>
                    </a:cubicBezTo>
                    <a:cubicBezTo>
                      <a:pt x="295" y="367"/>
                      <a:pt x="376" y="281"/>
                      <a:pt x="373" y="180"/>
                    </a:cubicBezTo>
                    <a:cubicBezTo>
                      <a:pt x="371" y="80"/>
                      <a:pt x="286" y="0"/>
                      <a:pt x="18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3" name="Google Shape;4433;p57"/>
              <p:cNvSpPr/>
              <p:nvPr/>
            </p:nvSpPr>
            <p:spPr>
              <a:xfrm>
                <a:off x="8188825" y="1640925"/>
                <a:ext cx="9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1" extrusionOk="0">
                    <a:moveTo>
                      <a:pt x="186" y="0"/>
                    </a:moveTo>
                    <a:cubicBezTo>
                      <a:pt x="185" y="0"/>
                      <a:pt x="183" y="0"/>
                      <a:pt x="182" y="0"/>
                    </a:cubicBezTo>
                    <a:cubicBezTo>
                      <a:pt x="81" y="4"/>
                      <a:pt x="0" y="90"/>
                      <a:pt x="2" y="191"/>
                    </a:cubicBezTo>
                    <a:cubicBezTo>
                      <a:pt x="6" y="291"/>
                      <a:pt x="89" y="371"/>
                      <a:pt x="189" y="371"/>
                    </a:cubicBezTo>
                    <a:cubicBezTo>
                      <a:pt x="190" y="371"/>
                      <a:pt x="192" y="371"/>
                      <a:pt x="193" y="371"/>
                    </a:cubicBezTo>
                    <a:cubicBezTo>
                      <a:pt x="294" y="367"/>
                      <a:pt x="375" y="282"/>
                      <a:pt x="373" y="180"/>
                    </a:cubicBezTo>
                    <a:cubicBezTo>
                      <a:pt x="369" y="81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4" name="Google Shape;4434;p57"/>
              <p:cNvSpPr/>
              <p:nvPr/>
            </p:nvSpPr>
            <p:spPr>
              <a:xfrm>
                <a:off x="8231400" y="1557325"/>
                <a:ext cx="9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1" extrusionOk="0">
                    <a:moveTo>
                      <a:pt x="187" y="1"/>
                    </a:moveTo>
                    <a:cubicBezTo>
                      <a:pt x="185" y="1"/>
                      <a:pt x="184" y="1"/>
                      <a:pt x="183" y="1"/>
                    </a:cubicBezTo>
                    <a:cubicBezTo>
                      <a:pt x="82" y="4"/>
                      <a:pt x="1" y="90"/>
                      <a:pt x="3" y="191"/>
                    </a:cubicBezTo>
                    <a:cubicBezTo>
                      <a:pt x="6" y="290"/>
                      <a:pt x="89" y="370"/>
                      <a:pt x="188" y="370"/>
                    </a:cubicBezTo>
                    <a:cubicBezTo>
                      <a:pt x="190" y="370"/>
                      <a:pt x="192" y="370"/>
                      <a:pt x="194" y="370"/>
                    </a:cubicBezTo>
                    <a:cubicBezTo>
                      <a:pt x="295" y="368"/>
                      <a:pt x="376" y="281"/>
                      <a:pt x="374" y="180"/>
                    </a:cubicBezTo>
                    <a:cubicBezTo>
                      <a:pt x="370" y="81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5" name="Google Shape;4435;p57"/>
              <p:cNvSpPr/>
              <p:nvPr/>
            </p:nvSpPr>
            <p:spPr>
              <a:xfrm>
                <a:off x="8243350" y="15581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188" y="1"/>
                      <a:pt x="186" y="1"/>
                      <a:pt x="184" y="1"/>
                    </a:cubicBezTo>
                    <a:cubicBezTo>
                      <a:pt x="82" y="4"/>
                      <a:pt x="1" y="90"/>
                      <a:pt x="4" y="191"/>
                    </a:cubicBezTo>
                    <a:cubicBezTo>
                      <a:pt x="6" y="290"/>
                      <a:pt x="90" y="370"/>
                      <a:pt x="188" y="370"/>
                    </a:cubicBezTo>
                    <a:cubicBezTo>
                      <a:pt x="190" y="370"/>
                      <a:pt x="192" y="370"/>
                      <a:pt x="194" y="370"/>
                    </a:cubicBezTo>
                    <a:cubicBezTo>
                      <a:pt x="296" y="368"/>
                      <a:pt x="377" y="281"/>
                      <a:pt x="374" y="180"/>
                    </a:cubicBezTo>
                    <a:cubicBezTo>
                      <a:pt x="371" y="81"/>
                      <a:pt x="288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6" name="Google Shape;4436;p57"/>
              <p:cNvSpPr/>
              <p:nvPr/>
            </p:nvSpPr>
            <p:spPr>
              <a:xfrm>
                <a:off x="8235775" y="156980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7" y="0"/>
                    </a:moveTo>
                    <a:cubicBezTo>
                      <a:pt x="185" y="0"/>
                      <a:pt x="184" y="0"/>
                      <a:pt x="183" y="0"/>
                    </a:cubicBezTo>
                    <a:cubicBezTo>
                      <a:pt x="82" y="4"/>
                      <a:pt x="1" y="90"/>
                      <a:pt x="3" y="191"/>
                    </a:cubicBezTo>
                    <a:cubicBezTo>
                      <a:pt x="6" y="290"/>
                      <a:pt x="89" y="371"/>
                      <a:pt x="188" y="371"/>
                    </a:cubicBezTo>
                    <a:cubicBezTo>
                      <a:pt x="190" y="371"/>
                      <a:pt x="192" y="371"/>
                      <a:pt x="194" y="371"/>
                    </a:cubicBezTo>
                    <a:cubicBezTo>
                      <a:pt x="295" y="368"/>
                      <a:pt x="376" y="282"/>
                      <a:pt x="374" y="180"/>
                    </a:cubicBezTo>
                    <a:cubicBezTo>
                      <a:pt x="370" y="81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7" name="Google Shape;4437;p57"/>
              <p:cNvSpPr/>
              <p:nvPr/>
            </p:nvSpPr>
            <p:spPr>
              <a:xfrm>
                <a:off x="7768350" y="1453575"/>
                <a:ext cx="236725" cy="272725"/>
              </a:xfrm>
              <a:custGeom>
                <a:avLst/>
                <a:gdLst/>
                <a:ahLst/>
                <a:cxnLst/>
                <a:rect l="l" t="t" r="r" b="b"/>
                <a:pathLst>
                  <a:path w="9469" h="10909" extrusionOk="0">
                    <a:moveTo>
                      <a:pt x="2507" y="380"/>
                    </a:moveTo>
                    <a:lnTo>
                      <a:pt x="2507" y="380"/>
                    </a:lnTo>
                    <a:cubicBezTo>
                      <a:pt x="2508" y="380"/>
                      <a:pt x="2508" y="380"/>
                      <a:pt x="2508" y="380"/>
                    </a:cubicBezTo>
                    <a:lnTo>
                      <a:pt x="2508" y="380"/>
                    </a:lnTo>
                    <a:cubicBezTo>
                      <a:pt x="2508" y="380"/>
                      <a:pt x="2508" y="380"/>
                      <a:pt x="2507" y="380"/>
                    </a:cubicBezTo>
                    <a:close/>
                    <a:moveTo>
                      <a:pt x="2429" y="741"/>
                    </a:moveTo>
                    <a:cubicBezTo>
                      <a:pt x="2430" y="741"/>
                      <a:pt x="2431" y="741"/>
                      <a:pt x="2432" y="741"/>
                    </a:cubicBezTo>
                    <a:cubicBezTo>
                      <a:pt x="2431" y="741"/>
                      <a:pt x="2430" y="741"/>
                      <a:pt x="2429" y="741"/>
                    </a:cubicBezTo>
                    <a:close/>
                    <a:moveTo>
                      <a:pt x="2474" y="749"/>
                    </a:moveTo>
                    <a:cubicBezTo>
                      <a:pt x="2475" y="749"/>
                      <a:pt x="2476" y="749"/>
                      <a:pt x="2476" y="749"/>
                    </a:cubicBezTo>
                    <a:cubicBezTo>
                      <a:pt x="2476" y="749"/>
                      <a:pt x="2475" y="749"/>
                      <a:pt x="2474" y="749"/>
                    </a:cubicBezTo>
                    <a:close/>
                    <a:moveTo>
                      <a:pt x="3025" y="856"/>
                    </a:moveTo>
                    <a:lnTo>
                      <a:pt x="3025" y="856"/>
                    </a:lnTo>
                    <a:cubicBezTo>
                      <a:pt x="3027" y="856"/>
                      <a:pt x="3029" y="857"/>
                      <a:pt x="3031" y="857"/>
                    </a:cubicBezTo>
                    <a:lnTo>
                      <a:pt x="3031" y="857"/>
                    </a:lnTo>
                    <a:cubicBezTo>
                      <a:pt x="3029" y="857"/>
                      <a:pt x="3027" y="856"/>
                      <a:pt x="3025" y="856"/>
                    </a:cubicBezTo>
                    <a:close/>
                    <a:moveTo>
                      <a:pt x="5361" y="1835"/>
                    </a:moveTo>
                    <a:cubicBezTo>
                      <a:pt x="5362" y="1836"/>
                      <a:pt x="5363" y="1837"/>
                      <a:pt x="5364" y="1837"/>
                    </a:cubicBezTo>
                    <a:lnTo>
                      <a:pt x="5364" y="1837"/>
                    </a:lnTo>
                    <a:cubicBezTo>
                      <a:pt x="5363" y="1837"/>
                      <a:pt x="5362" y="1836"/>
                      <a:pt x="5361" y="1835"/>
                    </a:cubicBezTo>
                    <a:close/>
                    <a:moveTo>
                      <a:pt x="6556" y="2915"/>
                    </a:moveTo>
                    <a:cubicBezTo>
                      <a:pt x="6561" y="2920"/>
                      <a:pt x="6564" y="2924"/>
                      <a:pt x="6569" y="2929"/>
                    </a:cubicBezTo>
                    <a:lnTo>
                      <a:pt x="6569" y="2929"/>
                    </a:lnTo>
                    <a:cubicBezTo>
                      <a:pt x="6564" y="2924"/>
                      <a:pt x="6560" y="2919"/>
                      <a:pt x="6556" y="2915"/>
                    </a:cubicBezTo>
                    <a:close/>
                    <a:moveTo>
                      <a:pt x="7767" y="4648"/>
                    </a:moveTo>
                    <a:cubicBezTo>
                      <a:pt x="7768" y="4649"/>
                      <a:pt x="7768" y="4649"/>
                      <a:pt x="7768" y="4649"/>
                    </a:cubicBezTo>
                    <a:cubicBezTo>
                      <a:pt x="7768" y="4649"/>
                      <a:pt x="7768" y="4648"/>
                      <a:pt x="7767" y="4648"/>
                    </a:cubicBezTo>
                    <a:close/>
                    <a:moveTo>
                      <a:pt x="5640" y="9969"/>
                    </a:moveTo>
                    <a:lnTo>
                      <a:pt x="5640" y="9969"/>
                    </a:lnTo>
                    <a:cubicBezTo>
                      <a:pt x="5641" y="9969"/>
                      <a:pt x="5642" y="9969"/>
                      <a:pt x="5642" y="9970"/>
                    </a:cubicBezTo>
                    <a:lnTo>
                      <a:pt x="5642" y="9970"/>
                    </a:lnTo>
                    <a:cubicBezTo>
                      <a:pt x="5642" y="9969"/>
                      <a:pt x="5641" y="9969"/>
                      <a:pt x="5640" y="9969"/>
                    </a:cubicBezTo>
                    <a:close/>
                    <a:moveTo>
                      <a:pt x="9000" y="10453"/>
                    </a:moveTo>
                    <a:cubicBezTo>
                      <a:pt x="8999" y="10453"/>
                      <a:pt x="8998" y="10453"/>
                      <a:pt x="8997" y="10453"/>
                    </a:cubicBezTo>
                    <a:lnTo>
                      <a:pt x="8997" y="10453"/>
                    </a:lnTo>
                    <a:cubicBezTo>
                      <a:pt x="8998" y="10453"/>
                      <a:pt x="8999" y="10453"/>
                      <a:pt x="9000" y="10453"/>
                    </a:cubicBezTo>
                    <a:close/>
                    <a:moveTo>
                      <a:pt x="1292" y="608"/>
                    </a:moveTo>
                    <a:cubicBezTo>
                      <a:pt x="1374" y="608"/>
                      <a:pt x="1456" y="609"/>
                      <a:pt x="1539" y="613"/>
                    </a:cubicBezTo>
                    <a:cubicBezTo>
                      <a:pt x="1671" y="623"/>
                      <a:pt x="1802" y="640"/>
                      <a:pt x="1932" y="663"/>
                    </a:cubicBezTo>
                    <a:cubicBezTo>
                      <a:pt x="2018" y="679"/>
                      <a:pt x="2104" y="695"/>
                      <a:pt x="2189" y="706"/>
                    </a:cubicBezTo>
                    <a:cubicBezTo>
                      <a:pt x="2270" y="715"/>
                      <a:pt x="2350" y="727"/>
                      <a:pt x="2429" y="741"/>
                    </a:cubicBezTo>
                    <a:lnTo>
                      <a:pt x="2429" y="741"/>
                    </a:lnTo>
                    <a:cubicBezTo>
                      <a:pt x="2429" y="740"/>
                      <a:pt x="2429" y="740"/>
                      <a:pt x="2428" y="740"/>
                    </a:cubicBezTo>
                    <a:lnTo>
                      <a:pt x="2428" y="740"/>
                    </a:lnTo>
                    <a:cubicBezTo>
                      <a:pt x="2438" y="742"/>
                      <a:pt x="2448" y="743"/>
                      <a:pt x="2457" y="746"/>
                    </a:cubicBezTo>
                    <a:lnTo>
                      <a:pt x="2456" y="746"/>
                    </a:lnTo>
                    <a:cubicBezTo>
                      <a:pt x="2462" y="747"/>
                      <a:pt x="2468" y="748"/>
                      <a:pt x="2474" y="749"/>
                    </a:cubicBezTo>
                    <a:lnTo>
                      <a:pt x="2474" y="749"/>
                    </a:lnTo>
                    <a:cubicBezTo>
                      <a:pt x="2474" y="748"/>
                      <a:pt x="2473" y="748"/>
                      <a:pt x="2473" y="748"/>
                    </a:cubicBezTo>
                    <a:lnTo>
                      <a:pt x="2473" y="748"/>
                    </a:lnTo>
                    <a:lnTo>
                      <a:pt x="2489" y="751"/>
                    </a:lnTo>
                    <a:cubicBezTo>
                      <a:pt x="2491" y="752"/>
                      <a:pt x="2494" y="752"/>
                      <a:pt x="2497" y="752"/>
                    </a:cubicBezTo>
                    <a:lnTo>
                      <a:pt x="2495" y="752"/>
                    </a:lnTo>
                    <a:cubicBezTo>
                      <a:pt x="2623" y="777"/>
                      <a:pt x="2751" y="806"/>
                      <a:pt x="2881" y="830"/>
                    </a:cubicBezTo>
                    <a:cubicBezTo>
                      <a:pt x="2890" y="831"/>
                      <a:pt x="2900" y="833"/>
                      <a:pt x="2909" y="835"/>
                    </a:cubicBezTo>
                    <a:cubicBezTo>
                      <a:pt x="2946" y="844"/>
                      <a:pt x="2985" y="849"/>
                      <a:pt x="3023" y="856"/>
                    </a:cubicBezTo>
                    <a:lnTo>
                      <a:pt x="3023" y="856"/>
                    </a:lnTo>
                    <a:cubicBezTo>
                      <a:pt x="3024" y="856"/>
                      <a:pt x="3024" y="856"/>
                      <a:pt x="3025" y="856"/>
                    </a:cubicBezTo>
                    <a:lnTo>
                      <a:pt x="3025" y="856"/>
                    </a:lnTo>
                    <a:cubicBezTo>
                      <a:pt x="3025" y="856"/>
                      <a:pt x="3024" y="856"/>
                      <a:pt x="3024" y="856"/>
                    </a:cubicBezTo>
                    <a:lnTo>
                      <a:pt x="3024" y="856"/>
                    </a:lnTo>
                    <a:cubicBezTo>
                      <a:pt x="3027" y="856"/>
                      <a:pt x="3031" y="857"/>
                      <a:pt x="3034" y="858"/>
                    </a:cubicBezTo>
                    <a:cubicBezTo>
                      <a:pt x="3033" y="858"/>
                      <a:pt x="3032" y="857"/>
                      <a:pt x="3031" y="857"/>
                    </a:cubicBezTo>
                    <a:lnTo>
                      <a:pt x="3031" y="857"/>
                    </a:lnTo>
                    <a:cubicBezTo>
                      <a:pt x="3178" y="886"/>
                      <a:pt x="3323" y="925"/>
                      <a:pt x="3467" y="970"/>
                    </a:cubicBezTo>
                    <a:cubicBezTo>
                      <a:pt x="3606" y="1012"/>
                      <a:pt x="3746" y="1053"/>
                      <a:pt x="3884" y="1094"/>
                    </a:cubicBezTo>
                    <a:cubicBezTo>
                      <a:pt x="4060" y="1152"/>
                      <a:pt x="4233" y="1222"/>
                      <a:pt x="4400" y="1299"/>
                    </a:cubicBezTo>
                    <a:cubicBezTo>
                      <a:pt x="4536" y="1365"/>
                      <a:pt x="4671" y="1437"/>
                      <a:pt x="4806" y="1508"/>
                    </a:cubicBezTo>
                    <a:cubicBezTo>
                      <a:pt x="4947" y="1583"/>
                      <a:pt x="5085" y="1662"/>
                      <a:pt x="5220" y="1745"/>
                    </a:cubicBezTo>
                    <a:lnTo>
                      <a:pt x="5220" y="1745"/>
                    </a:lnTo>
                    <a:cubicBezTo>
                      <a:pt x="5215" y="1742"/>
                      <a:pt x="5211" y="1739"/>
                      <a:pt x="5206" y="1736"/>
                    </a:cubicBezTo>
                    <a:lnTo>
                      <a:pt x="5206" y="1736"/>
                    </a:lnTo>
                    <a:cubicBezTo>
                      <a:pt x="5211" y="1739"/>
                      <a:pt x="5216" y="1742"/>
                      <a:pt x="5220" y="1745"/>
                    </a:cubicBezTo>
                    <a:lnTo>
                      <a:pt x="5220" y="1745"/>
                    </a:lnTo>
                    <a:cubicBezTo>
                      <a:pt x="5220" y="1745"/>
                      <a:pt x="5220" y="1745"/>
                      <a:pt x="5220" y="1745"/>
                    </a:cubicBezTo>
                    <a:lnTo>
                      <a:pt x="5220" y="1745"/>
                    </a:lnTo>
                    <a:cubicBezTo>
                      <a:pt x="5220" y="1745"/>
                      <a:pt x="5220" y="1745"/>
                      <a:pt x="5221" y="1746"/>
                    </a:cubicBezTo>
                    <a:lnTo>
                      <a:pt x="5221" y="1746"/>
                    </a:lnTo>
                    <a:cubicBezTo>
                      <a:pt x="5221" y="1746"/>
                      <a:pt x="5220" y="1745"/>
                      <a:pt x="5220" y="1745"/>
                    </a:cubicBezTo>
                    <a:lnTo>
                      <a:pt x="5220" y="1745"/>
                    </a:lnTo>
                    <a:cubicBezTo>
                      <a:pt x="5222" y="1746"/>
                      <a:pt x="5224" y="1747"/>
                      <a:pt x="5225" y="1748"/>
                    </a:cubicBezTo>
                    <a:cubicBezTo>
                      <a:pt x="5224" y="1748"/>
                      <a:pt x="5222" y="1747"/>
                      <a:pt x="5221" y="1746"/>
                    </a:cubicBezTo>
                    <a:lnTo>
                      <a:pt x="5221" y="1746"/>
                    </a:lnTo>
                    <a:cubicBezTo>
                      <a:pt x="5263" y="1773"/>
                      <a:pt x="5305" y="1800"/>
                      <a:pt x="5347" y="1826"/>
                    </a:cubicBezTo>
                    <a:cubicBezTo>
                      <a:pt x="5347" y="1826"/>
                      <a:pt x="5346" y="1825"/>
                      <a:pt x="5345" y="1825"/>
                    </a:cubicBezTo>
                    <a:lnTo>
                      <a:pt x="5345" y="1825"/>
                    </a:lnTo>
                    <a:cubicBezTo>
                      <a:pt x="5348" y="1827"/>
                      <a:pt x="5351" y="1829"/>
                      <a:pt x="5353" y="1831"/>
                    </a:cubicBezTo>
                    <a:cubicBezTo>
                      <a:pt x="5358" y="1833"/>
                      <a:pt x="5361" y="1835"/>
                      <a:pt x="5366" y="1838"/>
                    </a:cubicBezTo>
                    <a:cubicBezTo>
                      <a:pt x="5366" y="1838"/>
                      <a:pt x="5365" y="1838"/>
                      <a:pt x="5364" y="1837"/>
                    </a:cubicBezTo>
                    <a:lnTo>
                      <a:pt x="5364" y="1837"/>
                    </a:lnTo>
                    <a:cubicBezTo>
                      <a:pt x="5403" y="1862"/>
                      <a:pt x="5441" y="1887"/>
                      <a:pt x="5480" y="1912"/>
                    </a:cubicBezTo>
                    <a:cubicBezTo>
                      <a:pt x="5616" y="2014"/>
                      <a:pt x="5752" y="2117"/>
                      <a:pt x="5885" y="2224"/>
                    </a:cubicBezTo>
                    <a:cubicBezTo>
                      <a:pt x="5950" y="2280"/>
                      <a:pt x="6014" y="2337"/>
                      <a:pt x="6076" y="2396"/>
                    </a:cubicBezTo>
                    <a:cubicBezTo>
                      <a:pt x="6131" y="2448"/>
                      <a:pt x="6182" y="2504"/>
                      <a:pt x="6234" y="2560"/>
                    </a:cubicBezTo>
                    <a:cubicBezTo>
                      <a:pt x="6346" y="2685"/>
                      <a:pt x="6460" y="2810"/>
                      <a:pt x="6574" y="2933"/>
                    </a:cubicBezTo>
                    <a:cubicBezTo>
                      <a:pt x="6572" y="2932"/>
                      <a:pt x="6570" y="2930"/>
                      <a:pt x="6569" y="2929"/>
                    </a:cubicBezTo>
                    <a:lnTo>
                      <a:pt x="6569" y="2929"/>
                    </a:lnTo>
                    <a:cubicBezTo>
                      <a:pt x="6705" y="3083"/>
                      <a:pt x="6835" y="3242"/>
                      <a:pt x="6962" y="3403"/>
                    </a:cubicBezTo>
                    <a:cubicBezTo>
                      <a:pt x="7085" y="3557"/>
                      <a:pt x="7208" y="3708"/>
                      <a:pt x="7322" y="3868"/>
                    </a:cubicBezTo>
                    <a:cubicBezTo>
                      <a:pt x="7472" y="4094"/>
                      <a:pt x="7605" y="4329"/>
                      <a:pt x="7728" y="4570"/>
                    </a:cubicBezTo>
                    <a:lnTo>
                      <a:pt x="7728" y="4570"/>
                    </a:lnTo>
                    <a:cubicBezTo>
                      <a:pt x="7729" y="4571"/>
                      <a:pt x="7729" y="4572"/>
                      <a:pt x="7729" y="4573"/>
                    </a:cubicBezTo>
                    <a:lnTo>
                      <a:pt x="7729" y="4573"/>
                    </a:lnTo>
                    <a:cubicBezTo>
                      <a:pt x="7730" y="4574"/>
                      <a:pt x="7731" y="4576"/>
                      <a:pt x="7732" y="4577"/>
                    </a:cubicBezTo>
                    <a:cubicBezTo>
                      <a:pt x="7732" y="4577"/>
                      <a:pt x="7731" y="4576"/>
                      <a:pt x="7731" y="4576"/>
                    </a:cubicBezTo>
                    <a:lnTo>
                      <a:pt x="7731" y="4576"/>
                    </a:lnTo>
                    <a:cubicBezTo>
                      <a:pt x="7732" y="4577"/>
                      <a:pt x="7733" y="4579"/>
                      <a:pt x="7734" y="4580"/>
                    </a:cubicBezTo>
                    <a:lnTo>
                      <a:pt x="7734" y="4580"/>
                    </a:lnTo>
                    <a:cubicBezTo>
                      <a:pt x="7734" y="4581"/>
                      <a:pt x="7734" y="4581"/>
                      <a:pt x="7734" y="4581"/>
                    </a:cubicBezTo>
                    <a:lnTo>
                      <a:pt x="7734" y="4581"/>
                    </a:lnTo>
                    <a:cubicBezTo>
                      <a:pt x="7734" y="4582"/>
                      <a:pt x="7734" y="4583"/>
                      <a:pt x="7735" y="4583"/>
                    </a:cubicBezTo>
                    <a:lnTo>
                      <a:pt x="7735" y="4583"/>
                    </a:lnTo>
                    <a:cubicBezTo>
                      <a:pt x="7737" y="4587"/>
                      <a:pt x="7739" y="4591"/>
                      <a:pt x="7741" y="4596"/>
                    </a:cubicBezTo>
                    <a:lnTo>
                      <a:pt x="7742" y="4599"/>
                    </a:lnTo>
                    <a:cubicBezTo>
                      <a:pt x="7742" y="4598"/>
                      <a:pt x="7742" y="4597"/>
                      <a:pt x="7742" y="4597"/>
                    </a:cubicBezTo>
                    <a:cubicBezTo>
                      <a:pt x="7748" y="4611"/>
                      <a:pt x="7755" y="4623"/>
                      <a:pt x="7762" y="4637"/>
                    </a:cubicBezTo>
                    <a:cubicBezTo>
                      <a:pt x="7764" y="4641"/>
                      <a:pt x="7765" y="4645"/>
                      <a:pt x="7767" y="4648"/>
                    </a:cubicBezTo>
                    <a:lnTo>
                      <a:pt x="7767" y="4648"/>
                    </a:lnTo>
                    <a:cubicBezTo>
                      <a:pt x="7767" y="4648"/>
                      <a:pt x="7767" y="4647"/>
                      <a:pt x="7767" y="4647"/>
                    </a:cubicBezTo>
                    <a:lnTo>
                      <a:pt x="7767" y="4647"/>
                    </a:lnTo>
                    <a:cubicBezTo>
                      <a:pt x="7771" y="4653"/>
                      <a:pt x="7774" y="4660"/>
                      <a:pt x="7776" y="4667"/>
                    </a:cubicBezTo>
                    <a:cubicBezTo>
                      <a:pt x="7778" y="4667"/>
                      <a:pt x="7778" y="4668"/>
                      <a:pt x="7778" y="4669"/>
                    </a:cubicBezTo>
                    <a:cubicBezTo>
                      <a:pt x="7778" y="4668"/>
                      <a:pt x="7778" y="4668"/>
                      <a:pt x="7778" y="4668"/>
                    </a:cubicBezTo>
                    <a:cubicBezTo>
                      <a:pt x="7829" y="4770"/>
                      <a:pt x="7880" y="4871"/>
                      <a:pt x="7937" y="4971"/>
                    </a:cubicBezTo>
                    <a:cubicBezTo>
                      <a:pt x="7995" y="5075"/>
                      <a:pt x="8052" y="5177"/>
                      <a:pt x="8106" y="5282"/>
                    </a:cubicBezTo>
                    <a:cubicBezTo>
                      <a:pt x="8178" y="5442"/>
                      <a:pt x="8244" y="5603"/>
                      <a:pt x="8304" y="5767"/>
                    </a:cubicBezTo>
                    <a:cubicBezTo>
                      <a:pt x="8419" y="6113"/>
                      <a:pt x="8520" y="6463"/>
                      <a:pt x="8623" y="6813"/>
                    </a:cubicBezTo>
                    <a:cubicBezTo>
                      <a:pt x="8674" y="6987"/>
                      <a:pt x="8719" y="7164"/>
                      <a:pt x="8769" y="7338"/>
                    </a:cubicBezTo>
                    <a:cubicBezTo>
                      <a:pt x="8816" y="7504"/>
                      <a:pt x="8862" y="7669"/>
                      <a:pt x="8898" y="7837"/>
                    </a:cubicBezTo>
                    <a:cubicBezTo>
                      <a:pt x="8924" y="7968"/>
                      <a:pt x="8950" y="8098"/>
                      <a:pt x="8970" y="8229"/>
                    </a:cubicBezTo>
                    <a:cubicBezTo>
                      <a:pt x="8990" y="8359"/>
                      <a:pt x="9000" y="8490"/>
                      <a:pt x="9010" y="8622"/>
                    </a:cubicBezTo>
                    <a:cubicBezTo>
                      <a:pt x="9031" y="8919"/>
                      <a:pt x="9035" y="9218"/>
                      <a:pt x="9050" y="9516"/>
                    </a:cubicBezTo>
                    <a:cubicBezTo>
                      <a:pt x="9059" y="9676"/>
                      <a:pt x="9064" y="9836"/>
                      <a:pt x="9065" y="9998"/>
                    </a:cubicBezTo>
                    <a:cubicBezTo>
                      <a:pt x="9066" y="10049"/>
                      <a:pt x="9066" y="10102"/>
                      <a:pt x="9067" y="10153"/>
                    </a:cubicBezTo>
                    <a:cubicBezTo>
                      <a:pt x="9063" y="10202"/>
                      <a:pt x="9057" y="10251"/>
                      <a:pt x="9050" y="10301"/>
                    </a:cubicBezTo>
                    <a:cubicBezTo>
                      <a:pt x="9042" y="10350"/>
                      <a:pt x="9037" y="10399"/>
                      <a:pt x="9031" y="10448"/>
                    </a:cubicBezTo>
                    <a:cubicBezTo>
                      <a:pt x="9018" y="10449"/>
                      <a:pt x="9007" y="10451"/>
                      <a:pt x="8995" y="10454"/>
                    </a:cubicBezTo>
                    <a:cubicBezTo>
                      <a:pt x="8996" y="10453"/>
                      <a:pt x="8996" y="10453"/>
                      <a:pt x="8997" y="10453"/>
                    </a:cubicBezTo>
                    <a:lnTo>
                      <a:pt x="8997" y="10453"/>
                    </a:lnTo>
                    <a:cubicBezTo>
                      <a:pt x="8946" y="10458"/>
                      <a:pt x="8895" y="10461"/>
                      <a:pt x="8843" y="10461"/>
                    </a:cubicBezTo>
                    <a:cubicBezTo>
                      <a:pt x="8611" y="10457"/>
                      <a:pt x="8379" y="10447"/>
                      <a:pt x="8148" y="10447"/>
                    </a:cubicBezTo>
                    <a:cubicBezTo>
                      <a:pt x="8107" y="10447"/>
                      <a:pt x="8066" y="10447"/>
                      <a:pt x="8026" y="10448"/>
                    </a:cubicBezTo>
                    <a:lnTo>
                      <a:pt x="8014" y="10448"/>
                    </a:lnTo>
                    <a:cubicBezTo>
                      <a:pt x="7851" y="10446"/>
                      <a:pt x="7687" y="10439"/>
                      <a:pt x="7525" y="10417"/>
                    </a:cubicBezTo>
                    <a:cubicBezTo>
                      <a:pt x="7364" y="10397"/>
                      <a:pt x="7202" y="10381"/>
                      <a:pt x="7041" y="10363"/>
                    </a:cubicBezTo>
                    <a:cubicBezTo>
                      <a:pt x="6776" y="10325"/>
                      <a:pt x="6515" y="10259"/>
                      <a:pt x="6257" y="10193"/>
                    </a:cubicBezTo>
                    <a:cubicBezTo>
                      <a:pt x="6046" y="10135"/>
                      <a:pt x="5845" y="10051"/>
                      <a:pt x="5642" y="9970"/>
                    </a:cubicBezTo>
                    <a:lnTo>
                      <a:pt x="5642" y="9970"/>
                    </a:lnTo>
                    <a:cubicBezTo>
                      <a:pt x="5643" y="9970"/>
                      <a:pt x="5643" y="9970"/>
                      <a:pt x="5643" y="9970"/>
                    </a:cubicBezTo>
                    <a:cubicBezTo>
                      <a:pt x="5519" y="9920"/>
                      <a:pt x="5396" y="9865"/>
                      <a:pt x="5276" y="9803"/>
                    </a:cubicBezTo>
                    <a:cubicBezTo>
                      <a:pt x="5164" y="9746"/>
                      <a:pt x="5053" y="9685"/>
                      <a:pt x="4942" y="9624"/>
                    </a:cubicBezTo>
                    <a:lnTo>
                      <a:pt x="4942" y="9624"/>
                    </a:lnTo>
                    <a:cubicBezTo>
                      <a:pt x="4943" y="9625"/>
                      <a:pt x="4945" y="9626"/>
                      <a:pt x="4946" y="9627"/>
                    </a:cubicBezTo>
                    <a:cubicBezTo>
                      <a:pt x="4942" y="9624"/>
                      <a:pt x="4937" y="9621"/>
                      <a:pt x="4933" y="9619"/>
                    </a:cubicBezTo>
                    <a:cubicBezTo>
                      <a:pt x="4931" y="9618"/>
                      <a:pt x="4928" y="9617"/>
                      <a:pt x="4926" y="9615"/>
                    </a:cubicBezTo>
                    <a:lnTo>
                      <a:pt x="4926" y="9615"/>
                    </a:lnTo>
                    <a:cubicBezTo>
                      <a:pt x="4927" y="9616"/>
                      <a:pt x="4928" y="9616"/>
                      <a:pt x="4929" y="9617"/>
                    </a:cubicBezTo>
                    <a:cubicBezTo>
                      <a:pt x="4928" y="9616"/>
                      <a:pt x="4927" y="9616"/>
                      <a:pt x="4926" y="9614"/>
                    </a:cubicBezTo>
                    <a:lnTo>
                      <a:pt x="4926" y="9614"/>
                    </a:lnTo>
                    <a:cubicBezTo>
                      <a:pt x="4926" y="9615"/>
                      <a:pt x="4926" y="9615"/>
                      <a:pt x="4926" y="9615"/>
                    </a:cubicBezTo>
                    <a:lnTo>
                      <a:pt x="4926" y="9615"/>
                    </a:lnTo>
                    <a:cubicBezTo>
                      <a:pt x="4918" y="9610"/>
                      <a:pt x="4910" y="9606"/>
                      <a:pt x="4902" y="9602"/>
                    </a:cubicBezTo>
                    <a:cubicBezTo>
                      <a:pt x="4898" y="9598"/>
                      <a:pt x="4895" y="9596"/>
                      <a:pt x="4890" y="9594"/>
                    </a:cubicBezTo>
                    <a:cubicBezTo>
                      <a:pt x="4834" y="9562"/>
                      <a:pt x="4777" y="9530"/>
                      <a:pt x="4721" y="9496"/>
                    </a:cubicBezTo>
                    <a:cubicBezTo>
                      <a:pt x="4604" y="9425"/>
                      <a:pt x="4491" y="9351"/>
                      <a:pt x="4373" y="9281"/>
                    </a:cubicBezTo>
                    <a:cubicBezTo>
                      <a:pt x="4271" y="9219"/>
                      <a:pt x="4169" y="9155"/>
                      <a:pt x="4070" y="9085"/>
                    </a:cubicBezTo>
                    <a:cubicBezTo>
                      <a:pt x="3944" y="8989"/>
                      <a:pt x="3823" y="8885"/>
                      <a:pt x="3707" y="8776"/>
                    </a:cubicBezTo>
                    <a:cubicBezTo>
                      <a:pt x="3589" y="8657"/>
                      <a:pt x="3479" y="8532"/>
                      <a:pt x="3361" y="8412"/>
                    </a:cubicBezTo>
                    <a:cubicBezTo>
                      <a:pt x="3240" y="8288"/>
                      <a:pt x="3118" y="8167"/>
                      <a:pt x="3009" y="8032"/>
                    </a:cubicBezTo>
                    <a:cubicBezTo>
                      <a:pt x="2920" y="7915"/>
                      <a:pt x="2830" y="7800"/>
                      <a:pt x="2739" y="7684"/>
                    </a:cubicBezTo>
                    <a:cubicBezTo>
                      <a:pt x="2645" y="7566"/>
                      <a:pt x="2546" y="7452"/>
                      <a:pt x="2452" y="7335"/>
                    </a:cubicBezTo>
                    <a:cubicBezTo>
                      <a:pt x="2329" y="7173"/>
                      <a:pt x="2216" y="7003"/>
                      <a:pt x="2104" y="6834"/>
                    </a:cubicBezTo>
                    <a:cubicBezTo>
                      <a:pt x="1990" y="6664"/>
                      <a:pt x="1881" y="6495"/>
                      <a:pt x="1777" y="6320"/>
                    </a:cubicBezTo>
                    <a:cubicBezTo>
                      <a:pt x="1714" y="6208"/>
                      <a:pt x="1660" y="6093"/>
                      <a:pt x="1606" y="5975"/>
                    </a:cubicBezTo>
                    <a:cubicBezTo>
                      <a:pt x="1554" y="5860"/>
                      <a:pt x="1495" y="5747"/>
                      <a:pt x="1445" y="5631"/>
                    </a:cubicBezTo>
                    <a:cubicBezTo>
                      <a:pt x="1391" y="5507"/>
                      <a:pt x="1336" y="5382"/>
                      <a:pt x="1284" y="5258"/>
                    </a:cubicBezTo>
                    <a:cubicBezTo>
                      <a:pt x="1236" y="5143"/>
                      <a:pt x="1181" y="5033"/>
                      <a:pt x="1131" y="4919"/>
                    </a:cubicBezTo>
                    <a:cubicBezTo>
                      <a:pt x="1103" y="4846"/>
                      <a:pt x="1079" y="4773"/>
                      <a:pt x="1057" y="4699"/>
                    </a:cubicBezTo>
                    <a:cubicBezTo>
                      <a:pt x="1032" y="4603"/>
                      <a:pt x="1009" y="4507"/>
                      <a:pt x="989" y="4409"/>
                    </a:cubicBezTo>
                    <a:cubicBezTo>
                      <a:pt x="969" y="4314"/>
                      <a:pt x="952" y="4217"/>
                      <a:pt x="929" y="4122"/>
                    </a:cubicBezTo>
                    <a:cubicBezTo>
                      <a:pt x="881" y="3926"/>
                      <a:pt x="825" y="3732"/>
                      <a:pt x="772" y="3537"/>
                    </a:cubicBezTo>
                    <a:cubicBezTo>
                      <a:pt x="720" y="3324"/>
                      <a:pt x="687" y="3106"/>
                      <a:pt x="654" y="2889"/>
                    </a:cubicBezTo>
                    <a:cubicBezTo>
                      <a:pt x="619" y="2672"/>
                      <a:pt x="565" y="2461"/>
                      <a:pt x="534" y="2245"/>
                    </a:cubicBezTo>
                    <a:cubicBezTo>
                      <a:pt x="526" y="2156"/>
                      <a:pt x="520" y="2069"/>
                      <a:pt x="518" y="1979"/>
                    </a:cubicBezTo>
                    <a:cubicBezTo>
                      <a:pt x="518" y="1961"/>
                      <a:pt x="518" y="1943"/>
                      <a:pt x="518" y="1926"/>
                    </a:cubicBezTo>
                    <a:cubicBezTo>
                      <a:pt x="518" y="1922"/>
                      <a:pt x="518" y="1920"/>
                      <a:pt x="518" y="1917"/>
                    </a:cubicBezTo>
                    <a:lnTo>
                      <a:pt x="518" y="1907"/>
                    </a:lnTo>
                    <a:cubicBezTo>
                      <a:pt x="519" y="1786"/>
                      <a:pt x="526" y="1665"/>
                      <a:pt x="527" y="1543"/>
                    </a:cubicBezTo>
                    <a:cubicBezTo>
                      <a:pt x="529" y="1419"/>
                      <a:pt x="525" y="1295"/>
                      <a:pt x="520" y="1171"/>
                    </a:cubicBezTo>
                    <a:cubicBezTo>
                      <a:pt x="522" y="1104"/>
                      <a:pt x="529" y="1036"/>
                      <a:pt x="537" y="969"/>
                    </a:cubicBezTo>
                    <a:cubicBezTo>
                      <a:pt x="555" y="855"/>
                      <a:pt x="575" y="743"/>
                      <a:pt x="591" y="630"/>
                    </a:cubicBezTo>
                    <a:cubicBezTo>
                      <a:pt x="632" y="626"/>
                      <a:pt x="673" y="622"/>
                      <a:pt x="713" y="619"/>
                    </a:cubicBezTo>
                    <a:cubicBezTo>
                      <a:pt x="850" y="611"/>
                      <a:pt x="989" y="610"/>
                      <a:pt x="1127" y="608"/>
                    </a:cubicBezTo>
                    <a:cubicBezTo>
                      <a:pt x="1182" y="608"/>
                      <a:pt x="1237" y="608"/>
                      <a:pt x="1292" y="608"/>
                    </a:cubicBezTo>
                    <a:close/>
                    <a:moveTo>
                      <a:pt x="395" y="0"/>
                    </a:moveTo>
                    <a:cubicBezTo>
                      <a:pt x="337" y="0"/>
                      <a:pt x="280" y="27"/>
                      <a:pt x="239" y="78"/>
                    </a:cubicBezTo>
                    <a:cubicBezTo>
                      <a:pt x="238" y="79"/>
                      <a:pt x="236" y="81"/>
                      <a:pt x="235" y="84"/>
                    </a:cubicBezTo>
                    <a:cubicBezTo>
                      <a:pt x="231" y="83"/>
                      <a:pt x="227" y="83"/>
                      <a:pt x="223" y="83"/>
                    </a:cubicBezTo>
                    <a:cubicBezTo>
                      <a:pt x="213" y="83"/>
                      <a:pt x="203" y="84"/>
                      <a:pt x="192" y="86"/>
                    </a:cubicBezTo>
                    <a:lnTo>
                      <a:pt x="188" y="86"/>
                    </a:lnTo>
                    <a:cubicBezTo>
                      <a:pt x="124" y="94"/>
                      <a:pt x="68" y="149"/>
                      <a:pt x="48" y="209"/>
                    </a:cubicBezTo>
                    <a:cubicBezTo>
                      <a:pt x="34" y="255"/>
                      <a:pt x="33" y="302"/>
                      <a:pt x="33" y="349"/>
                    </a:cubicBezTo>
                    <a:lnTo>
                      <a:pt x="33" y="363"/>
                    </a:lnTo>
                    <a:lnTo>
                      <a:pt x="33" y="371"/>
                    </a:lnTo>
                    <a:cubicBezTo>
                      <a:pt x="33" y="402"/>
                      <a:pt x="33" y="433"/>
                      <a:pt x="33" y="464"/>
                    </a:cubicBezTo>
                    <a:cubicBezTo>
                      <a:pt x="32" y="469"/>
                      <a:pt x="29" y="472"/>
                      <a:pt x="28" y="477"/>
                    </a:cubicBezTo>
                    <a:cubicBezTo>
                      <a:pt x="26" y="498"/>
                      <a:pt x="28" y="517"/>
                      <a:pt x="33" y="536"/>
                    </a:cubicBezTo>
                    <a:cubicBezTo>
                      <a:pt x="32" y="552"/>
                      <a:pt x="32" y="570"/>
                      <a:pt x="32" y="586"/>
                    </a:cubicBezTo>
                    <a:cubicBezTo>
                      <a:pt x="32" y="590"/>
                      <a:pt x="32" y="595"/>
                      <a:pt x="32" y="598"/>
                    </a:cubicBezTo>
                    <a:cubicBezTo>
                      <a:pt x="32" y="597"/>
                      <a:pt x="32" y="596"/>
                      <a:pt x="33" y="595"/>
                    </a:cubicBezTo>
                    <a:lnTo>
                      <a:pt x="33" y="595"/>
                    </a:lnTo>
                    <a:cubicBezTo>
                      <a:pt x="33" y="597"/>
                      <a:pt x="32" y="600"/>
                      <a:pt x="32" y="603"/>
                    </a:cubicBezTo>
                    <a:cubicBezTo>
                      <a:pt x="32" y="608"/>
                      <a:pt x="32" y="613"/>
                      <a:pt x="33" y="619"/>
                    </a:cubicBezTo>
                    <a:cubicBezTo>
                      <a:pt x="32" y="615"/>
                      <a:pt x="32" y="612"/>
                      <a:pt x="32" y="608"/>
                    </a:cubicBezTo>
                    <a:cubicBezTo>
                      <a:pt x="26" y="930"/>
                      <a:pt x="15" y="1252"/>
                      <a:pt x="8" y="1574"/>
                    </a:cubicBezTo>
                    <a:cubicBezTo>
                      <a:pt x="5" y="1738"/>
                      <a:pt x="1" y="1902"/>
                      <a:pt x="2" y="2066"/>
                    </a:cubicBezTo>
                    <a:cubicBezTo>
                      <a:pt x="3" y="2228"/>
                      <a:pt x="2" y="2391"/>
                      <a:pt x="20" y="2552"/>
                    </a:cubicBezTo>
                    <a:cubicBezTo>
                      <a:pt x="43" y="2764"/>
                      <a:pt x="83" y="2971"/>
                      <a:pt x="125" y="3179"/>
                    </a:cubicBezTo>
                    <a:cubicBezTo>
                      <a:pt x="165" y="3373"/>
                      <a:pt x="214" y="3567"/>
                      <a:pt x="275" y="3755"/>
                    </a:cubicBezTo>
                    <a:cubicBezTo>
                      <a:pt x="338" y="3947"/>
                      <a:pt x="409" y="4136"/>
                      <a:pt x="475" y="4326"/>
                    </a:cubicBezTo>
                    <a:cubicBezTo>
                      <a:pt x="537" y="4503"/>
                      <a:pt x="594" y="4681"/>
                      <a:pt x="645" y="4862"/>
                    </a:cubicBezTo>
                    <a:cubicBezTo>
                      <a:pt x="696" y="5052"/>
                      <a:pt x="746" y="5242"/>
                      <a:pt x="813" y="5426"/>
                    </a:cubicBezTo>
                    <a:cubicBezTo>
                      <a:pt x="880" y="5617"/>
                      <a:pt x="951" y="5807"/>
                      <a:pt x="1035" y="5991"/>
                    </a:cubicBezTo>
                    <a:cubicBezTo>
                      <a:pt x="1201" y="6359"/>
                      <a:pt x="1398" y="6711"/>
                      <a:pt x="1614" y="7053"/>
                    </a:cubicBezTo>
                    <a:cubicBezTo>
                      <a:pt x="1666" y="7135"/>
                      <a:pt x="1716" y="7219"/>
                      <a:pt x="1771" y="7300"/>
                    </a:cubicBezTo>
                    <a:cubicBezTo>
                      <a:pt x="1829" y="7388"/>
                      <a:pt x="1891" y="7474"/>
                      <a:pt x="1953" y="7560"/>
                    </a:cubicBezTo>
                    <a:cubicBezTo>
                      <a:pt x="2073" y="7722"/>
                      <a:pt x="2210" y="7872"/>
                      <a:pt x="2345" y="8023"/>
                    </a:cubicBezTo>
                    <a:cubicBezTo>
                      <a:pt x="2474" y="8167"/>
                      <a:pt x="2600" y="8314"/>
                      <a:pt x="2737" y="8452"/>
                    </a:cubicBezTo>
                    <a:cubicBezTo>
                      <a:pt x="2879" y="8591"/>
                      <a:pt x="3025" y="8725"/>
                      <a:pt x="3167" y="8864"/>
                    </a:cubicBezTo>
                    <a:cubicBezTo>
                      <a:pt x="3161" y="8859"/>
                      <a:pt x="3157" y="8853"/>
                      <a:pt x="3150" y="8846"/>
                    </a:cubicBezTo>
                    <a:lnTo>
                      <a:pt x="3150" y="8846"/>
                    </a:lnTo>
                    <a:cubicBezTo>
                      <a:pt x="3286" y="8981"/>
                      <a:pt x="3422" y="9111"/>
                      <a:pt x="3568" y="9235"/>
                    </a:cubicBezTo>
                    <a:cubicBezTo>
                      <a:pt x="3706" y="9350"/>
                      <a:pt x="3849" y="9459"/>
                      <a:pt x="3997" y="9557"/>
                    </a:cubicBezTo>
                    <a:cubicBezTo>
                      <a:pt x="4008" y="9564"/>
                      <a:pt x="4018" y="9571"/>
                      <a:pt x="4027" y="9578"/>
                    </a:cubicBezTo>
                    <a:cubicBezTo>
                      <a:pt x="4034" y="9606"/>
                      <a:pt x="4048" y="9635"/>
                      <a:pt x="4069" y="9658"/>
                    </a:cubicBezTo>
                    <a:cubicBezTo>
                      <a:pt x="4110" y="9701"/>
                      <a:pt x="4171" y="9730"/>
                      <a:pt x="4223" y="9761"/>
                    </a:cubicBezTo>
                    <a:cubicBezTo>
                      <a:pt x="4264" y="9785"/>
                      <a:pt x="4305" y="9809"/>
                      <a:pt x="4346" y="9833"/>
                    </a:cubicBezTo>
                    <a:cubicBezTo>
                      <a:pt x="4432" y="9883"/>
                      <a:pt x="4518" y="9932"/>
                      <a:pt x="4607" y="9977"/>
                    </a:cubicBezTo>
                    <a:cubicBezTo>
                      <a:pt x="4792" y="10070"/>
                      <a:pt x="4982" y="10153"/>
                      <a:pt x="5167" y="10246"/>
                    </a:cubicBezTo>
                    <a:cubicBezTo>
                      <a:pt x="5192" y="10258"/>
                      <a:pt x="5219" y="10264"/>
                      <a:pt x="5246" y="10264"/>
                    </a:cubicBezTo>
                    <a:cubicBezTo>
                      <a:pt x="5257" y="10264"/>
                      <a:pt x="5268" y="10263"/>
                      <a:pt x="5279" y="10261"/>
                    </a:cubicBezTo>
                    <a:cubicBezTo>
                      <a:pt x="5359" y="10288"/>
                      <a:pt x="5440" y="10314"/>
                      <a:pt x="5519" y="10344"/>
                    </a:cubicBezTo>
                    <a:cubicBezTo>
                      <a:pt x="5707" y="10415"/>
                      <a:pt x="5892" y="10490"/>
                      <a:pt x="6084" y="10550"/>
                    </a:cubicBezTo>
                    <a:cubicBezTo>
                      <a:pt x="6180" y="10580"/>
                      <a:pt x="6280" y="10601"/>
                      <a:pt x="6377" y="10624"/>
                    </a:cubicBezTo>
                    <a:cubicBezTo>
                      <a:pt x="6469" y="10645"/>
                      <a:pt x="6563" y="10668"/>
                      <a:pt x="6656" y="10687"/>
                    </a:cubicBezTo>
                    <a:cubicBezTo>
                      <a:pt x="6743" y="10706"/>
                      <a:pt x="6830" y="10719"/>
                      <a:pt x="6917" y="10734"/>
                    </a:cubicBezTo>
                    <a:cubicBezTo>
                      <a:pt x="7014" y="10750"/>
                      <a:pt x="7111" y="10768"/>
                      <a:pt x="7208" y="10784"/>
                    </a:cubicBezTo>
                    <a:cubicBezTo>
                      <a:pt x="7419" y="10819"/>
                      <a:pt x="7630" y="10843"/>
                      <a:pt x="7842" y="10864"/>
                    </a:cubicBezTo>
                    <a:cubicBezTo>
                      <a:pt x="7850" y="10865"/>
                      <a:pt x="7856" y="10865"/>
                      <a:pt x="7863" y="10865"/>
                    </a:cubicBezTo>
                    <a:cubicBezTo>
                      <a:pt x="7908" y="10864"/>
                      <a:pt x="7948" y="10845"/>
                      <a:pt x="7980" y="10815"/>
                    </a:cubicBezTo>
                    <a:cubicBezTo>
                      <a:pt x="8061" y="10815"/>
                      <a:pt x="8142" y="10815"/>
                      <a:pt x="8224" y="10814"/>
                    </a:cubicBezTo>
                    <a:lnTo>
                      <a:pt x="8234" y="10814"/>
                    </a:lnTo>
                    <a:cubicBezTo>
                      <a:pt x="8417" y="10817"/>
                      <a:pt x="8601" y="10827"/>
                      <a:pt x="8785" y="10830"/>
                    </a:cubicBezTo>
                    <a:cubicBezTo>
                      <a:pt x="8797" y="10830"/>
                      <a:pt x="8810" y="10830"/>
                      <a:pt x="8822" y="10830"/>
                    </a:cubicBezTo>
                    <a:cubicBezTo>
                      <a:pt x="8889" y="10830"/>
                      <a:pt x="8955" y="10828"/>
                      <a:pt x="9022" y="10821"/>
                    </a:cubicBezTo>
                    <a:cubicBezTo>
                      <a:pt x="9045" y="10860"/>
                      <a:pt x="9083" y="10892"/>
                      <a:pt x="9133" y="10903"/>
                    </a:cubicBezTo>
                    <a:cubicBezTo>
                      <a:pt x="9149" y="10908"/>
                      <a:pt x="9165" y="10909"/>
                      <a:pt x="9181" y="10909"/>
                    </a:cubicBezTo>
                    <a:cubicBezTo>
                      <a:pt x="9261" y="10907"/>
                      <a:pt x="9341" y="10851"/>
                      <a:pt x="9357" y="10768"/>
                    </a:cubicBezTo>
                    <a:cubicBezTo>
                      <a:pt x="9367" y="10718"/>
                      <a:pt x="9372" y="10668"/>
                      <a:pt x="9378" y="10617"/>
                    </a:cubicBezTo>
                    <a:cubicBezTo>
                      <a:pt x="9407" y="10589"/>
                      <a:pt x="9426" y="10553"/>
                      <a:pt x="9430" y="10511"/>
                    </a:cubicBezTo>
                    <a:cubicBezTo>
                      <a:pt x="9438" y="10401"/>
                      <a:pt x="9437" y="10290"/>
                      <a:pt x="9437" y="10178"/>
                    </a:cubicBezTo>
                    <a:lnTo>
                      <a:pt x="9437" y="10172"/>
                    </a:lnTo>
                    <a:cubicBezTo>
                      <a:pt x="9450" y="10042"/>
                      <a:pt x="9460" y="9911"/>
                      <a:pt x="9463" y="9779"/>
                    </a:cubicBezTo>
                    <a:cubicBezTo>
                      <a:pt x="9469" y="9592"/>
                      <a:pt x="9462" y="9403"/>
                      <a:pt x="9464" y="9217"/>
                    </a:cubicBezTo>
                    <a:cubicBezTo>
                      <a:pt x="9465" y="9118"/>
                      <a:pt x="9468" y="9020"/>
                      <a:pt x="9468" y="8923"/>
                    </a:cubicBezTo>
                    <a:cubicBezTo>
                      <a:pt x="9468" y="8828"/>
                      <a:pt x="9463" y="8734"/>
                      <a:pt x="9461" y="8641"/>
                    </a:cubicBezTo>
                    <a:cubicBezTo>
                      <a:pt x="9457" y="8444"/>
                      <a:pt x="9463" y="8245"/>
                      <a:pt x="9442" y="8048"/>
                    </a:cubicBezTo>
                    <a:cubicBezTo>
                      <a:pt x="9423" y="7852"/>
                      <a:pt x="9388" y="7659"/>
                      <a:pt x="9351" y="7467"/>
                    </a:cubicBezTo>
                    <a:cubicBezTo>
                      <a:pt x="9314" y="7270"/>
                      <a:pt x="9263" y="7078"/>
                      <a:pt x="9217" y="6884"/>
                    </a:cubicBezTo>
                    <a:cubicBezTo>
                      <a:pt x="9175" y="6703"/>
                      <a:pt x="9128" y="6525"/>
                      <a:pt x="9077" y="6346"/>
                    </a:cubicBezTo>
                    <a:cubicBezTo>
                      <a:pt x="9024" y="6160"/>
                      <a:pt x="8971" y="5974"/>
                      <a:pt x="8903" y="5792"/>
                    </a:cubicBezTo>
                    <a:cubicBezTo>
                      <a:pt x="8834" y="5612"/>
                      <a:pt x="8762" y="5433"/>
                      <a:pt x="8687" y="5254"/>
                    </a:cubicBezTo>
                    <a:cubicBezTo>
                      <a:pt x="8540" y="4902"/>
                      <a:pt x="8355" y="4567"/>
                      <a:pt x="8147" y="4247"/>
                    </a:cubicBezTo>
                    <a:cubicBezTo>
                      <a:pt x="8118" y="4202"/>
                      <a:pt x="8093" y="4157"/>
                      <a:pt x="8067" y="4111"/>
                    </a:cubicBezTo>
                    <a:cubicBezTo>
                      <a:pt x="8141" y="4049"/>
                      <a:pt x="8156" y="3933"/>
                      <a:pt x="8094" y="3856"/>
                    </a:cubicBezTo>
                    <a:cubicBezTo>
                      <a:pt x="8074" y="3831"/>
                      <a:pt x="8057" y="3804"/>
                      <a:pt x="8038" y="3778"/>
                    </a:cubicBezTo>
                    <a:lnTo>
                      <a:pt x="8038" y="3778"/>
                    </a:lnTo>
                    <a:cubicBezTo>
                      <a:pt x="8041" y="3782"/>
                      <a:pt x="8043" y="3785"/>
                      <a:pt x="8045" y="3788"/>
                    </a:cubicBezTo>
                    <a:cubicBezTo>
                      <a:pt x="7969" y="3675"/>
                      <a:pt x="7897" y="3559"/>
                      <a:pt x="7820" y="3447"/>
                    </a:cubicBezTo>
                    <a:cubicBezTo>
                      <a:pt x="7740" y="3330"/>
                      <a:pt x="7655" y="3216"/>
                      <a:pt x="7568" y="3103"/>
                    </a:cubicBezTo>
                    <a:cubicBezTo>
                      <a:pt x="7398" y="2886"/>
                      <a:pt x="7223" y="2671"/>
                      <a:pt x="7038" y="2464"/>
                    </a:cubicBezTo>
                    <a:cubicBezTo>
                      <a:pt x="6902" y="2314"/>
                      <a:pt x="6756" y="2174"/>
                      <a:pt x="6609" y="2034"/>
                    </a:cubicBezTo>
                    <a:cubicBezTo>
                      <a:pt x="6465" y="1898"/>
                      <a:pt x="6312" y="1769"/>
                      <a:pt x="6147" y="1656"/>
                    </a:cubicBezTo>
                    <a:cubicBezTo>
                      <a:pt x="5977" y="1539"/>
                      <a:pt x="5803" y="1428"/>
                      <a:pt x="5630" y="1315"/>
                    </a:cubicBezTo>
                    <a:cubicBezTo>
                      <a:pt x="5472" y="1212"/>
                      <a:pt x="5312" y="1107"/>
                      <a:pt x="5148" y="1015"/>
                    </a:cubicBezTo>
                    <a:cubicBezTo>
                      <a:pt x="4971" y="917"/>
                      <a:pt x="4791" y="826"/>
                      <a:pt x="4602" y="754"/>
                    </a:cubicBezTo>
                    <a:cubicBezTo>
                      <a:pt x="4409" y="680"/>
                      <a:pt x="4215" y="607"/>
                      <a:pt x="4018" y="543"/>
                    </a:cubicBezTo>
                    <a:cubicBezTo>
                      <a:pt x="3812" y="477"/>
                      <a:pt x="3606" y="414"/>
                      <a:pt x="3399" y="357"/>
                    </a:cubicBezTo>
                    <a:cubicBezTo>
                      <a:pt x="3311" y="332"/>
                      <a:pt x="3222" y="311"/>
                      <a:pt x="3133" y="291"/>
                    </a:cubicBezTo>
                    <a:cubicBezTo>
                      <a:pt x="3077" y="279"/>
                      <a:pt x="3022" y="267"/>
                      <a:pt x="2966" y="256"/>
                    </a:cubicBezTo>
                    <a:cubicBezTo>
                      <a:pt x="2924" y="249"/>
                      <a:pt x="2879" y="238"/>
                      <a:pt x="2836" y="238"/>
                    </a:cubicBezTo>
                    <a:cubicBezTo>
                      <a:pt x="2809" y="238"/>
                      <a:pt x="2781" y="242"/>
                      <a:pt x="2755" y="254"/>
                    </a:cubicBezTo>
                    <a:cubicBezTo>
                      <a:pt x="2694" y="283"/>
                      <a:pt x="2653" y="340"/>
                      <a:pt x="2646" y="407"/>
                    </a:cubicBezTo>
                    <a:cubicBezTo>
                      <a:pt x="2611" y="400"/>
                      <a:pt x="2578" y="392"/>
                      <a:pt x="2544" y="387"/>
                    </a:cubicBezTo>
                    <a:lnTo>
                      <a:pt x="2546" y="387"/>
                    </a:lnTo>
                    <a:cubicBezTo>
                      <a:pt x="2534" y="384"/>
                      <a:pt x="2521" y="382"/>
                      <a:pt x="2508" y="380"/>
                    </a:cubicBezTo>
                    <a:lnTo>
                      <a:pt x="2508" y="380"/>
                    </a:lnTo>
                    <a:cubicBezTo>
                      <a:pt x="2509" y="380"/>
                      <a:pt x="2510" y="380"/>
                      <a:pt x="2511" y="381"/>
                    </a:cubicBezTo>
                    <a:lnTo>
                      <a:pt x="2511" y="381"/>
                    </a:lnTo>
                    <a:cubicBezTo>
                      <a:pt x="2368" y="356"/>
                      <a:pt x="2226" y="340"/>
                      <a:pt x="2083" y="316"/>
                    </a:cubicBezTo>
                    <a:lnTo>
                      <a:pt x="2083" y="316"/>
                    </a:lnTo>
                    <a:cubicBezTo>
                      <a:pt x="2085" y="317"/>
                      <a:pt x="2088" y="317"/>
                      <a:pt x="2091" y="318"/>
                    </a:cubicBezTo>
                    <a:cubicBezTo>
                      <a:pt x="1912" y="285"/>
                      <a:pt x="1732" y="253"/>
                      <a:pt x="1549" y="244"/>
                    </a:cubicBezTo>
                    <a:cubicBezTo>
                      <a:pt x="1458" y="239"/>
                      <a:pt x="1366" y="237"/>
                      <a:pt x="1275" y="237"/>
                    </a:cubicBezTo>
                    <a:cubicBezTo>
                      <a:pt x="1194" y="237"/>
                      <a:pt x="1112" y="239"/>
                      <a:pt x="1031" y="239"/>
                    </a:cubicBezTo>
                    <a:cubicBezTo>
                      <a:pt x="894" y="240"/>
                      <a:pt x="757" y="247"/>
                      <a:pt x="619" y="259"/>
                    </a:cubicBezTo>
                    <a:cubicBezTo>
                      <a:pt x="617" y="232"/>
                      <a:pt x="614" y="206"/>
                      <a:pt x="606" y="180"/>
                    </a:cubicBezTo>
                    <a:cubicBezTo>
                      <a:pt x="591" y="133"/>
                      <a:pt x="563" y="81"/>
                      <a:pt x="525" y="49"/>
                    </a:cubicBezTo>
                    <a:cubicBezTo>
                      <a:pt x="486" y="17"/>
                      <a:pt x="440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8" name="Google Shape;4438;p57"/>
              <p:cNvSpPr/>
              <p:nvPr/>
            </p:nvSpPr>
            <p:spPr>
              <a:xfrm>
                <a:off x="7840350" y="1474325"/>
                <a:ext cx="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0" y="0"/>
                    </a:ln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39" name="Google Shape;4439;p57"/>
              <p:cNvSpPr/>
              <p:nvPr/>
            </p:nvSpPr>
            <p:spPr>
              <a:xfrm>
                <a:off x="8226650" y="1676950"/>
                <a:ext cx="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0"/>
                    </a:moveTo>
                    <a:lnTo>
                      <a:pt x="2" y="0"/>
                    </a:lnTo>
                    <a:cubicBezTo>
                      <a:pt x="1" y="0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40" name="Google Shape;4440;p57"/>
              <p:cNvSpPr/>
              <p:nvPr/>
            </p:nvSpPr>
            <p:spPr>
              <a:xfrm>
                <a:off x="8080750" y="1448900"/>
                <a:ext cx="207000" cy="287225"/>
              </a:xfrm>
              <a:custGeom>
                <a:avLst/>
                <a:gdLst/>
                <a:ahLst/>
                <a:cxnLst/>
                <a:rect l="l" t="t" r="r" b="b"/>
                <a:pathLst>
                  <a:path w="8280" h="11489" extrusionOk="0">
                    <a:moveTo>
                      <a:pt x="4406" y="1475"/>
                    </a:moveTo>
                    <a:cubicBezTo>
                      <a:pt x="4405" y="1475"/>
                      <a:pt x="4404" y="1475"/>
                      <a:pt x="4403" y="1476"/>
                    </a:cubicBezTo>
                    <a:lnTo>
                      <a:pt x="4403" y="1476"/>
                    </a:lnTo>
                    <a:cubicBezTo>
                      <a:pt x="4404" y="1475"/>
                      <a:pt x="4405" y="1475"/>
                      <a:pt x="4406" y="1475"/>
                    </a:cubicBezTo>
                    <a:close/>
                    <a:moveTo>
                      <a:pt x="7458" y="5083"/>
                    </a:moveTo>
                    <a:cubicBezTo>
                      <a:pt x="7457" y="5088"/>
                      <a:pt x="7456" y="5093"/>
                      <a:pt x="7455" y="5098"/>
                    </a:cubicBezTo>
                    <a:cubicBezTo>
                      <a:pt x="7456" y="5093"/>
                      <a:pt x="7457" y="5088"/>
                      <a:pt x="7458" y="5083"/>
                    </a:cubicBezTo>
                    <a:close/>
                    <a:moveTo>
                      <a:pt x="5447" y="9006"/>
                    </a:moveTo>
                    <a:cubicBezTo>
                      <a:pt x="5444" y="9008"/>
                      <a:pt x="5442" y="9010"/>
                      <a:pt x="5440" y="9013"/>
                    </a:cubicBezTo>
                    <a:lnTo>
                      <a:pt x="5440" y="9013"/>
                    </a:lnTo>
                    <a:cubicBezTo>
                      <a:pt x="5443" y="9010"/>
                      <a:pt x="5445" y="9008"/>
                      <a:pt x="5447" y="9006"/>
                    </a:cubicBezTo>
                    <a:close/>
                    <a:moveTo>
                      <a:pt x="625" y="10435"/>
                    </a:moveTo>
                    <a:cubicBezTo>
                      <a:pt x="625" y="10436"/>
                      <a:pt x="625" y="10437"/>
                      <a:pt x="626" y="10438"/>
                    </a:cubicBezTo>
                    <a:lnTo>
                      <a:pt x="626" y="10438"/>
                    </a:lnTo>
                    <a:cubicBezTo>
                      <a:pt x="625" y="10437"/>
                      <a:pt x="625" y="10436"/>
                      <a:pt x="625" y="10435"/>
                    </a:cubicBezTo>
                    <a:close/>
                    <a:moveTo>
                      <a:pt x="2961" y="10477"/>
                    </a:moveTo>
                    <a:cubicBezTo>
                      <a:pt x="2957" y="10479"/>
                      <a:pt x="2952" y="10480"/>
                      <a:pt x="2948" y="10482"/>
                    </a:cubicBezTo>
                    <a:lnTo>
                      <a:pt x="2948" y="10482"/>
                    </a:lnTo>
                    <a:cubicBezTo>
                      <a:pt x="2952" y="10480"/>
                      <a:pt x="2957" y="10479"/>
                      <a:pt x="2961" y="10477"/>
                    </a:cubicBezTo>
                    <a:close/>
                    <a:moveTo>
                      <a:pt x="643" y="10510"/>
                    </a:moveTo>
                    <a:lnTo>
                      <a:pt x="643" y="10510"/>
                    </a:lnTo>
                    <a:cubicBezTo>
                      <a:pt x="643" y="10511"/>
                      <a:pt x="643" y="10512"/>
                      <a:pt x="643" y="10513"/>
                    </a:cubicBezTo>
                    <a:cubicBezTo>
                      <a:pt x="643" y="10512"/>
                      <a:pt x="643" y="10511"/>
                      <a:pt x="643" y="10510"/>
                    </a:cubicBezTo>
                    <a:close/>
                    <a:moveTo>
                      <a:pt x="7391" y="632"/>
                    </a:moveTo>
                    <a:cubicBezTo>
                      <a:pt x="7455" y="867"/>
                      <a:pt x="7513" y="1105"/>
                      <a:pt x="7562" y="1345"/>
                    </a:cubicBezTo>
                    <a:cubicBezTo>
                      <a:pt x="7586" y="1465"/>
                      <a:pt x="7609" y="1587"/>
                      <a:pt x="7625" y="1708"/>
                    </a:cubicBezTo>
                    <a:cubicBezTo>
                      <a:pt x="7644" y="1838"/>
                      <a:pt x="7653" y="1971"/>
                      <a:pt x="7663" y="2102"/>
                    </a:cubicBezTo>
                    <a:cubicBezTo>
                      <a:pt x="7662" y="2094"/>
                      <a:pt x="7662" y="2086"/>
                      <a:pt x="7661" y="2078"/>
                    </a:cubicBezTo>
                    <a:lnTo>
                      <a:pt x="7661" y="2078"/>
                    </a:lnTo>
                    <a:cubicBezTo>
                      <a:pt x="7671" y="2216"/>
                      <a:pt x="7678" y="2353"/>
                      <a:pt x="7679" y="2490"/>
                    </a:cubicBezTo>
                    <a:cubicBezTo>
                      <a:pt x="7681" y="2623"/>
                      <a:pt x="7677" y="2756"/>
                      <a:pt x="7677" y="2889"/>
                    </a:cubicBezTo>
                    <a:cubicBezTo>
                      <a:pt x="7678" y="3021"/>
                      <a:pt x="7675" y="3151"/>
                      <a:pt x="7667" y="3281"/>
                    </a:cubicBezTo>
                    <a:cubicBezTo>
                      <a:pt x="7660" y="3405"/>
                      <a:pt x="7657" y="3528"/>
                      <a:pt x="7652" y="3651"/>
                    </a:cubicBezTo>
                    <a:cubicBezTo>
                      <a:pt x="7652" y="3656"/>
                      <a:pt x="7652" y="3661"/>
                      <a:pt x="7651" y="3667"/>
                    </a:cubicBezTo>
                    <a:cubicBezTo>
                      <a:pt x="7651" y="3678"/>
                      <a:pt x="7649" y="3691"/>
                      <a:pt x="7648" y="3703"/>
                    </a:cubicBezTo>
                    <a:cubicBezTo>
                      <a:pt x="7637" y="3883"/>
                      <a:pt x="7613" y="4060"/>
                      <a:pt x="7593" y="4238"/>
                    </a:cubicBezTo>
                    <a:cubicBezTo>
                      <a:pt x="7573" y="4431"/>
                      <a:pt x="7548" y="4620"/>
                      <a:pt x="7511" y="4809"/>
                    </a:cubicBezTo>
                    <a:cubicBezTo>
                      <a:pt x="7513" y="4801"/>
                      <a:pt x="7514" y="4793"/>
                      <a:pt x="7517" y="4785"/>
                    </a:cubicBezTo>
                    <a:lnTo>
                      <a:pt x="7517" y="4785"/>
                    </a:lnTo>
                    <a:cubicBezTo>
                      <a:pt x="7496" y="4882"/>
                      <a:pt x="7478" y="4979"/>
                      <a:pt x="7459" y="5077"/>
                    </a:cubicBezTo>
                    <a:lnTo>
                      <a:pt x="7459" y="5077"/>
                    </a:lnTo>
                    <a:cubicBezTo>
                      <a:pt x="7459" y="5076"/>
                      <a:pt x="7459" y="5075"/>
                      <a:pt x="7460" y="5074"/>
                    </a:cubicBezTo>
                    <a:lnTo>
                      <a:pt x="7460" y="5074"/>
                    </a:lnTo>
                    <a:cubicBezTo>
                      <a:pt x="7428" y="5226"/>
                      <a:pt x="7388" y="5378"/>
                      <a:pt x="7349" y="5531"/>
                    </a:cubicBezTo>
                    <a:cubicBezTo>
                      <a:pt x="7313" y="5668"/>
                      <a:pt x="7273" y="5804"/>
                      <a:pt x="7229" y="5939"/>
                    </a:cubicBezTo>
                    <a:cubicBezTo>
                      <a:pt x="7142" y="6179"/>
                      <a:pt x="7040" y="6414"/>
                      <a:pt x="6947" y="6652"/>
                    </a:cubicBezTo>
                    <a:cubicBezTo>
                      <a:pt x="6855" y="6887"/>
                      <a:pt x="6753" y="7118"/>
                      <a:pt x="6644" y="7344"/>
                    </a:cubicBezTo>
                    <a:cubicBezTo>
                      <a:pt x="6587" y="7457"/>
                      <a:pt x="6525" y="7568"/>
                      <a:pt x="6466" y="7679"/>
                    </a:cubicBezTo>
                    <a:cubicBezTo>
                      <a:pt x="6403" y="7797"/>
                      <a:pt x="6340" y="7916"/>
                      <a:pt x="6269" y="8029"/>
                    </a:cubicBezTo>
                    <a:cubicBezTo>
                      <a:pt x="6186" y="8143"/>
                      <a:pt x="6093" y="8253"/>
                      <a:pt x="6004" y="8363"/>
                    </a:cubicBezTo>
                    <a:cubicBezTo>
                      <a:pt x="5917" y="8469"/>
                      <a:pt x="5831" y="8576"/>
                      <a:pt x="5741" y="8679"/>
                    </a:cubicBezTo>
                    <a:cubicBezTo>
                      <a:pt x="5639" y="8791"/>
                      <a:pt x="5539" y="8902"/>
                      <a:pt x="5439" y="9015"/>
                    </a:cubicBezTo>
                    <a:cubicBezTo>
                      <a:pt x="5439" y="9014"/>
                      <a:pt x="5440" y="9013"/>
                      <a:pt x="5440" y="9013"/>
                    </a:cubicBezTo>
                    <a:lnTo>
                      <a:pt x="5440" y="9013"/>
                    </a:lnTo>
                    <a:cubicBezTo>
                      <a:pt x="5382" y="9076"/>
                      <a:pt x="5322" y="9136"/>
                      <a:pt x="5258" y="9194"/>
                    </a:cubicBezTo>
                    <a:cubicBezTo>
                      <a:pt x="5112" y="9314"/>
                      <a:pt x="4955" y="9421"/>
                      <a:pt x="4798" y="9527"/>
                    </a:cubicBezTo>
                    <a:cubicBezTo>
                      <a:pt x="4698" y="9591"/>
                      <a:pt x="4596" y="9654"/>
                      <a:pt x="4496" y="9717"/>
                    </a:cubicBezTo>
                    <a:cubicBezTo>
                      <a:pt x="4392" y="9781"/>
                      <a:pt x="4289" y="9847"/>
                      <a:pt x="4181" y="9905"/>
                    </a:cubicBezTo>
                    <a:cubicBezTo>
                      <a:pt x="3973" y="10015"/>
                      <a:pt x="3764" y="10124"/>
                      <a:pt x="3555" y="10231"/>
                    </a:cubicBezTo>
                    <a:cubicBezTo>
                      <a:pt x="3354" y="10327"/>
                      <a:pt x="3150" y="10412"/>
                      <a:pt x="2939" y="10485"/>
                    </a:cubicBezTo>
                    <a:cubicBezTo>
                      <a:pt x="2942" y="10484"/>
                      <a:pt x="2945" y="10483"/>
                      <a:pt x="2948" y="10482"/>
                    </a:cubicBezTo>
                    <a:lnTo>
                      <a:pt x="2948" y="10482"/>
                    </a:lnTo>
                    <a:cubicBezTo>
                      <a:pt x="2826" y="10522"/>
                      <a:pt x="2704" y="10563"/>
                      <a:pt x="2579" y="10596"/>
                    </a:cubicBezTo>
                    <a:cubicBezTo>
                      <a:pt x="2444" y="10633"/>
                      <a:pt x="2308" y="10667"/>
                      <a:pt x="2173" y="10705"/>
                    </a:cubicBezTo>
                    <a:cubicBezTo>
                      <a:pt x="1931" y="10771"/>
                      <a:pt x="1688" y="10829"/>
                      <a:pt x="1441" y="10880"/>
                    </a:cubicBezTo>
                    <a:cubicBezTo>
                      <a:pt x="1269" y="10915"/>
                      <a:pt x="1096" y="10947"/>
                      <a:pt x="921" y="10969"/>
                    </a:cubicBezTo>
                    <a:cubicBezTo>
                      <a:pt x="874" y="10975"/>
                      <a:pt x="827" y="10982"/>
                      <a:pt x="781" y="10987"/>
                    </a:cubicBezTo>
                    <a:cubicBezTo>
                      <a:pt x="729" y="10830"/>
                      <a:pt x="681" y="10672"/>
                      <a:pt x="643" y="10510"/>
                    </a:cubicBezTo>
                    <a:lnTo>
                      <a:pt x="643" y="10510"/>
                    </a:lnTo>
                    <a:cubicBezTo>
                      <a:pt x="643" y="10510"/>
                      <a:pt x="643" y="10510"/>
                      <a:pt x="643" y="10510"/>
                    </a:cubicBezTo>
                    <a:lnTo>
                      <a:pt x="643" y="10510"/>
                    </a:lnTo>
                    <a:cubicBezTo>
                      <a:pt x="640" y="10497"/>
                      <a:pt x="636" y="10483"/>
                      <a:pt x="633" y="10472"/>
                    </a:cubicBezTo>
                    <a:cubicBezTo>
                      <a:pt x="631" y="10461"/>
                      <a:pt x="628" y="10451"/>
                      <a:pt x="626" y="10440"/>
                    </a:cubicBezTo>
                    <a:lnTo>
                      <a:pt x="626" y="10440"/>
                    </a:lnTo>
                    <a:cubicBezTo>
                      <a:pt x="626" y="10440"/>
                      <a:pt x="626" y="10440"/>
                      <a:pt x="626" y="10441"/>
                    </a:cubicBezTo>
                    <a:cubicBezTo>
                      <a:pt x="626" y="10439"/>
                      <a:pt x="626" y="10438"/>
                      <a:pt x="626" y="10438"/>
                    </a:cubicBezTo>
                    <a:lnTo>
                      <a:pt x="626" y="10438"/>
                    </a:lnTo>
                    <a:cubicBezTo>
                      <a:pt x="626" y="10438"/>
                      <a:pt x="626" y="10439"/>
                      <a:pt x="626" y="10440"/>
                    </a:cubicBezTo>
                    <a:lnTo>
                      <a:pt x="626" y="10440"/>
                    </a:lnTo>
                    <a:cubicBezTo>
                      <a:pt x="619" y="10412"/>
                      <a:pt x="614" y="10383"/>
                      <a:pt x="607" y="10355"/>
                    </a:cubicBezTo>
                    <a:cubicBezTo>
                      <a:pt x="602" y="10338"/>
                      <a:pt x="599" y="10321"/>
                      <a:pt x="594" y="10305"/>
                    </a:cubicBezTo>
                    <a:cubicBezTo>
                      <a:pt x="593" y="10297"/>
                      <a:pt x="592" y="10287"/>
                      <a:pt x="590" y="10279"/>
                    </a:cubicBezTo>
                    <a:cubicBezTo>
                      <a:pt x="587" y="10270"/>
                      <a:pt x="585" y="10260"/>
                      <a:pt x="583" y="10251"/>
                    </a:cubicBezTo>
                    <a:cubicBezTo>
                      <a:pt x="575" y="10221"/>
                      <a:pt x="568" y="10192"/>
                      <a:pt x="561" y="10163"/>
                    </a:cubicBezTo>
                    <a:lnTo>
                      <a:pt x="561" y="10163"/>
                    </a:lnTo>
                    <a:cubicBezTo>
                      <a:pt x="562" y="10163"/>
                      <a:pt x="562" y="10164"/>
                      <a:pt x="562" y="10164"/>
                    </a:cubicBezTo>
                    <a:cubicBezTo>
                      <a:pt x="529" y="10026"/>
                      <a:pt x="503" y="9886"/>
                      <a:pt x="482" y="9744"/>
                    </a:cubicBezTo>
                    <a:cubicBezTo>
                      <a:pt x="462" y="9608"/>
                      <a:pt x="437" y="9472"/>
                      <a:pt x="421" y="9334"/>
                    </a:cubicBezTo>
                    <a:cubicBezTo>
                      <a:pt x="412" y="9230"/>
                      <a:pt x="409" y="9126"/>
                      <a:pt x="405" y="9020"/>
                    </a:cubicBezTo>
                    <a:cubicBezTo>
                      <a:pt x="401" y="8918"/>
                      <a:pt x="393" y="8813"/>
                      <a:pt x="385" y="8709"/>
                    </a:cubicBezTo>
                    <a:cubicBezTo>
                      <a:pt x="371" y="8508"/>
                      <a:pt x="370" y="8305"/>
                      <a:pt x="375" y="8102"/>
                    </a:cubicBezTo>
                    <a:cubicBezTo>
                      <a:pt x="381" y="7917"/>
                      <a:pt x="401" y="7732"/>
                      <a:pt x="416" y="7548"/>
                    </a:cubicBezTo>
                    <a:cubicBezTo>
                      <a:pt x="431" y="7357"/>
                      <a:pt x="451" y="7168"/>
                      <a:pt x="479" y="6979"/>
                    </a:cubicBezTo>
                    <a:cubicBezTo>
                      <a:pt x="520" y="6732"/>
                      <a:pt x="568" y="6487"/>
                      <a:pt x="635" y="6245"/>
                    </a:cubicBezTo>
                    <a:cubicBezTo>
                      <a:pt x="722" y="5955"/>
                      <a:pt x="809" y="5664"/>
                      <a:pt x="906" y="5376"/>
                    </a:cubicBezTo>
                    <a:cubicBezTo>
                      <a:pt x="957" y="5228"/>
                      <a:pt x="1000" y="5077"/>
                      <a:pt x="1056" y="4929"/>
                    </a:cubicBezTo>
                    <a:cubicBezTo>
                      <a:pt x="1108" y="4790"/>
                      <a:pt x="1164" y="4654"/>
                      <a:pt x="1224" y="4517"/>
                    </a:cubicBezTo>
                    <a:cubicBezTo>
                      <a:pt x="1337" y="4269"/>
                      <a:pt x="1468" y="4030"/>
                      <a:pt x="1610" y="3799"/>
                    </a:cubicBezTo>
                    <a:cubicBezTo>
                      <a:pt x="1659" y="3725"/>
                      <a:pt x="1710" y="3652"/>
                      <a:pt x="1764" y="3581"/>
                    </a:cubicBezTo>
                    <a:cubicBezTo>
                      <a:pt x="1814" y="3516"/>
                      <a:pt x="1867" y="3454"/>
                      <a:pt x="1918" y="3389"/>
                    </a:cubicBezTo>
                    <a:cubicBezTo>
                      <a:pt x="2020" y="3257"/>
                      <a:pt x="2125" y="3129"/>
                      <a:pt x="2229" y="3001"/>
                    </a:cubicBezTo>
                    <a:cubicBezTo>
                      <a:pt x="2360" y="2847"/>
                      <a:pt x="2496" y="2695"/>
                      <a:pt x="2640" y="2554"/>
                    </a:cubicBezTo>
                    <a:cubicBezTo>
                      <a:pt x="2785" y="2425"/>
                      <a:pt x="2945" y="2313"/>
                      <a:pt x="3104" y="2201"/>
                    </a:cubicBezTo>
                    <a:cubicBezTo>
                      <a:pt x="3170" y="2155"/>
                      <a:pt x="3240" y="2115"/>
                      <a:pt x="3310" y="2075"/>
                    </a:cubicBezTo>
                    <a:cubicBezTo>
                      <a:pt x="3375" y="2038"/>
                      <a:pt x="3437" y="1996"/>
                      <a:pt x="3497" y="1953"/>
                    </a:cubicBezTo>
                    <a:lnTo>
                      <a:pt x="3497" y="1953"/>
                    </a:lnTo>
                    <a:cubicBezTo>
                      <a:pt x="3492" y="1957"/>
                      <a:pt x="3485" y="1962"/>
                      <a:pt x="3479" y="1966"/>
                    </a:cubicBezTo>
                    <a:cubicBezTo>
                      <a:pt x="3632" y="1858"/>
                      <a:pt x="3797" y="1765"/>
                      <a:pt x="3964" y="1676"/>
                    </a:cubicBezTo>
                    <a:cubicBezTo>
                      <a:pt x="4107" y="1604"/>
                      <a:pt x="4253" y="1536"/>
                      <a:pt x="4403" y="1476"/>
                    </a:cubicBezTo>
                    <a:lnTo>
                      <a:pt x="4403" y="1476"/>
                    </a:lnTo>
                    <a:cubicBezTo>
                      <a:pt x="4403" y="1476"/>
                      <a:pt x="4403" y="1476"/>
                      <a:pt x="4403" y="1476"/>
                    </a:cubicBezTo>
                    <a:cubicBezTo>
                      <a:pt x="4403" y="1476"/>
                      <a:pt x="4403" y="1476"/>
                      <a:pt x="4403" y="1476"/>
                    </a:cubicBezTo>
                    <a:lnTo>
                      <a:pt x="4403" y="1476"/>
                    </a:lnTo>
                    <a:cubicBezTo>
                      <a:pt x="4403" y="1476"/>
                      <a:pt x="4403" y="1476"/>
                      <a:pt x="4403" y="1476"/>
                    </a:cubicBezTo>
                    <a:lnTo>
                      <a:pt x="4403" y="1476"/>
                    </a:lnTo>
                    <a:cubicBezTo>
                      <a:pt x="4405" y="1475"/>
                      <a:pt x="4407" y="1474"/>
                      <a:pt x="4408" y="1474"/>
                    </a:cubicBezTo>
                    <a:lnTo>
                      <a:pt x="4408" y="1474"/>
                    </a:lnTo>
                    <a:cubicBezTo>
                      <a:pt x="4408" y="1474"/>
                      <a:pt x="4407" y="1474"/>
                      <a:pt x="4406" y="1475"/>
                    </a:cubicBezTo>
                    <a:lnTo>
                      <a:pt x="4406" y="1475"/>
                    </a:lnTo>
                    <a:cubicBezTo>
                      <a:pt x="4407" y="1474"/>
                      <a:pt x="4407" y="1474"/>
                      <a:pt x="4408" y="1474"/>
                    </a:cubicBezTo>
                    <a:lnTo>
                      <a:pt x="4408" y="1474"/>
                    </a:lnTo>
                    <a:cubicBezTo>
                      <a:pt x="4408" y="1474"/>
                      <a:pt x="4408" y="1474"/>
                      <a:pt x="4408" y="1474"/>
                    </a:cubicBezTo>
                    <a:lnTo>
                      <a:pt x="4408" y="1474"/>
                    </a:lnTo>
                    <a:cubicBezTo>
                      <a:pt x="4409" y="1474"/>
                      <a:pt x="4409" y="1474"/>
                      <a:pt x="4409" y="1474"/>
                    </a:cubicBezTo>
                    <a:lnTo>
                      <a:pt x="4409" y="1474"/>
                    </a:lnTo>
                    <a:cubicBezTo>
                      <a:pt x="4409" y="1474"/>
                      <a:pt x="4409" y="1474"/>
                      <a:pt x="4408" y="1474"/>
                    </a:cubicBezTo>
                    <a:lnTo>
                      <a:pt x="4408" y="1474"/>
                    </a:lnTo>
                    <a:cubicBezTo>
                      <a:pt x="4409" y="1474"/>
                      <a:pt x="4409" y="1474"/>
                      <a:pt x="4410" y="1474"/>
                    </a:cubicBezTo>
                    <a:cubicBezTo>
                      <a:pt x="4411" y="1473"/>
                      <a:pt x="4413" y="1472"/>
                      <a:pt x="4415" y="1471"/>
                    </a:cubicBezTo>
                    <a:lnTo>
                      <a:pt x="4415" y="1471"/>
                    </a:lnTo>
                    <a:cubicBezTo>
                      <a:pt x="4413" y="1472"/>
                      <a:pt x="4412" y="1472"/>
                      <a:pt x="4411" y="1472"/>
                    </a:cubicBezTo>
                    <a:cubicBezTo>
                      <a:pt x="4413" y="1472"/>
                      <a:pt x="4415" y="1471"/>
                      <a:pt x="4418" y="1470"/>
                    </a:cubicBezTo>
                    <a:lnTo>
                      <a:pt x="4418" y="1470"/>
                    </a:lnTo>
                    <a:cubicBezTo>
                      <a:pt x="4417" y="1470"/>
                      <a:pt x="4416" y="1471"/>
                      <a:pt x="4415" y="1471"/>
                    </a:cubicBezTo>
                    <a:lnTo>
                      <a:pt x="4415" y="1471"/>
                    </a:lnTo>
                    <a:cubicBezTo>
                      <a:pt x="4417" y="1471"/>
                      <a:pt x="4420" y="1469"/>
                      <a:pt x="4422" y="1468"/>
                    </a:cubicBezTo>
                    <a:lnTo>
                      <a:pt x="4422" y="1468"/>
                    </a:lnTo>
                    <a:cubicBezTo>
                      <a:pt x="4421" y="1469"/>
                      <a:pt x="4419" y="1469"/>
                      <a:pt x="4418" y="1470"/>
                    </a:cubicBezTo>
                    <a:lnTo>
                      <a:pt x="4418" y="1470"/>
                    </a:lnTo>
                    <a:cubicBezTo>
                      <a:pt x="4420" y="1469"/>
                      <a:pt x="4423" y="1468"/>
                      <a:pt x="4426" y="1467"/>
                    </a:cubicBezTo>
                    <a:lnTo>
                      <a:pt x="4426" y="1467"/>
                    </a:lnTo>
                    <a:cubicBezTo>
                      <a:pt x="4425" y="1467"/>
                      <a:pt x="4424" y="1468"/>
                      <a:pt x="4422" y="1468"/>
                    </a:cubicBezTo>
                    <a:lnTo>
                      <a:pt x="4422" y="1468"/>
                    </a:lnTo>
                    <a:cubicBezTo>
                      <a:pt x="4575" y="1414"/>
                      <a:pt x="4729" y="1364"/>
                      <a:pt x="4881" y="1308"/>
                    </a:cubicBezTo>
                    <a:cubicBezTo>
                      <a:pt x="5029" y="1254"/>
                      <a:pt x="5176" y="1201"/>
                      <a:pt x="5324" y="1149"/>
                    </a:cubicBezTo>
                    <a:cubicBezTo>
                      <a:pt x="5638" y="1039"/>
                      <a:pt x="5951" y="929"/>
                      <a:pt x="6275" y="849"/>
                    </a:cubicBezTo>
                    <a:cubicBezTo>
                      <a:pt x="6517" y="797"/>
                      <a:pt x="6760" y="744"/>
                      <a:pt x="7004" y="703"/>
                    </a:cubicBezTo>
                    <a:cubicBezTo>
                      <a:pt x="7126" y="683"/>
                      <a:pt x="7246" y="662"/>
                      <a:pt x="7366" y="638"/>
                    </a:cubicBezTo>
                    <a:cubicBezTo>
                      <a:pt x="7374" y="635"/>
                      <a:pt x="7382" y="634"/>
                      <a:pt x="7391" y="632"/>
                    </a:cubicBezTo>
                    <a:close/>
                    <a:moveTo>
                      <a:pt x="7446" y="1"/>
                    </a:moveTo>
                    <a:cubicBezTo>
                      <a:pt x="7351" y="1"/>
                      <a:pt x="7278" y="67"/>
                      <a:pt x="7259" y="162"/>
                    </a:cubicBezTo>
                    <a:cubicBezTo>
                      <a:pt x="7233" y="164"/>
                      <a:pt x="7207" y="167"/>
                      <a:pt x="7179" y="169"/>
                    </a:cubicBezTo>
                    <a:cubicBezTo>
                      <a:pt x="6988" y="191"/>
                      <a:pt x="6795" y="210"/>
                      <a:pt x="6608" y="251"/>
                    </a:cubicBezTo>
                    <a:cubicBezTo>
                      <a:pt x="6408" y="296"/>
                      <a:pt x="6209" y="346"/>
                      <a:pt x="6008" y="394"/>
                    </a:cubicBezTo>
                    <a:cubicBezTo>
                      <a:pt x="5916" y="417"/>
                      <a:pt x="5823" y="438"/>
                      <a:pt x="5732" y="465"/>
                    </a:cubicBezTo>
                    <a:cubicBezTo>
                      <a:pt x="5637" y="491"/>
                      <a:pt x="5542" y="521"/>
                      <a:pt x="5455" y="566"/>
                    </a:cubicBezTo>
                    <a:cubicBezTo>
                      <a:pt x="5388" y="601"/>
                      <a:pt x="5322" y="639"/>
                      <a:pt x="5258" y="679"/>
                    </a:cubicBezTo>
                    <a:cubicBezTo>
                      <a:pt x="5209" y="709"/>
                      <a:pt x="5179" y="759"/>
                      <a:pt x="5173" y="811"/>
                    </a:cubicBezTo>
                    <a:cubicBezTo>
                      <a:pt x="5047" y="856"/>
                      <a:pt x="4922" y="899"/>
                      <a:pt x="4799" y="945"/>
                    </a:cubicBezTo>
                    <a:cubicBezTo>
                      <a:pt x="4617" y="1012"/>
                      <a:pt x="4431" y="1068"/>
                      <a:pt x="4251" y="1138"/>
                    </a:cubicBezTo>
                    <a:cubicBezTo>
                      <a:pt x="3894" y="1280"/>
                      <a:pt x="3551" y="1464"/>
                      <a:pt x="3237" y="1685"/>
                    </a:cubicBezTo>
                    <a:lnTo>
                      <a:pt x="3237" y="1685"/>
                    </a:lnTo>
                    <a:cubicBezTo>
                      <a:pt x="3241" y="1683"/>
                      <a:pt x="3245" y="1679"/>
                      <a:pt x="3249" y="1676"/>
                    </a:cubicBezTo>
                    <a:lnTo>
                      <a:pt x="3249" y="1676"/>
                    </a:lnTo>
                    <a:cubicBezTo>
                      <a:pt x="3177" y="1726"/>
                      <a:pt x="3102" y="1769"/>
                      <a:pt x="3025" y="1812"/>
                    </a:cubicBezTo>
                    <a:cubicBezTo>
                      <a:pt x="2933" y="1866"/>
                      <a:pt x="2847" y="1931"/>
                      <a:pt x="2759" y="1994"/>
                    </a:cubicBezTo>
                    <a:cubicBezTo>
                      <a:pt x="2671" y="2058"/>
                      <a:pt x="2580" y="2120"/>
                      <a:pt x="2497" y="2189"/>
                    </a:cubicBezTo>
                    <a:cubicBezTo>
                      <a:pt x="2401" y="2268"/>
                      <a:pt x="2314" y="2354"/>
                      <a:pt x="2230" y="2444"/>
                    </a:cubicBezTo>
                    <a:cubicBezTo>
                      <a:pt x="2098" y="2587"/>
                      <a:pt x="1970" y="2732"/>
                      <a:pt x="1849" y="2885"/>
                    </a:cubicBezTo>
                    <a:cubicBezTo>
                      <a:pt x="1727" y="3034"/>
                      <a:pt x="1606" y="3185"/>
                      <a:pt x="1485" y="3336"/>
                    </a:cubicBezTo>
                    <a:cubicBezTo>
                      <a:pt x="1364" y="3488"/>
                      <a:pt x="1263" y="3654"/>
                      <a:pt x="1167" y="3823"/>
                    </a:cubicBezTo>
                    <a:cubicBezTo>
                      <a:pt x="1073" y="3988"/>
                      <a:pt x="983" y="4154"/>
                      <a:pt x="905" y="4326"/>
                    </a:cubicBezTo>
                    <a:cubicBezTo>
                      <a:pt x="825" y="4504"/>
                      <a:pt x="747" y="4683"/>
                      <a:pt x="684" y="4867"/>
                    </a:cubicBezTo>
                    <a:cubicBezTo>
                      <a:pt x="624" y="5043"/>
                      <a:pt x="568" y="5221"/>
                      <a:pt x="511" y="5397"/>
                    </a:cubicBezTo>
                    <a:cubicBezTo>
                      <a:pt x="454" y="5575"/>
                      <a:pt x="396" y="5754"/>
                      <a:pt x="343" y="5932"/>
                    </a:cubicBezTo>
                    <a:cubicBezTo>
                      <a:pt x="315" y="6027"/>
                      <a:pt x="283" y="6122"/>
                      <a:pt x="259" y="6219"/>
                    </a:cubicBezTo>
                    <a:cubicBezTo>
                      <a:pt x="235" y="6313"/>
                      <a:pt x="215" y="6409"/>
                      <a:pt x="193" y="6503"/>
                    </a:cubicBezTo>
                    <a:cubicBezTo>
                      <a:pt x="150" y="6688"/>
                      <a:pt x="118" y="6876"/>
                      <a:pt x="93" y="7065"/>
                    </a:cubicBezTo>
                    <a:cubicBezTo>
                      <a:pt x="68" y="7248"/>
                      <a:pt x="54" y="7432"/>
                      <a:pt x="38" y="7617"/>
                    </a:cubicBezTo>
                    <a:cubicBezTo>
                      <a:pt x="22" y="7807"/>
                      <a:pt x="5" y="7996"/>
                      <a:pt x="3" y="8187"/>
                    </a:cubicBezTo>
                    <a:cubicBezTo>
                      <a:pt x="1" y="8365"/>
                      <a:pt x="3" y="8546"/>
                      <a:pt x="16" y="8724"/>
                    </a:cubicBezTo>
                    <a:cubicBezTo>
                      <a:pt x="21" y="8815"/>
                      <a:pt x="30" y="8904"/>
                      <a:pt x="34" y="8994"/>
                    </a:cubicBezTo>
                    <a:cubicBezTo>
                      <a:pt x="37" y="9090"/>
                      <a:pt x="41" y="9185"/>
                      <a:pt x="46" y="9280"/>
                    </a:cubicBezTo>
                    <a:cubicBezTo>
                      <a:pt x="57" y="9465"/>
                      <a:pt x="93" y="9648"/>
                      <a:pt x="121" y="9831"/>
                    </a:cubicBezTo>
                    <a:cubicBezTo>
                      <a:pt x="134" y="9922"/>
                      <a:pt x="148" y="10012"/>
                      <a:pt x="168" y="10100"/>
                    </a:cubicBezTo>
                    <a:cubicBezTo>
                      <a:pt x="179" y="10152"/>
                      <a:pt x="192" y="10204"/>
                      <a:pt x="204" y="10255"/>
                    </a:cubicBezTo>
                    <a:cubicBezTo>
                      <a:pt x="213" y="10298"/>
                      <a:pt x="220" y="10345"/>
                      <a:pt x="234" y="10386"/>
                    </a:cubicBezTo>
                    <a:cubicBezTo>
                      <a:pt x="235" y="10390"/>
                      <a:pt x="236" y="10394"/>
                      <a:pt x="237" y="10397"/>
                    </a:cubicBezTo>
                    <a:lnTo>
                      <a:pt x="237" y="10397"/>
                    </a:lnTo>
                    <a:cubicBezTo>
                      <a:pt x="237" y="10397"/>
                      <a:pt x="237" y="10396"/>
                      <a:pt x="236" y="10396"/>
                    </a:cubicBezTo>
                    <a:lnTo>
                      <a:pt x="236" y="10396"/>
                    </a:lnTo>
                    <a:cubicBezTo>
                      <a:pt x="244" y="10426"/>
                      <a:pt x="251" y="10454"/>
                      <a:pt x="257" y="10484"/>
                    </a:cubicBezTo>
                    <a:cubicBezTo>
                      <a:pt x="263" y="10505"/>
                      <a:pt x="266" y="10526"/>
                      <a:pt x="272" y="10547"/>
                    </a:cubicBezTo>
                    <a:cubicBezTo>
                      <a:pt x="273" y="10552"/>
                      <a:pt x="274" y="10557"/>
                      <a:pt x="275" y="10563"/>
                    </a:cubicBezTo>
                    <a:lnTo>
                      <a:pt x="275" y="10563"/>
                    </a:lnTo>
                    <a:cubicBezTo>
                      <a:pt x="275" y="10563"/>
                      <a:pt x="275" y="10563"/>
                      <a:pt x="275" y="10563"/>
                    </a:cubicBezTo>
                    <a:lnTo>
                      <a:pt x="275" y="10563"/>
                    </a:lnTo>
                    <a:cubicBezTo>
                      <a:pt x="275" y="10563"/>
                      <a:pt x="275" y="10563"/>
                      <a:pt x="275" y="10563"/>
                    </a:cubicBezTo>
                    <a:lnTo>
                      <a:pt x="275" y="10563"/>
                    </a:lnTo>
                    <a:cubicBezTo>
                      <a:pt x="276" y="10565"/>
                      <a:pt x="276" y="10567"/>
                      <a:pt x="276" y="10569"/>
                    </a:cubicBezTo>
                    <a:cubicBezTo>
                      <a:pt x="276" y="10568"/>
                      <a:pt x="276" y="10567"/>
                      <a:pt x="276" y="10566"/>
                    </a:cubicBezTo>
                    <a:lnTo>
                      <a:pt x="276" y="10566"/>
                    </a:lnTo>
                    <a:cubicBezTo>
                      <a:pt x="277" y="10567"/>
                      <a:pt x="277" y="10569"/>
                      <a:pt x="277" y="10570"/>
                    </a:cubicBezTo>
                    <a:cubicBezTo>
                      <a:pt x="277" y="10572"/>
                      <a:pt x="279" y="10573"/>
                      <a:pt x="279" y="10574"/>
                    </a:cubicBezTo>
                    <a:cubicBezTo>
                      <a:pt x="279" y="10577"/>
                      <a:pt x="280" y="10580"/>
                      <a:pt x="281" y="10583"/>
                    </a:cubicBezTo>
                    <a:lnTo>
                      <a:pt x="281" y="10583"/>
                    </a:lnTo>
                    <a:cubicBezTo>
                      <a:pt x="280" y="10582"/>
                      <a:pt x="280" y="10580"/>
                      <a:pt x="280" y="10579"/>
                    </a:cubicBezTo>
                    <a:lnTo>
                      <a:pt x="280" y="10579"/>
                    </a:lnTo>
                    <a:cubicBezTo>
                      <a:pt x="280" y="10581"/>
                      <a:pt x="281" y="10584"/>
                      <a:pt x="281" y="10586"/>
                    </a:cubicBezTo>
                    <a:cubicBezTo>
                      <a:pt x="281" y="10585"/>
                      <a:pt x="281" y="10584"/>
                      <a:pt x="281" y="10583"/>
                    </a:cubicBezTo>
                    <a:lnTo>
                      <a:pt x="281" y="10583"/>
                    </a:lnTo>
                    <a:cubicBezTo>
                      <a:pt x="319" y="10748"/>
                      <a:pt x="364" y="10911"/>
                      <a:pt x="417" y="11071"/>
                    </a:cubicBezTo>
                    <a:cubicBezTo>
                      <a:pt x="375" y="11098"/>
                      <a:pt x="340" y="11136"/>
                      <a:pt x="329" y="11188"/>
                    </a:cubicBezTo>
                    <a:cubicBezTo>
                      <a:pt x="314" y="11250"/>
                      <a:pt x="322" y="11311"/>
                      <a:pt x="353" y="11366"/>
                    </a:cubicBezTo>
                    <a:cubicBezTo>
                      <a:pt x="417" y="11486"/>
                      <a:pt x="574" y="11488"/>
                      <a:pt x="696" y="11488"/>
                    </a:cubicBezTo>
                    <a:cubicBezTo>
                      <a:pt x="701" y="11488"/>
                      <a:pt x="705" y="11488"/>
                      <a:pt x="710" y="11488"/>
                    </a:cubicBezTo>
                    <a:lnTo>
                      <a:pt x="782" y="11488"/>
                    </a:lnTo>
                    <a:cubicBezTo>
                      <a:pt x="793" y="11487"/>
                      <a:pt x="803" y="11487"/>
                      <a:pt x="815" y="11486"/>
                    </a:cubicBezTo>
                    <a:cubicBezTo>
                      <a:pt x="867" y="11483"/>
                      <a:pt x="917" y="11471"/>
                      <a:pt x="967" y="11456"/>
                    </a:cubicBezTo>
                    <a:cubicBezTo>
                      <a:pt x="1025" y="11438"/>
                      <a:pt x="1084" y="11415"/>
                      <a:pt x="1142" y="11394"/>
                    </a:cubicBezTo>
                    <a:cubicBezTo>
                      <a:pt x="1189" y="11377"/>
                      <a:pt x="1223" y="11341"/>
                      <a:pt x="1241" y="11296"/>
                    </a:cubicBezTo>
                    <a:cubicBezTo>
                      <a:pt x="1396" y="11269"/>
                      <a:pt x="1549" y="11237"/>
                      <a:pt x="1702" y="11203"/>
                    </a:cubicBezTo>
                    <a:cubicBezTo>
                      <a:pt x="1885" y="11166"/>
                      <a:pt x="2067" y="11119"/>
                      <a:pt x="2245" y="11068"/>
                    </a:cubicBezTo>
                    <a:cubicBezTo>
                      <a:pt x="2439" y="11015"/>
                      <a:pt x="2635" y="10972"/>
                      <a:pt x="2825" y="10911"/>
                    </a:cubicBezTo>
                    <a:cubicBezTo>
                      <a:pt x="3013" y="10851"/>
                      <a:pt x="3200" y="10792"/>
                      <a:pt x="3381" y="10716"/>
                    </a:cubicBezTo>
                    <a:cubicBezTo>
                      <a:pt x="3569" y="10636"/>
                      <a:pt x="3751" y="10548"/>
                      <a:pt x="3932" y="10452"/>
                    </a:cubicBezTo>
                    <a:cubicBezTo>
                      <a:pt x="4105" y="10362"/>
                      <a:pt x="4278" y="10276"/>
                      <a:pt x="4447" y="10180"/>
                    </a:cubicBezTo>
                    <a:cubicBezTo>
                      <a:pt x="4529" y="10134"/>
                      <a:pt x="4607" y="10083"/>
                      <a:pt x="4687" y="10034"/>
                    </a:cubicBezTo>
                    <a:cubicBezTo>
                      <a:pt x="4768" y="9982"/>
                      <a:pt x="4851" y="9934"/>
                      <a:pt x="4932" y="9881"/>
                    </a:cubicBezTo>
                    <a:cubicBezTo>
                      <a:pt x="5098" y="9774"/>
                      <a:pt x="5261" y="9662"/>
                      <a:pt x="5417" y="9542"/>
                    </a:cubicBezTo>
                    <a:cubicBezTo>
                      <a:pt x="5575" y="9421"/>
                      <a:pt x="5705" y="9271"/>
                      <a:pt x="5837" y="9123"/>
                    </a:cubicBezTo>
                    <a:cubicBezTo>
                      <a:pt x="5863" y="9094"/>
                      <a:pt x="5890" y="9065"/>
                      <a:pt x="5916" y="9035"/>
                    </a:cubicBezTo>
                    <a:cubicBezTo>
                      <a:pt x="5980" y="8966"/>
                      <a:pt x="6045" y="8895"/>
                      <a:pt x="6107" y="8821"/>
                    </a:cubicBezTo>
                    <a:cubicBezTo>
                      <a:pt x="6167" y="8749"/>
                      <a:pt x="6225" y="8676"/>
                      <a:pt x="6284" y="8605"/>
                    </a:cubicBezTo>
                    <a:cubicBezTo>
                      <a:pt x="6406" y="8456"/>
                      <a:pt x="6538" y="8309"/>
                      <a:pt x="6635" y="8141"/>
                    </a:cubicBezTo>
                    <a:cubicBezTo>
                      <a:pt x="6732" y="7973"/>
                      <a:pt x="6824" y="7799"/>
                      <a:pt x="6914" y="7628"/>
                    </a:cubicBezTo>
                    <a:cubicBezTo>
                      <a:pt x="7002" y="7460"/>
                      <a:pt x="7079" y="7286"/>
                      <a:pt x="7157" y="7113"/>
                    </a:cubicBezTo>
                    <a:cubicBezTo>
                      <a:pt x="7232" y="6944"/>
                      <a:pt x="7296" y="6769"/>
                      <a:pt x="7366" y="6597"/>
                    </a:cubicBezTo>
                    <a:cubicBezTo>
                      <a:pt x="7438" y="6418"/>
                      <a:pt x="7518" y="6241"/>
                      <a:pt x="7580" y="6055"/>
                    </a:cubicBezTo>
                    <a:cubicBezTo>
                      <a:pt x="7640" y="5874"/>
                      <a:pt x="7691" y="5688"/>
                      <a:pt x="7736" y="5503"/>
                    </a:cubicBezTo>
                    <a:cubicBezTo>
                      <a:pt x="7759" y="5414"/>
                      <a:pt x="7783" y="5327"/>
                      <a:pt x="7803" y="5237"/>
                    </a:cubicBezTo>
                    <a:cubicBezTo>
                      <a:pt x="7820" y="5162"/>
                      <a:pt x="7833" y="5088"/>
                      <a:pt x="7847" y="5013"/>
                    </a:cubicBezTo>
                    <a:cubicBezTo>
                      <a:pt x="7854" y="5016"/>
                      <a:pt x="7860" y="5021"/>
                      <a:pt x="7867" y="5023"/>
                    </a:cubicBezTo>
                    <a:cubicBezTo>
                      <a:pt x="7881" y="5027"/>
                      <a:pt x="7896" y="5029"/>
                      <a:pt x="7910" y="5029"/>
                    </a:cubicBezTo>
                    <a:cubicBezTo>
                      <a:pt x="7913" y="5029"/>
                      <a:pt x="7916" y="5029"/>
                      <a:pt x="7919" y="5029"/>
                    </a:cubicBezTo>
                    <a:cubicBezTo>
                      <a:pt x="7998" y="5026"/>
                      <a:pt x="8072" y="4971"/>
                      <a:pt x="8093" y="4891"/>
                    </a:cubicBezTo>
                    <a:cubicBezTo>
                      <a:pt x="8119" y="4787"/>
                      <a:pt x="8146" y="4683"/>
                      <a:pt x="8172" y="4579"/>
                    </a:cubicBezTo>
                    <a:cubicBezTo>
                      <a:pt x="8181" y="4543"/>
                      <a:pt x="8188" y="4506"/>
                      <a:pt x="8196" y="4469"/>
                    </a:cubicBezTo>
                    <a:cubicBezTo>
                      <a:pt x="8205" y="4423"/>
                      <a:pt x="8219" y="4376"/>
                      <a:pt x="8225" y="4329"/>
                    </a:cubicBezTo>
                    <a:cubicBezTo>
                      <a:pt x="8247" y="4156"/>
                      <a:pt x="8268" y="3985"/>
                      <a:pt x="8273" y="3811"/>
                    </a:cubicBezTo>
                    <a:cubicBezTo>
                      <a:pt x="8279" y="3449"/>
                      <a:pt x="8265" y="3088"/>
                      <a:pt x="8250" y="2727"/>
                    </a:cubicBezTo>
                    <a:cubicBezTo>
                      <a:pt x="8242" y="2521"/>
                      <a:pt x="8234" y="2315"/>
                      <a:pt x="8219" y="2110"/>
                    </a:cubicBezTo>
                    <a:cubicBezTo>
                      <a:pt x="8210" y="1997"/>
                      <a:pt x="8202" y="1885"/>
                      <a:pt x="8193" y="1772"/>
                    </a:cubicBezTo>
                    <a:cubicBezTo>
                      <a:pt x="8186" y="1670"/>
                      <a:pt x="8170" y="1568"/>
                      <a:pt x="8159" y="1468"/>
                    </a:cubicBezTo>
                    <a:cubicBezTo>
                      <a:pt x="8136" y="1269"/>
                      <a:pt x="8096" y="1071"/>
                      <a:pt x="8060" y="874"/>
                    </a:cubicBezTo>
                    <a:cubicBezTo>
                      <a:pt x="8042" y="782"/>
                      <a:pt x="8022" y="689"/>
                      <a:pt x="8003" y="598"/>
                    </a:cubicBezTo>
                    <a:cubicBezTo>
                      <a:pt x="7981" y="496"/>
                      <a:pt x="7962" y="393"/>
                      <a:pt x="7931" y="295"/>
                    </a:cubicBezTo>
                    <a:cubicBezTo>
                      <a:pt x="7907" y="213"/>
                      <a:pt x="7835" y="157"/>
                      <a:pt x="7753" y="157"/>
                    </a:cubicBezTo>
                    <a:cubicBezTo>
                      <a:pt x="7737" y="157"/>
                      <a:pt x="7721" y="159"/>
                      <a:pt x="7704" y="163"/>
                    </a:cubicBezTo>
                    <a:cubicBezTo>
                      <a:pt x="7687" y="169"/>
                      <a:pt x="7671" y="177"/>
                      <a:pt x="7656" y="187"/>
                    </a:cubicBezTo>
                    <a:cubicBezTo>
                      <a:pt x="7653" y="185"/>
                      <a:pt x="7648" y="184"/>
                      <a:pt x="7645" y="181"/>
                    </a:cubicBezTo>
                    <a:cubicBezTo>
                      <a:pt x="7644" y="178"/>
                      <a:pt x="7643" y="173"/>
                      <a:pt x="7641" y="169"/>
                    </a:cubicBezTo>
                    <a:cubicBezTo>
                      <a:pt x="7611" y="89"/>
                      <a:pt x="7561" y="10"/>
                      <a:pt x="7466" y="2"/>
                    </a:cubicBezTo>
                    <a:cubicBezTo>
                      <a:pt x="7459" y="1"/>
                      <a:pt x="7453" y="1"/>
                      <a:pt x="744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41" name="Google Shape;4441;p57"/>
              <p:cNvSpPr/>
              <p:nvPr/>
            </p:nvSpPr>
            <p:spPr>
              <a:xfrm>
                <a:off x="8035850" y="1906725"/>
                <a:ext cx="50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2" h="26" extrusionOk="0">
                    <a:moveTo>
                      <a:pt x="1" y="0"/>
                    </a:moveTo>
                    <a:cubicBezTo>
                      <a:pt x="1" y="10"/>
                      <a:pt x="0" y="18"/>
                      <a:pt x="0" y="26"/>
                    </a:cubicBezTo>
                    <a:lnTo>
                      <a:pt x="0" y="26"/>
                    </a:lnTo>
                    <a:cubicBezTo>
                      <a:pt x="0" y="18"/>
                      <a:pt x="1" y="10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42" name="Google Shape;4442;p57"/>
              <p:cNvSpPr/>
              <p:nvPr/>
            </p:nvSpPr>
            <p:spPr>
              <a:xfrm>
                <a:off x="7761775" y="1444175"/>
                <a:ext cx="528000" cy="557025"/>
              </a:xfrm>
              <a:custGeom>
                <a:avLst/>
                <a:gdLst/>
                <a:ahLst/>
                <a:cxnLst/>
                <a:rect l="l" t="t" r="r" b="b"/>
                <a:pathLst>
                  <a:path w="21120" h="22281" extrusionOk="0">
                    <a:moveTo>
                      <a:pt x="20519" y="666"/>
                    </a:moveTo>
                    <a:lnTo>
                      <a:pt x="20519" y="666"/>
                    </a:lnTo>
                    <a:cubicBezTo>
                      <a:pt x="20519" y="667"/>
                      <a:pt x="20519" y="669"/>
                      <a:pt x="20519" y="670"/>
                    </a:cubicBezTo>
                    <a:lnTo>
                      <a:pt x="20519" y="670"/>
                    </a:lnTo>
                    <a:cubicBezTo>
                      <a:pt x="20519" y="669"/>
                      <a:pt x="20519" y="667"/>
                      <a:pt x="20519" y="666"/>
                    </a:cubicBezTo>
                    <a:close/>
                    <a:moveTo>
                      <a:pt x="4935" y="1396"/>
                    </a:moveTo>
                    <a:cubicBezTo>
                      <a:pt x="4935" y="1397"/>
                      <a:pt x="4936" y="1397"/>
                      <a:pt x="4936" y="1397"/>
                    </a:cubicBezTo>
                    <a:cubicBezTo>
                      <a:pt x="4936" y="1397"/>
                      <a:pt x="4935" y="1397"/>
                      <a:pt x="4935" y="1396"/>
                    </a:cubicBezTo>
                    <a:close/>
                    <a:moveTo>
                      <a:pt x="524" y="3237"/>
                    </a:moveTo>
                    <a:cubicBezTo>
                      <a:pt x="524" y="3238"/>
                      <a:pt x="524" y="3238"/>
                      <a:pt x="525" y="3238"/>
                    </a:cubicBezTo>
                    <a:cubicBezTo>
                      <a:pt x="525" y="3238"/>
                      <a:pt x="525" y="3237"/>
                      <a:pt x="524" y="3237"/>
                    </a:cubicBezTo>
                    <a:close/>
                    <a:moveTo>
                      <a:pt x="157" y="3279"/>
                    </a:moveTo>
                    <a:cubicBezTo>
                      <a:pt x="157" y="3280"/>
                      <a:pt x="157" y="3281"/>
                      <a:pt x="158" y="3282"/>
                    </a:cubicBezTo>
                    <a:lnTo>
                      <a:pt x="158" y="3282"/>
                    </a:lnTo>
                    <a:cubicBezTo>
                      <a:pt x="158" y="3281"/>
                      <a:pt x="158" y="3280"/>
                      <a:pt x="157" y="3279"/>
                    </a:cubicBezTo>
                    <a:close/>
                    <a:moveTo>
                      <a:pt x="190" y="3519"/>
                    </a:moveTo>
                    <a:lnTo>
                      <a:pt x="190" y="3519"/>
                    </a:lnTo>
                    <a:cubicBezTo>
                      <a:pt x="191" y="3520"/>
                      <a:pt x="191" y="3520"/>
                      <a:pt x="191" y="3521"/>
                    </a:cubicBezTo>
                    <a:cubicBezTo>
                      <a:pt x="191" y="3520"/>
                      <a:pt x="191" y="3520"/>
                      <a:pt x="190" y="3519"/>
                    </a:cubicBezTo>
                    <a:close/>
                    <a:moveTo>
                      <a:pt x="18468" y="3561"/>
                    </a:moveTo>
                    <a:cubicBezTo>
                      <a:pt x="18468" y="3561"/>
                      <a:pt x="18467" y="3561"/>
                      <a:pt x="18467" y="3562"/>
                    </a:cubicBezTo>
                    <a:lnTo>
                      <a:pt x="18467" y="3562"/>
                    </a:lnTo>
                    <a:cubicBezTo>
                      <a:pt x="18467" y="3562"/>
                      <a:pt x="18468" y="3561"/>
                      <a:pt x="18468" y="3561"/>
                    </a:cubicBezTo>
                    <a:close/>
                    <a:moveTo>
                      <a:pt x="13272" y="5538"/>
                    </a:moveTo>
                    <a:cubicBezTo>
                      <a:pt x="13271" y="5541"/>
                      <a:pt x="13270" y="5543"/>
                      <a:pt x="13270" y="5546"/>
                    </a:cubicBezTo>
                    <a:cubicBezTo>
                      <a:pt x="13271" y="5543"/>
                      <a:pt x="13271" y="5541"/>
                      <a:pt x="13272" y="5538"/>
                    </a:cubicBezTo>
                    <a:close/>
                    <a:moveTo>
                      <a:pt x="869" y="635"/>
                    </a:moveTo>
                    <a:cubicBezTo>
                      <a:pt x="899" y="635"/>
                      <a:pt x="929" y="635"/>
                      <a:pt x="959" y="636"/>
                    </a:cubicBezTo>
                    <a:cubicBezTo>
                      <a:pt x="1266" y="646"/>
                      <a:pt x="1573" y="654"/>
                      <a:pt x="1880" y="660"/>
                    </a:cubicBezTo>
                    <a:cubicBezTo>
                      <a:pt x="1964" y="663"/>
                      <a:pt x="2048" y="667"/>
                      <a:pt x="2132" y="672"/>
                    </a:cubicBezTo>
                    <a:cubicBezTo>
                      <a:pt x="2213" y="679"/>
                      <a:pt x="2295" y="689"/>
                      <a:pt x="2375" y="699"/>
                    </a:cubicBezTo>
                    <a:cubicBezTo>
                      <a:pt x="2623" y="740"/>
                      <a:pt x="2870" y="790"/>
                      <a:pt x="3117" y="832"/>
                    </a:cubicBezTo>
                    <a:cubicBezTo>
                      <a:pt x="3387" y="880"/>
                      <a:pt x="3662" y="911"/>
                      <a:pt x="3928" y="984"/>
                    </a:cubicBezTo>
                    <a:cubicBezTo>
                      <a:pt x="4131" y="1046"/>
                      <a:pt x="4325" y="1133"/>
                      <a:pt x="4520" y="1218"/>
                    </a:cubicBezTo>
                    <a:cubicBezTo>
                      <a:pt x="4651" y="1276"/>
                      <a:pt x="4784" y="1333"/>
                      <a:pt x="4917" y="1389"/>
                    </a:cubicBezTo>
                    <a:cubicBezTo>
                      <a:pt x="4919" y="1389"/>
                      <a:pt x="4920" y="1390"/>
                      <a:pt x="4922" y="1390"/>
                    </a:cubicBezTo>
                    <a:cubicBezTo>
                      <a:pt x="4926" y="1392"/>
                      <a:pt x="4931" y="1394"/>
                      <a:pt x="4935" y="1396"/>
                    </a:cubicBezTo>
                    <a:lnTo>
                      <a:pt x="4935" y="1396"/>
                    </a:lnTo>
                    <a:cubicBezTo>
                      <a:pt x="4934" y="1396"/>
                      <a:pt x="4933" y="1395"/>
                      <a:pt x="4931" y="1395"/>
                    </a:cubicBezTo>
                    <a:lnTo>
                      <a:pt x="4931" y="1395"/>
                    </a:lnTo>
                    <a:cubicBezTo>
                      <a:pt x="4932" y="1396"/>
                      <a:pt x="4934" y="1396"/>
                      <a:pt x="4935" y="1396"/>
                    </a:cubicBezTo>
                    <a:lnTo>
                      <a:pt x="4935" y="1396"/>
                    </a:lnTo>
                    <a:cubicBezTo>
                      <a:pt x="4935" y="1396"/>
                      <a:pt x="4935" y="1396"/>
                      <a:pt x="4935" y="1396"/>
                    </a:cubicBezTo>
                    <a:lnTo>
                      <a:pt x="4935" y="1396"/>
                    </a:lnTo>
                    <a:cubicBezTo>
                      <a:pt x="5056" y="1451"/>
                      <a:pt x="5178" y="1502"/>
                      <a:pt x="5296" y="1563"/>
                    </a:cubicBezTo>
                    <a:cubicBezTo>
                      <a:pt x="5415" y="1625"/>
                      <a:pt x="5533" y="1689"/>
                      <a:pt x="5650" y="1755"/>
                    </a:cubicBezTo>
                    <a:cubicBezTo>
                      <a:pt x="5786" y="1840"/>
                      <a:pt x="5921" y="1926"/>
                      <a:pt x="6054" y="2015"/>
                    </a:cubicBezTo>
                    <a:cubicBezTo>
                      <a:pt x="6187" y="2106"/>
                      <a:pt x="6316" y="2201"/>
                      <a:pt x="6443" y="2301"/>
                    </a:cubicBezTo>
                    <a:cubicBezTo>
                      <a:pt x="6575" y="2411"/>
                      <a:pt x="6703" y="2526"/>
                      <a:pt x="6826" y="2645"/>
                    </a:cubicBezTo>
                    <a:cubicBezTo>
                      <a:pt x="6939" y="2754"/>
                      <a:pt x="7047" y="2868"/>
                      <a:pt x="7154" y="2983"/>
                    </a:cubicBezTo>
                    <a:lnTo>
                      <a:pt x="7154" y="2983"/>
                    </a:lnTo>
                    <a:cubicBezTo>
                      <a:pt x="7154" y="2983"/>
                      <a:pt x="7154" y="2983"/>
                      <a:pt x="7154" y="2983"/>
                    </a:cubicBezTo>
                    <a:cubicBezTo>
                      <a:pt x="7154" y="2983"/>
                      <a:pt x="7154" y="2983"/>
                      <a:pt x="7155" y="2983"/>
                    </a:cubicBezTo>
                    <a:lnTo>
                      <a:pt x="7155" y="2983"/>
                    </a:lnTo>
                    <a:cubicBezTo>
                      <a:pt x="7155" y="2984"/>
                      <a:pt x="7155" y="2984"/>
                      <a:pt x="7156" y="2984"/>
                    </a:cubicBezTo>
                    <a:cubicBezTo>
                      <a:pt x="7156" y="2984"/>
                      <a:pt x="7156" y="2984"/>
                      <a:pt x="7156" y="2984"/>
                    </a:cubicBezTo>
                    <a:lnTo>
                      <a:pt x="7156" y="2984"/>
                    </a:lnTo>
                    <a:cubicBezTo>
                      <a:pt x="7157" y="2985"/>
                      <a:pt x="7158" y="2987"/>
                      <a:pt x="7159" y="2988"/>
                    </a:cubicBezTo>
                    <a:cubicBezTo>
                      <a:pt x="7164" y="2992"/>
                      <a:pt x="7167" y="2997"/>
                      <a:pt x="7172" y="3000"/>
                    </a:cubicBezTo>
                    <a:lnTo>
                      <a:pt x="7169" y="2999"/>
                    </a:lnTo>
                    <a:lnTo>
                      <a:pt x="7169" y="2999"/>
                    </a:lnTo>
                    <a:cubicBezTo>
                      <a:pt x="7276" y="3114"/>
                      <a:pt x="7381" y="3229"/>
                      <a:pt x="7481" y="3348"/>
                    </a:cubicBezTo>
                    <a:cubicBezTo>
                      <a:pt x="7583" y="3468"/>
                      <a:pt x="7677" y="3594"/>
                      <a:pt x="7770" y="3720"/>
                    </a:cubicBezTo>
                    <a:cubicBezTo>
                      <a:pt x="7887" y="3891"/>
                      <a:pt x="8002" y="4065"/>
                      <a:pt x="8115" y="4239"/>
                    </a:cubicBezTo>
                    <a:cubicBezTo>
                      <a:pt x="8218" y="4397"/>
                      <a:pt x="8309" y="4560"/>
                      <a:pt x="8400" y="4725"/>
                    </a:cubicBezTo>
                    <a:cubicBezTo>
                      <a:pt x="8497" y="4908"/>
                      <a:pt x="8588" y="5091"/>
                      <a:pt x="8675" y="5277"/>
                    </a:cubicBezTo>
                    <a:cubicBezTo>
                      <a:pt x="8760" y="5454"/>
                      <a:pt x="8826" y="5642"/>
                      <a:pt x="8896" y="5825"/>
                    </a:cubicBezTo>
                    <a:cubicBezTo>
                      <a:pt x="8896" y="5825"/>
                      <a:pt x="8896" y="5825"/>
                      <a:pt x="8896" y="5825"/>
                    </a:cubicBezTo>
                    <a:lnTo>
                      <a:pt x="8896" y="5825"/>
                    </a:lnTo>
                    <a:cubicBezTo>
                      <a:pt x="9012" y="6140"/>
                      <a:pt x="9125" y="6456"/>
                      <a:pt x="9228" y="6777"/>
                    </a:cubicBezTo>
                    <a:cubicBezTo>
                      <a:pt x="9328" y="7093"/>
                      <a:pt x="9414" y="7413"/>
                      <a:pt x="9488" y="7737"/>
                    </a:cubicBezTo>
                    <a:cubicBezTo>
                      <a:pt x="9528" y="7917"/>
                      <a:pt x="9564" y="8099"/>
                      <a:pt x="9592" y="8282"/>
                    </a:cubicBezTo>
                    <a:cubicBezTo>
                      <a:pt x="9622" y="8465"/>
                      <a:pt x="9640" y="8648"/>
                      <a:pt x="9660" y="8832"/>
                    </a:cubicBezTo>
                    <a:cubicBezTo>
                      <a:pt x="9660" y="8829"/>
                      <a:pt x="9660" y="8828"/>
                      <a:pt x="9660" y="8824"/>
                    </a:cubicBezTo>
                    <a:cubicBezTo>
                      <a:pt x="9661" y="8830"/>
                      <a:pt x="9661" y="8834"/>
                      <a:pt x="9661" y="8840"/>
                    </a:cubicBezTo>
                    <a:cubicBezTo>
                      <a:pt x="9661" y="8842"/>
                      <a:pt x="9662" y="8846"/>
                      <a:pt x="9662" y="8848"/>
                    </a:cubicBezTo>
                    <a:cubicBezTo>
                      <a:pt x="9662" y="8846"/>
                      <a:pt x="9662" y="8845"/>
                      <a:pt x="9662" y="8844"/>
                    </a:cubicBezTo>
                    <a:cubicBezTo>
                      <a:pt x="9670" y="8948"/>
                      <a:pt x="9680" y="9052"/>
                      <a:pt x="9683" y="9156"/>
                    </a:cubicBezTo>
                    <a:cubicBezTo>
                      <a:pt x="9686" y="9255"/>
                      <a:pt x="9680" y="9354"/>
                      <a:pt x="9681" y="9454"/>
                    </a:cubicBezTo>
                    <a:cubicBezTo>
                      <a:pt x="9683" y="9657"/>
                      <a:pt x="9693" y="9860"/>
                      <a:pt x="9687" y="10062"/>
                    </a:cubicBezTo>
                    <a:cubicBezTo>
                      <a:pt x="9683" y="10193"/>
                      <a:pt x="9672" y="10323"/>
                      <a:pt x="9661" y="10452"/>
                    </a:cubicBezTo>
                    <a:cubicBezTo>
                      <a:pt x="9649" y="10578"/>
                      <a:pt x="9640" y="10707"/>
                      <a:pt x="9623" y="10832"/>
                    </a:cubicBezTo>
                    <a:cubicBezTo>
                      <a:pt x="9616" y="10872"/>
                      <a:pt x="9605" y="10911"/>
                      <a:pt x="9595" y="10950"/>
                    </a:cubicBezTo>
                    <a:cubicBezTo>
                      <a:pt x="9569" y="10918"/>
                      <a:pt x="9543" y="10886"/>
                      <a:pt x="9518" y="10854"/>
                    </a:cubicBezTo>
                    <a:lnTo>
                      <a:pt x="9518" y="10854"/>
                    </a:lnTo>
                    <a:cubicBezTo>
                      <a:pt x="9518" y="10855"/>
                      <a:pt x="9519" y="10856"/>
                      <a:pt x="9520" y="10858"/>
                    </a:cubicBezTo>
                    <a:cubicBezTo>
                      <a:pt x="9477" y="10799"/>
                      <a:pt x="9432" y="10739"/>
                      <a:pt x="9384" y="10683"/>
                    </a:cubicBezTo>
                    <a:cubicBezTo>
                      <a:pt x="9333" y="10624"/>
                      <a:pt x="9274" y="10569"/>
                      <a:pt x="9216" y="10515"/>
                    </a:cubicBezTo>
                    <a:cubicBezTo>
                      <a:pt x="9130" y="10427"/>
                      <a:pt x="9054" y="10333"/>
                      <a:pt x="8973" y="10243"/>
                    </a:cubicBezTo>
                    <a:cubicBezTo>
                      <a:pt x="8888" y="10149"/>
                      <a:pt x="8810" y="10049"/>
                      <a:pt x="8731" y="9950"/>
                    </a:cubicBezTo>
                    <a:cubicBezTo>
                      <a:pt x="8626" y="9813"/>
                      <a:pt x="8521" y="9674"/>
                      <a:pt x="8413" y="9535"/>
                    </a:cubicBezTo>
                    <a:cubicBezTo>
                      <a:pt x="8306" y="9398"/>
                      <a:pt x="8182" y="9273"/>
                      <a:pt x="8062" y="9145"/>
                    </a:cubicBezTo>
                    <a:cubicBezTo>
                      <a:pt x="7941" y="9016"/>
                      <a:pt x="7830" y="8879"/>
                      <a:pt x="7715" y="8745"/>
                    </a:cubicBezTo>
                    <a:cubicBezTo>
                      <a:pt x="7601" y="8615"/>
                      <a:pt x="7487" y="8486"/>
                      <a:pt x="7376" y="8353"/>
                    </a:cubicBezTo>
                    <a:cubicBezTo>
                      <a:pt x="7121" y="8045"/>
                      <a:pt x="6864" y="7737"/>
                      <a:pt x="6615" y="7424"/>
                    </a:cubicBezTo>
                    <a:cubicBezTo>
                      <a:pt x="6496" y="7276"/>
                      <a:pt x="6379" y="7126"/>
                      <a:pt x="6256" y="6981"/>
                    </a:cubicBezTo>
                    <a:cubicBezTo>
                      <a:pt x="6126" y="6829"/>
                      <a:pt x="5996" y="6679"/>
                      <a:pt x="5874" y="6523"/>
                    </a:cubicBezTo>
                    <a:cubicBezTo>
                      <a:pt x="5806" y="6431"/>
                      <a:pt x="5740" y="6336"/>
                      <a:pt x="5666" y="6248"/>
                    </a:cubicBezTo>
                    <a:cubicBezTo>
                      <a:pt x="5592" y="6160"/>
                      <a:pt x="5517" y="6073"/>
                      <a:pt x="5440" y="5986"/>
                    </a:cubicBezTo>
                    <a:cubicBezTo>
                      <a:pt x="5285" y="5809"/>
                      <a:pt x="5129" y="5632"/>
                      <a:pt x="4971" y="5457"/>
                    </a:cubicBezTo>
                    <a:cubicBezTo>
                      <a:pt x="4843" y="5314"/>
                      <a:pt x="4723" y="5164"/>
                      <a:pt x="4599" y="5017"/>
                    </a:cubicBezTo>
                    <a:cubicBezTo>
                      <a:pt x="4466" y="4863"/>
                      <a:pt x="4333" y="4709"/>
                      <a:pt x="4194" y="4560"/>
                    </a:cubicBezTo>
                    <a:cubicBezTo>
                      <a:pt x="4054" y="4410"/>
                      <a:pt x="3917" y="4259"/>
                      <a:pt x="3785" y="4105"/>
                    </a:cubicBezTo>
                    <a:cubicBezTo>
                      <a:pt x="3722" y="4029"/>
                      <a:pt x="3658" y="3954"/>
                      <a:pt x="3595" y="3879"/>
                    </a:cubicBezTo>
                    <a:cubicBezTo>
                      <a:pt x="3539" y="3812"/>
                      <a:pt x="3479" y="3748"/>
                      <a:pt x="3422" y="3683"/>
                    </a:cubicBezTo>
                    <a:cubicBezTo>
                      <a:pt x="3288" y="3529"/>
                      <a:pt x="3163" y="3367"/>
                      <a:pt x="3031" y="3211"/>
                    </a:cubicBezTo>
                    <a:cubicBezTo>
                      <a:pt x="2968" y="3138"/>
                      <a:pt x="2905" y="3064"/>
                      <a:pt x="2841" y="2990"/>
                    </a:cubicBezTo>
                    <a:cubicBezTo>
                      <a:pt x="2817" y="2968"/>
                      <a:pt x="2793" y="2945"/>
                      <a:pt x="2769" y="2921"/>
                    </a:cubicBezTo>
                    <a:cubicBezTo>
                      <a:pt x="2654" y="2812"/>
                      <a:pt x="2539" y="2701"/>
                      <a:pt x="2424" y="2590"/>
                    </a:cubicBezTo>
                    <a:cubicBezTo>
                      <a:pt x="2344" y="2521"/>
                      <a:pt x="2263" y="2455"/>
                      <a:pt x="2185" y="2385"/>
                    </a:cubicBezTo>
                    <a:cubicBezTo>
                      <a:pt x="2141" y="2346"/>
                      <a:pt x="2098" y="2306"/>
                      <a:pt x="2055" y="2266"/>
                    </a:cubicBezTo>
                    <a:cubicBezTo>
                      <a:pt x="2013" y="2229"/>
                      <a:pt x="1971" y="2192"/>
                      <a:pt x="1926" y="2155"/>
                    </a:cubicBezTo>
                    <a:lnTo>
                      <a:pt x="1926" y="2155"/>
                    </a:lnTo>
                    <a:cubicBezTo>
                      <a:pt x="1928" y="2156"/>
                      <a:pt x="1928" y="2158"/>
                      <a:pt x="1929" y="2159"/>
                    </a:cubicBezTo>
                    <a:cubicBezTo>
                      <a:pt x="1802" y="2064"/>
                      <a:pt x="1673" y="1971"/>
                      <a:pt x="1541" y="1883"/>
                    </a:cubicBezTo>
                    <a:cubicBezTo>
                      <a:pt x="1530" y="1896"/>
                      <a:pt x="1520" y="1909"/>
                      <a:pt x="1514" y="1924"/>
                    </a:cubicBezTo>
                    <a:cubicBezTo>
                      <a:pt x="1514" y="1926"/>
                      <a:pt x="1515" y="1927"/>
                      <a:pt x="1515" y="1928"/>
                    </a:cubicBezTo>
                    <a:cubicBezTo>
                      <a:pt x="1515" y="1929"/>
                      <a:pt x="1516" y="1929"/>
                      <a:pt x="1516" y="1930"/>
                    </a:cubicBezTo>
                    <a:cubicBezTo>
                      <a:pt x="1522" y="1938"/>
                      <a:pt x="1529" y="1945"/>
                      <a:pt x="1534" y="1953"/>
                    </a:cubicBezTo>
                    <a:cubicBezTo>
                      <a:pt x="1628" y="2068"/>
                      <a:pt x="1721" y="2185"/>
                      <a:pt x="1811" y="2304"/>
                    </a:cubicBezTo>
                    <a:cubicBezTo>
                      <a:pt x="1893" y="2414"/>
                      <a:pt x="1966" y="2529"/>
                      <a:pt x="2043" y="2641"/>
                    </a:cubicBezTo>
                    <a:cubicBezTo>
                      <a:pt x="2050" y="2653"/>
                      <a:pt x="2058" y="2664"/>
                      <a:pt x="2065" y="2674"/>
                    </a:cubicBezTo>
                    <a:cubicBezTo>
                      <a:pt x="2141" y="2756"/>
                      <a:pt x="2219" y="2836"/>
                      <a:pt x="2291" y="2919"/>
                    </a:cubicBezTo>
                    <a:cubicBezTo>
                      <a:pt x="2424" y="3075"/>
                      <a:pt x="2556" y="3229"/>
                      <a:pt x="2690" y="3382"/>
                    </a:cubicBezTo>
                    <a:cubicBezTo>
                      <a:pt x="2814" y="3524"/>
                      <a:pt x="2924" y="3674"/>
                      <a:pt x="3046" y="3816"/>
                    </a:cubicBezTo>
                    <a:cubicBezTo>
                      <a:pt x="3176" y="3963"/>
                      <a:pt x="3308" y="4108"/>
                      <a:pt x="3432" y="4259"/>
                    </a:cubicBezTo>
                    <a:cubicBezTo>
                      <a:pt x="3559" y="4413"/>
                      <a:pt x="3690" y="4561"/>
                      <a:pt x="3825" y="4706"/>
                    </a:cubicBezTo>
                    <a:cubicBezTo>
                      <a:pt x="3966" y="4857"/>
                      <a:pt x="4105" y="5012"/>
                      <a:pt x="4241" y="5168"/>
                    </a:cubicBezTo>
                    <a:cubicBezTo>
                      <a:pt x="4371" y="5319"/>
                      <a:pt x="4497" y="5475"/>
                      <a:pt x="4627" y="5626"/>
                    </a:cubicBezTo>
                    <a:cubicBezTo>
                      <a:pt x="4753" y="5771"/>
                      <a:pt x="4885" y="5912"/>
                      <a:pt x="5010" y="6057"/>
                    </a:cubicBezTo>
                    <a:cubicBezTo>
                      <a:pt x="5141" y="6207"/>
                      <a:pt x="5272" y="6353"/>
                      <a:pt x="5398" y="6504"/>
                    </a:cubicBezTo>
                    <a:cubicBezTo>
                      <a:pt x="5496" y="6635"/>
                      <a:pt x="5590" y="6770"/>
                      <a:pt x="5695" y="6895"/>
                    </a:cubicBezTo>
                    <a:cubicBezTo>
                      <a:pt x="5798" y="7017"/>
                      <a:pt x="5906" y="7137"/>
                      <a:pt x="6009" y="7261"/>
                    </a:cubicBezTo>
                    <a:cubicBezTo>
                      <a:pt x="6219" y="7518"/>
                      <a:pt x="6424" y="7780"/>
                      <a:pt x="6634" y="8037"/>
                    </a:cubicBezTo>
                    <a:cubicBezTo>
                      <a:pt x="6886" y="8346"/>
                      <a:pt x="7143" y="8649"/>
                      <a:pt x="7403" y="8950"/>
                    </a:cubicBezTo>
                    <a:cubicBezTo>
                      <a:pt x="7529" y="9097"/>
                      <a:pt x="7652" y="9249"/>
                      <a:pt x="7786" y="9391"/>
                    </a:cubicBezTo>
                    <a:cubicBezTo>
                      <a:pt x="7855" y="9466"/>
                      <a:pt x="7926" y="9539"/>
                      <a:pt x="7995" y="9614"/>
                    </a:cubicBezTo>
                    <a:cubicBezTo>
                      <a:pt x="8055" y="9679"/>
                      <a:pt x="8110" y="9748"/>
                      <a:pt x="8165" y="9819"/>
                    </a:cubicBezTo>
                    <a:cubicBezTo>
                      <a:pt x="8165" y="9817"/>
                      <a:pt x="8163" y="9815"/>
                      <a:pt x="8163" y="9814"/>
                    </a:cubicBezTo>
                    <a:lnTo>
                      <a:pt x="8163" y="9814"/>
                    </a:lnTo>
                    <a:cubicBezTo>
                      <a:pt x="8304" y="10002"/>
                      <a:pt x="8445" y="10187"/>
                      <a:pt x="8595" y="10369"/>
                    </a:cubicBezTo>
                    <a:cubicBezTo>
                      <a:pt x="8668" y="10458"/>
                      <a:pt x="8745" y="10543"/>
                      <a:pt x="8822" y="10630"/>
                    </a:cubicBezTo>
                    <a:cubicBezTo>
                      <a:pt x="8894" y="10715"/>
                      <a:pt x="8974" y="10792"/>
                      <a:pt x="9054" y="10870"/>
                    </a:cubicBezTo>
                    <a:cubicBezTo>
                      <a:pt x="9085" y="10904"/>
                      <a:pt x="9115" y="10938"/>
                      <a:pt x="9145" y="10974"/>
                    </a:cubicBezTo>
                    <a:cubicBezTo>
                      <a:pt x="9143" y="10972"/>
                      <a:pt x="9141" y="10968"/>
                      <a:pt x="9138" y="10966"/>
                    </a:cubicBezTo>
                    <a:lnTo>
                      <a:pt x="9138" y="10966"/>
                    </a:lnTo>
                    <a:cubicBezTo>
                      <a:pt x="9186" y="11026"/>
                      <a:pt x="9233" y="11088"/>
                      <a:pt x="9281" y="11150"/>
                    </a:cubicBezTo>
                    <a:lnTo>
                      <a:pt x="9274" y="11150"/>
                    </a:lnTo>
                    <a:cubicBezTo>
                      <a:pt x="9255" y="11151"/>
                      <a:pt x="9234" y="11152"/>
                      <a:pt x="9214" y="11152"/>
                    </a:cubicBezTo>
                    <a:lnTo>
                      <a:pt x="9213" y="11152"/>
                    </a:lnTo>
                    <a:cubicBezTo>
                      <a:pt x="9211" y="11153"/>
                      <a:pt x="9210" y="11154"/>
                      <a:pt x="9208" y="11157"/>
                    </a:cubicBezTo>
                    <a:cubicBezTo>
                      <a:pt x="9165" y="11158"/>
                      <a:pt x="9121" y="11159"/>
                      <a:pt x="9077" y="11160"/>
                    </a:cubicBezTo>
                    <a:cubicBezTo>
                      <a:pt x="8913" y="11165"/>
                      <a:pt x="8750" y="11174"/>
                      <a:pt x="8586" y="11179"/>
                    </a:cubicBezTo>
                    <a:cubicBezTo>
                      <a:pt x="8548" y="11179"/>
                      <a:pt x="8510" y="11179"/>
                      <a:pt x="8472" y="11179"/>
                    </a:cubicBezTo>
                    <a:cubicBezTo>
                      <a:pt x="8349" y="11179"/>
                      <a:pt x="8226" y="11177"/>
                      <a:pt x="8103" y="11174"/>
                    </a:cubicBezTo>
                    <a:cubicBezTo>
                      <a:pt x="8011" y="11172"/>
                      <a:pt x="7919" y="11168"/>
                      <a:pt x="7827" y="11161"/>
                    </a:cubicBezTo>
                    <a:cubicBezTo>
                      <a:pt x="7746" y="11157"/>
                      <a:pt x="7664" y="11146"/>
                      <a:pt x="7583" y="11137"/>
                    </a:cubicBezTo>
                    <a:cubicBezTo>
                      <a:pt x="7425" y="11114"/>
                      <a:pt x="7268" y="11094"/>
                      <a:pt x="7112" y="11063"/>
                    </a:cubicBezTo>
                    <a:cubicBezTo>
                      <a:pt x="6958" y="11032"/>
                      <a:pt x="6804" y="10998"/>
                      <a:pt x="6651" y="10959"/>
                    </a:cubicBezTo>
                    <a:cubicBezTo>
                      <a:pt x="6463" y="10909"/>
                      <a:pt x="6274" y="10854"/>
                      <a:pt x="6089" y="10789"/>
                    </a:cubicBezTo>
                    <a:cubicBezTo>
                      <a:pt x="5905" y="10726"/>
                      <a:pt x="5722" y="10658"/>
                      <a:pt x="5539" y="10587"/>
                    </a:cubicBezTo>
                    <a:cubicBezTo>
                      <a:pt x="5367" y="10516"/>
                      <a:pt x="5198" y="10441"/>
                      <a:pt x="5030" y="10362"/>
                    </a:cubicBezTo>
                    <a:cubicBezTo>
                      <a:pt x="4865" y="10284"/>
                      <a:pt x="4706" y="10199"/>
                      <a:pt x="4547" y="10109"/>
                    </a:cubicBezTo>
                    <a:cubicBezTo>
                      <a:pt x="4464" y="10057"/>
                      <a:pt x="4380" y="10006"/>
                      <a:pt x="4299" y="9949"/>
                    </a:cubicBezTo>
                    <a:cubicBezTo>
                      <a:pt x="4219" y="9894"/>
                      <a:pt x="4141" y="9837"/>
                      <a:pt x="4065" y="9778"/>
                    </a:cubicBezTo>
                    <a:cubicBezTo>
                      <a:pt x="3985" y="9713"/>
                      <a:pt x="3905" y="9646"/>
                      <a:pt x="3827" y="9578"/>
                    </a:cubicBezTo>
                    <a:cubicBezTo>
                      <a:pt x="3755" y="9512"/>
                      <a:pt x="3686" y="9446"/>
                      <a:pt x="3618" y="9378"/>
                    </a:cubicBezTo>
                    <a:cubicBezTo>
                      <a:pt x="3525" y="9278"/>
                      <a:pt x="3435" y="9179"/>
                      <a:pt x="3343" y="9077"/>
                    </a:cubicBezTo>
                    <a:cubicBezTo>
                      <a:pt x="3246" y="8969"/>
                      <a:pt x="3148" y="8865"/>
                      <a:pt x="3052" y="8757"/>
                    </a:cubicBezTo>
                    <a:cubicBezTo>
                      <a:pt x="2954" y="8647"/>
                      <a:pt x="2857" y="8538"/>
                      <a:pt x="2768" y="8423"/>
                    </a:cubicBezTo>
                    <a:cubicBezTo>
                      <a:pt x="2682" y="8313"/>
                      <a:pt x="2595" y="8203"/>
                      <a:pt x="2510" y="8095"/>
                    </a:cubicBezTo>
                    <a:cubicBezTo>
                      <a:pt x="2438" y="7999"/>
                      <a:pt x="2364" y="7902"/>
                      <a:pt x="2296" y="7805"/>
                    </a:cubicBezTo>
                    <a:cubicBezTo>
                      <a:pt x="2224" y="7702"/>
                      <a:pt x="2153" y="7601"/>
                      <a:pt x="2083" y="7498"/>
                    </a:cubicBezTo>
                    <a:cubicBezTo>
                      <a:pt x="2022" y="7411"/>
                      <a:pt x="1963" y="7324"/>
                      <a:pt x="1905" y="7237"/>
                    </a:cubicBezTo>
                    <a:cubicBezTo>
                      <a:pt x="1837" y="7134"/>
                      <a:pt x="1773" y="7031"/>
                      <a:pt x="1711" y="6927"/>
                    </a:cubicBezTo>
                    <a:cubicBezTo>
                      <a:pt x="1653" y="6822"/>
                      <a:pt x="1596" y="6717"/>
                      <a:pt x="1542" y="6607"/>
                    </a:cubicBezTo>
                    <a:cubicBezTo>
                      <a:pt x="1517" y="6553"/>
                      <a:pt x="1488" y="6501"/>
                      <a:pt x="1464" y="6446"/>
                    </a:cubicBezTo>
                    <a:cubicBezTo>
                      <a:pt x="1438" y="6381"/>
                      <a:pt x="1412" y="6318"/>
                      <a:pt x="1384" y="6254"/>
                    </a:cubicBezTo>
                    <a:lnTo>
                      <a:pt x="1384" y="6254"/>
                    </a:lnTo>
                    <a:cubicBezTo>
                      <a:pt x="1388" y="6262"/>
                      <a:pt x="1391" y="6268"/>
                      <a:pt x="1395" y="6275"/>
                    </a:cubicBezTo>
                    <a:cubicBezTo>
                      <a:pt x="1346" y="6141"/>
                      <a:pt x="1298" y="6008"/>
                      <a:pt x="1248" y="5874"/>
                    </a:cubicBezTo>
                    <a:cubicBezTo>
                      <a:pt x="1203" y="5745"/>
                      <a:pt x="1148" y="5620"/>
                      <a:pt x="1096" y="5494"/>
                    </a:cubicBezTo>
                    <a:cubicBezTo>
                      <a:pt x="1044" y="5364"/>
                      <a:pt x="993" y="5235"/>
                      <a:pt x="948" y="5103"/>
                    </a:cubicBezTo>
                    <a:cubicBezTo>
                      <a:pt x="904" y="4981"/>
                      <a:pt x="869" y="4857"/>
                      <a:pt x="833" y="4733"/>
                    </a:cubicBezTo>
                    <a:cubicBezTo>
                      <a:pt x="780" y="4526"/>
                      <a:pt x="730" y="4317"/>
                      <a:pt x="686" y="4107"/>
                    </a:cubicBezTo>
                    <a:cubicBezTo>
                      <a:pt x="638" y="3890"/>
                      <a:pt x="585" y="3672"/>
                      <a:pt x="554" y="3452"/>
                    </a:cubicBezTo>
                    <a:cubicBezTo>
                      <a:pt x="545" y="3381"/>
                      <a:pt x="535" y="3311"/>
                      <a:pt x="525" y="3242"/>
                    </a:cubicBezTo>
                    <a:cubicBezTo>
                      <a:pt x="525" y="3240"/>
                      <a:pt x="525" y="3238"/>
                      <a:pt x="523" y="3237"/>
                    </a:cubicBezTo>
                    <a:cubicBezTo>
                      <a:pt x="524" y="3237"/>
                      <a:pt x="524" y="3237"/>
                      <a:pt x="524" y="3237"/>
                    </a:cubicBezTo>
                    <a:lnTo>
                      <a:pt x="524" y="3237"/>
                    </a:lnTo>
                    <a:cubicBezTo>
                      <a:pt x="503" y="3048"/>
                      <a:pt x="480" y="2858"/>
                      <a:pt x="457" y="2670"/>
                    </a:cubicBezTo>
                    <a:cubicBezTo>
                      <a:pt x="436" y="2492"/>
                      <a:pt x="424" y="2313"/>
                      <a:pt x="417" y="2135"/>
                    </a:cubicBezTo>
                    <a:cubicBezTo>
                      <a:pt x="416" y="1855"/>
                      <a:pt x="422" y="1572"/>
                      <a:pt x="420" y="1293"/>
                    </a:cubicBezTo>
                    <a:cubicBezTo>
                      <a:pt x="419" y="1142"/>
                      <a:pt x="411" y="992"/>
                      <a:pt x="401" y="843"/>
                    </a:cubicBezTo>
                    <a:cubicBezTo>
                      <a:pt x="398" y="784"/>
                      <a:pt x="392" y="725"/>
                      <a:pt x="386" y="667"/>
                    </a:cubicBezTo>
                    <a:cubicBezTo>
                      <a:pt x="426" y="660"/>
                      <a:pt x="465" y="653"/>
                      <a:pt x="504" y="647"/>
                    </a:cubicBezTo>
                    <a:cubicBezTo>
                      <a:pt x="627" y="639"/>
                      <a:pt x="747" y="635"/>
                      <a:pt x="869" y="635"/>
                    </a:cubicBezTo>
                    <a:close/>
                    <a:moveTo>
                      <a:pt x="15189" y="11213"/>
                    </a:moveTo>
                    <a:cubicBezTo>
                      <a:pt x="15188" y="11214"/>
                      <a:pt x="15188" y="11214"/>
                      <a:pt x="15187" y="11214"/>
                    </a:cubicBezTo>
                    <a:cubicBezTo>
                      <a:pt x="15188" y="11214"/>
                      <a:pt x="15188" y="11214"/>
                      <a:pt x="15189" y="11213"/>
                    </a:cubicBezTo>
                    <a:close/>
                    <a:moveTo>
                      <a:pt x="15178" y="11218"/>
                    </a:moveTo>
                    <a:cubicBezTo>
                      <a:pt x="15176" y="11219"/>
                      <a:pt x="15174" y="11219"/>
                      <a:pt x="15172" y="11220"/>
                    </a:cubicBezTo>
                    <a:cubicBezTo>
                      <a:pt x="15174" y="11219"/>
                      <a:pt x="15176" y="11219"/>
                      <a:pt x="15178" y="11218"/>
                    </a:cubicBezTo>
                    <a:close/>
                    <a:moveTo>
                      <a:pt x="14932" y="11295"/>
                    </a:moveTo>
                    <a:cubicBezTo>
                      <a:pt x="14932" y="11295"/>
                      <a:pt x="14931" y="11295"/>
                      <a:pt x="14931" y="11295"/>
                    </a:cubicBezTo>
                    <a:lnTo>
                      <a:pt x="14931" y="11295"/>
                    </a:lnTo>
                    <a:cubicBezTo>
                      <a:pt x="14931" y="11295"/>
                      <a:pt x="14932" y="11295"/>
                      <a:pt x="14932" y="11295"/>
                    </a:cubicBezTo>
                    <a:close/>
                    <a:moveTo>
                      <a:pt x="15702" y="11403"/>
                    </a:moveTo>
                    <a:lnTo>
                      <a:pt x="15702" y="11403"/>
                    </a:lnTo>
                    <a:cubicBezTo>
                      <a:pt x="15700" y="11404"/>
                      <a:pt x="15698" y="11404"/>
                      <a:pt x="15696" y="11405"/>
                    </a:cubicBezTo>
                    <a:cubicBezTo>
                      <a:pt x="15698" y="11404"/>
                      <a:pt x="15700" y="11404"/>
                      <a:pt x="15702" y="11403"/>
                    </a:cubicBezTo>
                    <a:close/>
                    <a:moveTo>
                      <a:pt x="10171" y="11421"/>
                    </a:moveTo>
                    <a:lnTo>
                      <a:pt x="10171" y="11421"/>
                    </a:lnTo>
                    <a:cubicBezTo>
                      <a:pt x="10172" y="11422"/>
                      <a:pt x="10173" y="11423"/>
                      <a:pt x="10174" y="11424"/>
                    </a:cubicBezTo>
                    <a:lnTo>
                      <a:pt x="10174" y="11424"/>
                    </a:lnTo>
                    <a:cubicBezTo>
                      <a:pt x="10173" y="11423"/>
                      <a:pt x="10172" y="11422"/>
                      <a:pt x="10171" y="11421"/>
                    </a:cubicBezTo>
                    <a:close/>
                    <a:moveTo>
                      <a:pt x="20445" y="390"/>
                    </a:moveTo>
                    <a:cubicBezTo>
                      <a:pt x="20450" y="409"/>
                      <a:pt x="20453" y="430"/>
                      <a:pt x="20459" y="449"/>
                    </a:cubicBezTo>
                    <a:cubicBezTo>
                      <a:pt x="20478" y="518"/>
                      <a:pt x="20496" y="586"/>
                      <a:pt x="20515" y="655"/>
                    </a:cubicBezTo>
                    <a:lnTo>
                      <a:pt x="20515" y="655"/>
                    </a:lnTo>
                    <a:lnTo>
                      <a:pt x="20517" y="662"/>
                    </a:lnTo>
                    <a:cubicBezTo>
                      <a:pt x="20518" y="663"/>
                      <a:pt x="20518" y="665"/>
                      <a:pt x="20519" y="666"/>
                    </a:cubicBezTo>
                    <a:lnTo>
                      <a:pt x="20519" y="666"/>
                    </a:lnTo>
                    <a:cubicBezTo>
                      <a:pt x="20518" y="665"/>
                      <a:pt x="20518" y="664"/>
                      <a:pt x="20518" y="663"/>
                    </a:cubicBezTo>
                    <a:lnTo>
                      <a:pt x="20518" y="663"/>
                    </a:lnTo>
                    <a:cubicBezTo>
                      <a:pt x="20535" y="740"/>
                      <a:pt x="20555" y="815"/>
                      <a:pt x="20567" y="894"/>
                    </a:cubicBezTo>
                    <a:cubicBezTo>
                      <a:pt x="20582" y="982"/>
                      <a:pt x="20595" y="1071"/>
                      <a:pt x="20610" y="1161"/>
                    </a:cubicBezTo>
                    <a:cubicBezTo>
                      <a:pt x="20638" y="1346"/>
                      <a:pt x="20675" y="1529"/>
                      <a:pt x="20703" y="1715"/>
                    </a:cubicBezTo>
                    <a:cubicBezTo>
                      <a:pt x="20713" y="1817"/>
                      <a:pt x="20722" y="1917"/>
                      <a:pt x="20724" y="2020"/>
                    </a:cubicBezTo>
                    <a:cubicBezTo>
                      <a:pt x="20726" y="2129"/>
                      <a:pt x="20729" y="2238"/>
                      <a:pt x="20732" y="2346"/>
                    </a:cubicBezTo>
                    <a:cubicBezTo>
                      <a:pt x="20735" y="2455"/>
                      <a:pt x="20741" y="2562"/>
                      <a:pt x="20745" y="2671"/>
                    </a:cubicBezTo>
                    <a:cubicBezTo>
                      <a:pt x="20747" y="2767"/>
                      <a:pt x="20747" y="2863"/>
                      <a:pt x="20747" y="2960"/>
                    </a:cubicBezTo>
                    <a:cubicBezTo>
                      <a:pt x="20742" y="3218"/>
                      <a:pt x="20746" y="3474"/>
                      <a:pt x="20747" y="3731"/>
                    </a:cubicBezTo>
                    <a:cubicBezTo>
                      <a:pt x="20740" y="3946"/>
                      <a:pt x="20727" y="4161"/>
                      <a:pt x="20715" y="4376"/>
                    </a:cubicBezTo>
                    <a:cubicBezTo>
                      <a:pt x="20703" y="4590"/>
                      <a:pt x="20689" y="4801"/>
                      <a:pt x="20665" y="5014"/>
                    </a:cubicBezTo>
                    <a:cubicBezTo>
                      <a:pt x="20642" y="5159"/>
                      <a:pt x="20614" y="5301"/>
                      <a:pt x="20581" y="5444"/>
                    </a:cubicBezTo>
                    <a:cubicBezTo>
                      <a:pt x="20551" y="5577"/>
                      <a:pt x="20516" y="5708"/>
                      <a:pt x="20483" y="5840"/>
                    </a:cubicBezTo>
                    <a:cubicBezTo>
                      <a:pt x="20431" y="6019"/>
                      <a:pt x="20376" y="6196"/>
                      <a:pt x="20313" y="6371"/>
                    </a:cubicBezTo>
                    <a:cubicBezTo>
                      <a:pt x="20252" y="6541"/>
                      <a:pt x="20181" y="6706"/>
                      <a:pt x="20113" y="6873"/>
                    </a:cubicBezTo>
                    <a:lnTo>
                      <a:pt x="20113" y="6873"/>
                    </a:lnTo>
                    <a:cubicBezTo>
                      <a:pt x="20113" y="6873"/>
                      <a:pt x="20113" y="6873"/>
                      <a:pt x="20113" y="6873"/>
                    </a:cubicBezTo>
                    <a:lnTo>
                      <a:pt x="20113" y="6873"/>
                    </a:lnTo>
                    <a:cubicBezTo>
                      <a:pt x="20113" y="6873"/>
                      <a:pt x="20113" y="6874"/>
                      <a:pt x="20113" y="6874"/>
                    </a:cubicBezTo>
                    <a:lnTo>
                      <a:pt x="20113" y="6874"/>
                    </a:lnTo>
                    <a:cubicBezTo>
                      <a:pt x="20113" y="6874"/>
                      <a:pt x="20113" y="6873"/>
                      <a:pt x="20113" y="6873"/>
                    </a:cubicBezTo>
                    <a:lnTo>
                      <a:pt x="20113" y="6873"/>
                    </a:lnTo>
                    <a:cubicBezTo>
                      <a:pt x="20112" y="6873"/>
                      <a:pt x="20112" y="6874"/>
                      <a:pt x="20112" y="6875"/>
                    </a:cubicBezTo>
                    <a:lnTo>
                      <a:pt x="20112" y="6875"/>
                    </a:lnTo>
                    <a:cubicBezTo>
                      <a:pt x="20112" y="6874"/>
                      <a:pt x="20113" y="6874"/>
                      <a:pt x="20113" y="6874"/>
                    </a:cubicBezTo>
                    <a:lnTo>
                      <a:pt x="20113" y="6874"/>
                    </a:lnTo>
                    <a:cubicBezTo>
                      <a:pt x="20113" y="6874"/>
                      <a:pt x="20112" y="6875"/>
                      <a:pt x="20112" y="6876"/>
                    </a:cubicBezTo>
                    <a:cubicBezTo>
                      <a:pt x="20112" y="6875"/>
                      <a:pt x="20112" y="6875"/>
                      <a:pt x="20112" y="6875"/>
                    </a:cubicBezTo>
                    <a:lnTo>
                      <a:pt x="20112" y="6875"/>
                    </a:lnTo>
                    <a:cubicBezTo>
                      <a:pt x="20112" y="6876"/>
                      <a:pt x="20111" y="6878"/>
                      <a:pt x="20111" y="6879"/>
                    </a:cubicBezTo>
                    <a:cubicBezTo>
                      <a:pt x="20109" y="6885"/>
                      <a:pt x="20107" y="6889"/>
                      <a:pt x="20104" y="6895"/>
                    </a:cubicBezTo>
                    <a:cubicBezTo>
                      <a:pt x="20104" y="6894"/>
                      <a:pt x="20105" y="6893"/>
                      <a:pt x="20105" y="6890"/>
                    </a:cubicBezTo>
                    <a:lnTo>
                      <a:pt x="20105" y="6890"/>
                    </a:lnTo>
                    <a:cubicBezTo>
                      <a:pt x="19975" y="7192"/>
                      <a:pt x="19815" y="7482"/>
                      <a:pt x="19653" y="7766"/>
                    </a:cubicBezTo>
                    <a:cubicBezTo>
                      <a:pt x="19554" y="7930"/>
                      <a:pt x="19456" y="8093"/>
                      <a:pt x="19353" y="8255"/>
                    </a:cubicBezTo>
                    <a:cubicBezTo>
                      <a:pt x="19251" y="8414"/>
                      <a:pt x="19141" y="8563"/>
                      <a:pt x="19026" y="8712"/>
                    </a:cubicBezTo>
                    <a:cubicBezTo>
                      <a:pt x="18838" y="8940"/>
                      <a:pt x="18639" y="9155"/>
                      <a:pt x="18430" y="9360"/>
                    </a:cubicBezTo>
                    <a:cubicBezTo>
                      <a:pt x="18267" y="9511"/>
                      <a:pt x="18101" y="9661"/>
                      <a:pt x="17925" y="9799"/>
                    </a:cubicBezTo>
                    <a:cubicBezTo>
                      <a:pt x="17749" y="9926"/>
                      <a:pt x="17571" y="10051"/>
                      <a:pt x="17388" y="10167"/>
                    </a:cubicBezTo>
                    <a:cubicBezTo>
                      <a:pt x="17202" y="10283"/>
                      <a:pt x="17015" y="10396"/>
                      <a:pt x="16824" y="10504"/>
                    </a:cubicBezTo>
                    <a:cubicBezTo>
                      <a:pt x="16551" y="10648"/>
                      <a:pt x="16274" y="10785"/>
                      <a:pt x="15990" y="10906"/>
                    </a:cubicBezTo>
                    <a:cubicBezTo>
                      <a:pt x="15856" y="10958"/>
                      <a:pt x="15720" y="11004"/>
                      <a:pt x="15585" y="11052"/>
                    </a:cubicBezTo>
                    <a:cubicBezTo>
                      <a:pt x="15451" y="11101"/>
                      <a:pt x="15321" y="11160"/>
                      <a:pt x="15189" y="11213"/>
                    </a:cubicBezTo>
                    <a:lnTo>
                      <a:pt x="15189" y="11213"/>
                    </a:lnTo>
                    <a:cubicBezTo>
                      <a:pt x="15191" y="11213"/>
                      <a:pt x="15193" y="11213"/>
                      <a:pt x="15195" y="11212"/>
                    </a:cubicBezTo>
                    <a:lnTo>
                      <a:pt x="15195" y="11212"/>
                    </a:lnTo>
                    <a:cubicBezTo>
                      <a:pt x="15192" y="11213"/>
                      <a:pt x="15188" y="11214"/>
                      <a:pt x="15186" y="11215"/>
                    </a:cubicBezTo>
                    <a:cubicBezTo>
                      <a:pt x="15184" y="11216"/>
                      <a:pt x="15182" y="11216"/>
                      <a:pt x="15179" y="11217"/>
                    </a:cubicBezTo>
                    <a:lnTo>
                      <a:pt x="15179" y="11217"/>
                    </a:lnTo>
                    <a:cubicBezTo>
                      <a:pt x="15181" y="11217"/>
                      <a:pt x="15183" y="11216"/>
                      <a:pt x="15184" y="11215"/>
                    </a:cubicBezTo>
                    <a:lnTo>
                      <a:pt x="15184" y="11215"/>
                    </a:lnTo>
                    <a:cubicBezTo>
                      <a:pt x="15104" y="11245"/>
                      <a:pt x="15023" y="11271"/>
                      <a:pt x="14940" y="11293"/>
                    </a:cubicBezTo>
                    <a:cubicBezTo>
                      <a:pt x="14945" y="11292"/>
                      <a:pt x="14949" y="11291"/>
                      <a:pt x="14954" y="11291"/>
                    </a:cubicBezTo>
                    <a:cubicBezTo>
                      <a:pt x="14947" y="11292"/>
                      <a:pt x="14940" y="11293"/>
                      <a:pt x="14933" y="11295"/>
                    </a:cubicBezTo>
                    <a:cubicBezTo>
                      <a:pt x="14932" y="11295"/>
                      <a:pt x="14931" y="11295"/>
                      <a:pt x="14930" y="11296"/>
                    </a:cubicBezTo>
                    <a:cubicBezTo>
                      <a:pt x="14930" y="11296"/>
                      <a:pt x="14931" y="11296"/>
                      <a:pt x="14931" y="11295"/>
                    </a:cubicBezTo>
                    <a:lnTo>
                      <a:pt x="14931" y="11295"/>
                    </a:lnTo>
                    <a:cubicBezTo>
                      <a:pt x="14719" y="11347"/>
                      <a:pt x="14505" y="11391"/>
                      <a:pt x="14291" y="11429"/>
                    </a:cubicBezTo>
                    <a:cubicBezTo>
                      <a:pt x="14187" y="11447"/>
                      <a:pt x="14082" y="11460"/>
                      <a:pt x="13977" y="11475"/>
                    </a:cubicBezTo>
                    <a:cubicBezTo>
                      <a:pt x="13870" y="11491"/>
                      <a:pt x="13761" y="11506"/>
                      <a:pt x="13653" y="11520"/>
                    </a:cubicBezTo>
                    <a:cubicBezTo>
                      <a:pt x="13574" y="11528"/>
                      <a:pt x="13496" y="11534"/>
                      <a:pt x="13418" y="11541"/>
                    </a:cubicBezTo>
                    <a:cubicBezTo>
                      <a:pt x="13470" y="11437"/>
                      <a:pt x="13520" y="11333"/>
                      <a:pt x="13569" y="11228"/>
                    </a:cubicBezTo>
                    <a:cubicBezTo>
                      <a:pt x="13636" y="11089"/>
                      <a:pt x="13697" y="10950"/>
                      <a:pt x="13767" y="10813"/>
                    </a:cubicBezTo>
                    <a:cubicBezTo>
                      <a:pt x="13835" y="10680"/>
                      <a:pt x="13907" y="10552"/>
                      <a:pt x="13982" y="10424"/>
                    </a:cubicBezTo>
                    <a:cubicBezTo>
                      <a:pt x="14118" y="10197"/>
                      <a:pt x="14265" y="9977"/>
                      <a:pt x="14404" y="9753"/>
                    </a:cubicBezTo>
                    <a:cubicBezTo>
                      <a:pt x="14513" y="9578"/>
                      <a:pt x="14618" y="9400"/>
                      <a:pt x="14724" y="9224"/>
                    </a:cubicBezTo>
                    <a:cubicBezTo>
                      <a:pt x="14821" y="9062"/>
                      <a:pt x="14925" y="8902"/>
                      <a:pt x="15024" y="8741"/>
                    </a:cubicBezTo>
                    <a:cubicBezTo>
                      <a:pt x="15129" y="8573"/>
                      <a:pt x="15233" y="8403"/>
                      <a:pt x="15344" y="8240"/>
                    </a:cubicBezTo>
                    <a:cubicBezTo>
                      <a:pt x="15455" y="8076"/>
                      <a:pt x="15569" y="7915"/>
                      <a:pt x="15676" y="7750"/>
                    </a:cubicBezTo>
                    <a:cubicBezTo>
                      <a:pt x="15788" y="7578"/>
                      <a:pt x="15896" y="7402"/>
                      <a:pt x="16006" y="7228"/>
                    </a:cubicBezTo>
                    <a:cubicBezTo>
                      <a:pt x="16112" y="7061"/>
                      <a:pt x="16223" y="6896"/>
                      <a:pt x="16333" y="6732"/>
                    </a:cubicBezTo>
                    <a:cubicBezTo>
                      <a:pt x="16546" y="6409"/>
                      <a:pt x="16761" y="6087"/>
                      <a:pt x="16981" y="5769"/>
                    </a:cubicBezTo>
                    <a:cubicBezTo>
                      <a:pt x="17306" y="5300"/>
                      <a:pt x="17629" y="4830"/>
                      <a:pt x="17958" y="4365"/>
                    </a:cubicBezTo>
                    <a:cubicBezTo>
                      <a:pt x="18030" y="4256"/>
                      <a:pt x="18102" y="4147"/>
                      <a:pt x="18174" y="4039"/>
                    </a:cubicBezTo>
                    <a:cubicBezTo>
                      <a:pt x="18180" y="4031"/>
                      <a:pt x="18184" y="4023"/>
                      <a:pt x="18189" y="4015"/>
                    </a:cubicBezTo>
                    <a:cubicBezTo>
                      <a:pt x="18271" y="3879"/>
                      <a:pt x="18355" y="3744"/>
                      <a:pt x="18439" y="3606"/>
                    </a:cubicBezTo>
                    <a:cubicBezTo>
                      <a:pt x="18448" y="3592"/>
                      <a:pt x="18457" y="3576"/>
                      <a:pt x="18467" y="3562"/>
                    </a:cubicBezTo>
                    <a:lnTo>
                      <a:pt x="18467" y="3562"/>
                    </a:lnTo>
                    <a:cubicBezTo>
                      <a:pt x="18467" y="3562"/>
                      <a:pt x="18467" y="3562"/>
                      <a:pt x="18467" y="3562"/>
                    </a:cubicBezTo>
                    <a:cubicBezTo>
                      <a:pt x="18498" y="3510"/>
                      <a:pt x="18530" y="3459"/>
                      <a:pt x="18561" y="3407"/>
                    </a:cubicBezTo>
                    <a:cubicBezTo>
                      <a:pt x="18609" y="3321"/>
                      <a:pt x="18658" y="3231"/>
                      <a:pt x="18706" y="3143"/>
                    </a:cubicBezTo>
                    <a:cubicBezTo>
                      <a:pt x="18792" y="2988"/>
                      <a:pt x="18878" y="2831"/>
                      <a:pt x="18965" y="2676"/>
                    </a:cubicBezTo>
                    <a:cubicBezTo>
                      <a:pt x="18966" y="2673"/>
                      <a:pt x="18968" y="2672"/>
                      <a:pt x="18969" y="2670"/>
                    </a:cubicBezTo>
                    <a:lnTo>
                      <a:pt x="18969" y="2670"/>
                    </a:lnTo>
                    <a:cubicBezTo>
                      <a:pt x="18968" y="2672"/>
                      <a:pt x="18966" y="2674"/>
                      <a:pt x="18965" y="2677"/>
                    </a:cubicBezTo>
                    <a:cubicBezTo>
                      <a:pt x="19146" y="2346"/>
                      <a:pt x="19331" y="2015"/>
                      <a:pt x="19497" y="1675"/>
                    </a:cubicBezTo>
                    <a:lnTo>
                      <a:pt x="19497" y="1675"/>
                    </a:lnTo>
                    <a:cubicBezTo>
                      <a:pt x="19468" y="1689"/>
                      <a:pt x="19443" y="1709"/>
                      <a:pt x="19423" y="1737"/>
                    </a:cubicBezTo>
                    <a:cubicBezTo>
                      <a:pt x="19200" y="2048"/>
                      <a:pt x="18969" y="2353"/>
                      <a:pt x="18747" y="2664"/>
                    </a:cubicBezTo>
                    <a:cubicBezTo>
                      <a:pt x="18631" y="2828"/>
                      <a:pt x="18515" y="2990"/>
                      <a:pt x="18395" y="3151"/>
                    </a:cubicBezTo>
                    <a:cubicBezTo>
                      <a:pt x="18283" y="3301"/>
                      <a:pt x="18167" y="3449"/>
                      <a:pt x="18056" y="3600"/>
                    </a:cubicBezTo>
                    <a:cubicBezTo>
                      <a:pt x="17583" y="4241"/>
                      <a:pt x="17135" y="4900"/>
                      <a:pt x="16681" y="5554"/>
                    </a:cubicBezTo>
                    <a:cubicBezTo>
                      <a:pt x="16461" y="5870"/>
                      <a:pt x="16246" y="6191"/>
                      <a:pt x="16035" y="6512"/>
                    </a:cubicBezTo>
                    <a:cubicBezTo>
                      <a:pt x="15924" y="6680"/>
                      <a:pt x="15809" y="6846"/>
                      <a:pt x="15702" y="7017"/>
                    </a:cubicBezTo>
                    <a:cubicBezTo>
                      <a:pt x="15593" y="7189"/>
                      <a:pt x="15487" y="7363"/>
                      <a:pt x="15376" y="7533"/>
                    </a:cubicBezTo>
                    <a:cubicBezTo>
                      <a:pt x="15270" y="7698"/>
                      <a:pt x="15156" y="7858"/>
                      <a:pt x="15045" y="8020"/>
                    </a:cubicBezTo>
                    <a:cubicBezTo>
                      <a:pt x="14935" y="8185"/>
                      <a:pt x="14831" y="8352"/>
                      <a:pt x="14725" y="8521"/>
                    </a:cubicBezTo>
                    <a:cubicBezTo>
                      <a:pt x="14626" y="8685"/>
                      <a:pt x="14521" y="8845"/>
                      <a:pt x="14422" y="9009"/>
                    </a:cubicBezTo>
                    <a:cubicBezTo>
                      <a:pt x="14318" y="9183"/>
                      <a:pt x="14214" y="9358"/>
                      <a:pt x="14108" y="9530"/>
                    </a:cubicBezTo>
                    <a:cubicBezTo>
                      <a:pt x="13905" y="9857"/>
                      <a:pt x="13684" y="10172"/>
                      <a:pt x="13505" y="10513"/>
                    </a:cubicBezTo>
                    <a:cubicBezTo>
                      <a:pt x="13413" y="10691"/>
                      <a:pt x="13326" y="10871"/>
                      <a:pt x="13242" y="11054"/>
                    </a:cubicBezTo>
                    <a:cubicBezTo>
                      <a:pt x="13226" y="11089"/>
                      <a:pt x="13209" y="11124"/>
                      <a:pt x="13193" y="11158"/>
                    </a:cubicBezTo>
                    <a:cubicBezTo>
                      <a:pt x="13142" y="10952"/>
                      <a:pt x="13099" y="10744"/>
                      <a:pt x="13047" y="10538"/>
                    </a:cubicBezTo>
                    <a:cubicBezTo>
                      <a:pt x="13015" y="10415"/>
                      <a:pt x="12982" y="10290"/>
                      <a:pt x="12956" y="10165"/>
                    </a:cubicBezTo>
                    <a:cubicBezTo>
                      <a:pt x="12932" y="10049"/>
                      <a:pt x="12913" y="9933"/>
                      <a:pt x="12897" y="9817"/>
                    </a:cubicBezTo>
                    <a:cubicBezTo>
                      <a:pt x="12880" y="9625"/>
                      <a:pt x="12861" y="9430"/>
                      <a:pt x="12858" y="9237"/>
                    </a:cubicBezTo>
                    <a:cubicBezTo>
                      <a:pt x="12855" y="9047"/>
                      <a:pt x="12855" y="8858"/>
                      <a:pt x="12855" y="8669"/>
                    </a:cubicBezTo>
                    <a:lnTo>
                      <a:pt x="12855" y="8658"/>
                    </a:lnTo>
                    <a:lnTo>
                      <a:pt x="12855" y="8649"/>
                    </a:lnTo>
                    <a:cubicBezTo>
                      <a:pt x="12856" y="8595"/>
                      <a:pt x="12856" y="8541"/>
                      <a:pt x="12856" y="8487"/>
                    </a:cubicBezTo>
                    <a:lnTo>
                      <a:pt x="12856" y="8491"/>
                    </a:lnTo>
                    <a:cubicBezTo>
                      <a:pt x="12857" y="8259"/>
                      <a:pt x="12860" y="8027"/>
                      <a:pt x="12879" y="7796"/>
                    </a:cubicBezTo>
                    <a:cubicBezTo>
                      <a:pt x="12898" y="7558"/>
                      <a:pt x="12927" y="7322"/>
                      <a:pt x="12956" y="7086"/>
                    </a:cubicBezTo>
                    <a:cubicBezTo>
                      <a:pt x="12995" y="6821"/>
                      <a:pt x="13043" y="6557"/>
                      <a:pt x="13096" y="6295"/>
                    </a:cubicBezTo>
                    <a:cubicBezTo>
                      <a:pt x="13148" y="6036"/>
                      <a:pt x="13206" y="5781"/>
                      <a:pt x="13274" y="5527"/>
                    </a:cubicBezTo>
                    <a:lnTo>
                      <a:pt x="13274" y="5527"/>
                    </a:lnTo>
                    <a:cubicBezTo>
                      <a:pt x="13274" y="5531"/>
                      <a:pt x="13273" y="5535"/>
                      <a:pt x="13272" y="5538"/>
                    </a:cubicBezTo>
                    <a:lnTo>
                      <a:pt x="13272" y="5538"/>
                    </a:lnTo>
                    <a:cubicBezTo>
                      <a:pt x="13300" y="5444"/>
                      <a:pt x="13330" y="5351"/>
                      <a:pt x="13362" y="5259"/>
                    </a:cubicBezTo>
                    <a:cubicBezTo>
                      <a:pt x="13394" y="5168"/>
                      <a:pt x="13431" y="5080"/>
                      <a:pt x="13468" y="4992"/>
                    </a:cubicBezTo>
                    <a:lnTo>
                      <a:pt x="13468" y="4992"/>
                    </a:lnTo>
                    <a:cubicBezTo>
                      <a:pt x="13465" y="4999"/>
                      <a:pt x="13462" y="5005"/>
                      <a:pt x="13459" y="5012"/>
                    </a:cubicBezTo>
                    <a:lnTo>
                      <a:pt x="13459" y="5012"/>
                    </a:lnTo>
                    <a:cubicBezTo>
                      <a:pt x="13526" y="4858"/>
                      <a:pt x="13593" y="4708"/>
                      <a:pt x="13669" y="4559"/>
                    </a:cubicBezTo>
                    <a:cubicBezTo>
                      <a:pt x="13742" y="4414"/>
                      <a:pt x="13821" y="4274"/>
                      <a:pt x="13902" y="4134"/>
                    </a:cubicBezTo>
                    <a:cubicBezTo>
                      <a:pt x="14058" y="3876"/>
                      <a:pt x="14220" y="3625"/>
                      <a:pt x="14399" y="3383"/>
                    </a:cubicBezTo>
                    <a:cubicBezTo>
                      <a:pt x="14589" y="3162"/>
                      <a:pt x="14789" y="2949"/>
                      <a:pt x="14997" y="2744"/>
                    </a:cubicBezTo>
                    <a:cubicBezTo>
                      <a:pt x="15223" y="2544"/>
                      <a:pt x="15452" y="2349"/>
                      <a:pt x="15694" y="2165"/>
                    </a:cubicBezTo>
                    <a:lnTo>
                      <a:pt x="15694" y="2165"/>
                    </a:lnTo>
                    <a:cubicBezTo>
                      <a:pt x="15694" y="2165"/>
                      <a:pt x="15694" y="2165"/>
                      <a:pt x="15694" y="2166"/>
                    </a:cubicBezTo>
                    <a:cubicBezTo>
                      <a:pt x="15770" y="2112"/>
                      <a:pt x="15846" y="2058"/>
                      <a:pt x="15926" y="2009"/>
                    </a:cubicBezTo>
                    <a:cubicBezTo>
                      <a:pt x="16006" y="1959"/>
                      <a:pt x="16089" y="1911"/>
                      <a:pt x="16172" y="1863"/>
                    </a:cubicBezTo>
                    <a:cubicBezTo>
                      <a:pt x="16302" y="1793"/>
                      <a:pt x="16435" y="1723"/>
                      <a:pt x="16565" y="1652"/>
                    </a:cubicBezTo>
                    <a:cubicBezTo>
                      <a:pt x="16698" y="1579"/>
                      <a:pt x="16829" y="1507"/>
                      <a:pt x="16963" y="1437"/>
                    </a:cubicBezTo>
                    <a:cubicBezTo>
                      <a:pt x="17092" y="1371"/>
                      <a:pt x="17230" y="1317"/>
                      <a:pt x="17362" y="1257"/>
                    </a:cubicBezTo>
                    <a:cubicBezTo>
                      <a:pt x="17490" y="1198"/>
                      <a:pt x="17618" y="1140"/>
                      <a:pt x="17746" y="1084"/>
                    </a:cubicBezTo>
                    <a:cubicBezTo>
                      <a:pt x="18115" y="941"/>
                      <a:pt x="18487" y="816"/>
                      <a:pt x="18867" y="709"/>
                    </a:cubicBezTo>
                    <a:cubicBezTo>
                      <a:pt x="19146" y="643"/>
                      <a:pt x="19428" y="584"/>
                      <a:pt x="19709" y="520"/>
                    </a:cubicBezTo>
                    <a:cubicBezTo>
                      <a:pt x="19951" y="465"/>
                      <a:pt x="20198" y="424"/>
                      <a:pt x="20445" y="390"/>
                    </a:cubicBezTo>
                    <a:close/>
                    <a:moveTo>
                      <a:pt x="11007" y="17389"/>
                    </a:moveTo>
                    <a:lnTo>
                      <a:pt x="11007" y="17389"/>
                    </a:lnTo>
                    <a:cubicBezTo>
                      <a:pt x="11007" y="17391"/>
                      <a:pt x="11006" y="17394"/>
                      <a:pt x="11006" y="17396"/>
                    </a:cubicBezTo>
                    <a:lnTo>
                      <a:pt x="11006" y="17396"/>
                    </a:lnTo>
                    <a:cubicBezTo>
                      <a:pt x="11007" y="17394"/>
                      <a:pt x="11007" y="17391"/>
                      <a:pt x="11007" y="17389"/>
                    </a:cubicBezTo>
                    <a:close/>
                    <a:moveTo>
                      <a:pt x="9931" y="11132"/>
                    </a:moveTo>
                    <a:cubicBezTo>
                      <a:pt x="10010" y="11235"/>
                      <a:pt x="10090" y="11333"/>
                      <a:pt x="10177" y="11428"/>
                    </a:cubicBezTo>
                    <a:cubicBezTo>
                      <a:pt x="10177" y="11428"/>
                      <a:pt x="10176" y="11428"/>
                      <a:pt x="10176" y="11427"/>
                    </a:cubicBezTo>
                    <a:lnTo>
                      <a:pt x="10176" y="11427"/>
                    </a:lnTo>
                    <a:cubicBezTo>
                      <a:pt x="10179" y="11430"/>
                      <a:pt x="10181" y="11433"/>
                      <a:pt x="10183" y="11436"/>
                    </a:cubicBezTo>
                    <a:cubicBezTo>
                      <a:pt x="10183" y="11436"/>
                      <a:pt x="10185" y="11437"/>
                      <a:pt x="10185" y="11437"/>
                    </a:cubicBezTo>
                    <a:cubicBezTo>
                      <a:pt x="10244" y="11504"/>
                      <a:pt x="10301" y="11574"/>
                      <a:pt x="10361" y="11642"/>
                    </a:cubicBezTo>
                    <a:cubicBezTo>
                      <a:pt x="10425" y="11714"/>
                      <a:pt x="10491" y="11781"/>
                      <a:pt x="10556" y="11851"/>
                    </a:cubicBezTo>
                    <a:cubicBezTo>
                      <a:pt x="10649" y="11953"/>
                      <a:pt x="10740" y="12056"/>
                      <a:pt x="10820" y="12168"/>
                    </a:cubicBezTo>
                    <a:cubicBezTo>
                      <a:pt x="10904" y="12289"/>
                      <a:pt x="10994" y="12405"/>
                      <a:pt x="11080" y="12526"/>
                    </a:cubicBezTo>
                    <a:cubicBezTo>
                      <a:pt x="11153" y="12631"/>
                      <a:pt x="11223" y="12736"/>
                      <a:pt x="11283" y="12849"/>
                    </a:cubicBezTo>
                    <a:cubicBezTo>
                      <a:pt x="11281" y="12845"/>
                      <a:pt x="11279" y="12840"/>
                      <a:pt x="11277" y="12834"/>
                    </a:cubicBezTo>
                    <a:lnTo>
                      <a:pt x="11277" y="12834"/>
                    </a:lnTo>
                    <a:cubicBezTo>
                      <a:pt x="11282" y="12846"/>
                      <a:pt x="11287" y="12856"/>
                      <a:pt x="11293" y="12867"/>
                    </a:cubicBezTo>
                    <a:cubicBezTo>
                      <a:pt x="11296" y="12871"/>
                      <a:pt x="11301" y="12875"/>
                      <a:pt x="11304" y="12880"/>
                    </a:cubicBezTo>
                    <a:cubicBezTo>
                      <a:pt x="11378" y="12965"/>
                      <a:pt x="11437" y="13058"/>
                      <a:pt x="11488" y="13158"/>
                    </a:cubicBezTo>
                    <a:cubicBezTo>
                      <a:pt x="11517" y="13214"/>
                      <a:pt x="11540" y="13271"/>
                      <a:pt x="11565" y="13328"/>
                    </a:cubicBezTo>
                    <a:cubicBezTo>
                      <a:pt x="11568" y="13339"/>
                      <a:pt x="11573" y="13348"/>
                      <a:pt x="11576" y="13357"/>
                    </a:cubicBezTo>
                    <a:cubicBezTo>
                      <a:pt x="11583" y="13369"/>
                      <a:pt x="11588" y="13383"/>
                      <a:pt x="11592" y="13396"/>
                    </a:cubicBezTo>
                    <a:cubicBezTo>
                      <a:pt x="11593" y="13398"/>
                      <a:pt x="11594" y="13400"/>
                      <a:pt x="11596" y="13403"/>
                    </a:cubicBezTo>
                    <a:cubicBezTo>
                      <a:pt x="11664" y="13521"/>
                      <a:pt x="11726" y="13643"/>
                      <a:pt x="11785" y="13766"/>
                    </a:cubicBezTo>
                    <a:cubicBezTo>
                      <a:pt x="11841" y="13885"/>
                      <a:pt x="11884" y="14010"/>
                      <a:pt x="11931" y="14133"/>
                    </a:cubicBezTo>
                    <a:cubicBezTo>
                      <a:pt x="11946" y="14105"/>
                      <a:pt x="11954" y="14074"/>
                      <a:pt x="11952" y="14041"/>
                    </a:cubicBezTo>
                    <a:cubicBezTo>
                      <a:pt x="11948" y="13878"/>
                      <a:pt x="11924" y="13718"/>
                      <a:pt x="11894" y="13558"/>
                    </a:cubicBezTo>
                    <a:cubicBezTo>
                      <a:pt x="11903" y="13541"/>
                      <a:pt x="11909" y="13521"/>
                      <a:pt x="11911" y="13501"/>
                    </a:cubicBezTo>
                    <a:cubicBezTo>
                      <a:pt x="11915" y="13473"/>
                      <a:pt x="11911" y="13448"/>
                      <a:pt x="11903" y="13424"/>
                    </a:cubicBezTo>
                    <a:cubicBezTo>
                      <a:pt x="11910" y="13324"/>
                      <a:pt x="11923" y="13224"/>
                      <a:pt x="11939" y="13125"/>
                    </a:cubicBezTo>
                    <a:cubicBezTo>
                      <a:pt x="11949" y="13072"/>
                      <a:pt x="11962" y="13020"/>
                      <a:pt x="11978" y="12968"/>
                    </a:cubicBezTo>
                    <a:cubicBezTo>
                      <a:pt x="12003" y="12894"/>
                      <a:pt x="12034" y="12822"/>
                      <a:pt x="12067" y="12750"/>
                    </a:cubicBezTo>
                    <a:cubicBezTo>
                      <a:pt x="12106" y="12671"/>
                      <a:pt x="12150" y="12595"/>
                      <a:pt x="12195" y="12519"/>
                    </a:cubicBezTo>
                    <a:cubicBezTo>
                      <a:pt x="12237" y="12444"/>
                      <a:pt x="12278" y="12369"/>
                      <a:pt x="12323" y="12296"/>
                    </a:cubicBezTo>
                    <a:cubicBezTo>
                      <a:pt x="12437" y="12126"/>
                      <a:pt x="12574" y="11972"/>
                      <a:pt x="12706" y="11815"/>
                    </a:cubicBezTo>
                    <a:cubicBezTo>
                      <a:pt x="12777" y="11735"/>
                      <a:pt x="12850" y="11656"/>
                      <a:pt x="12925" y="11580"/>
                    </a:cubicBezTo>
                    <a:cubicBezTo>
                      <a:pt x="12932" y="11603"/>
                      <a:pt x="12939" y="11624"/>
                      <a:pt x="12946" y="11646"/>
                    </a:cubicBezTo>
                    <a:cubicBezTo>
                      <a:pt x="12947" y="11650"/>
                      <a:pt x="12950" y="11653"/>
                      <a:pt x="12951" y="11656"/>
                    </a:cubicBezTo>
                    <a:cubicBezTo>
                      <a:pt x="12945" y="11702"/>
                      <a:pt x="12955" y="11747"/>
                      <a:pt x="12983" y="11786"/>
                    </a:cubicBezTo>
                    <a:cubicBezTo>
                      <a:pt x="13003" y="11871"/>
                      <a:pt x="13080" y="11929"/>
                      <a:pt x="13169" y="11929"/>
                    </a:cubicBezTo>
                    <a:lnTo>
                      <a:pt x="13207" y="11929"/>
                    </a:lnTo>
                    <a:cubicBezTo>
                      <a:pt x="13257" y="11927"/>
                      <a:pt x="13306" y="11923"/>
                      <a:pt x="13357" y="11916"/>
                    </a:cubicBezTo>
                    <a:lnTo>
                      <a:pt x="13357" y="11916"/>
                    </a:lnTo>
                    <a:cubicBezTo>
                      <a:pt x="13349" y="11917"/>
                      <a:pt x="13341" y="11918"/>
                      <a:pt x="13334" y="11919"/>
                    </a:cubicBezTo>
                    <a:cubicBezTo>
                      <a:pt x="13350" y="11917"/>
                      <a:pt x="13366" y="11916"/>
                      <a:pt x="13381" y="11915"/>
                    </a:cubicBezTo>
                    <a:lnTo>
                      <a:pt x="13381" y="11915"/>
                    </a:lnTo>
                    <a:cubicBezTo>
                      <a:pt x="13355" y="11949"/>
                      <a:pt x="13330" y="11984"/>
                      <a:pt x="13305" y="12019"/>
                    </a:cubicBezTo>
                    <a:cubicBezTo>
                      <a:pt x="13254" y="12089"/>
                      <a:pt x="13203" y="12161"/>
                      <a:pt x="13150" y="12228"/>
                    </a:cubicBezTo>
                    <a:cubicBezTo>
                      <a:pt x="13098" y="12293"/>
                      <a:pt x="13041" y="12354"/>
                      <a:pt x="12994" y="12423"/>
                    </a:cubicBezTo>
                    <a:cubicBezTo>
                      <a:pt x="12994" y="12423"/>
                      <a:pt x="12994" y="12424"/>
                      <a:pt x="12994" y="12424"/>
                    </a:cubicBezTo>
                    <a:cubicBezTo>
                      <a:pt x="12988" y="12429"/>
                      <a:pt x="12985" y="12436"/>
                      <a:pt x="12980" y="12442"/>
                    </a:cubicBezTo>
                    <a:cubicBezTo>
                      <a:pt x="12976" y="12450"/>
                      <a:pt x="12971" y="12457"/>
                      <a:pt x="12966" y="12465"/>
                    </a:cubicBezTo>
                    <a:cubicBezTo>
                      <a:pt x="12946" y="12490"/>
                      <a:pt x="12930" y="12520"/>
                      <a:pt x="12913" y="12546"/>
                    </a:cubicBezTo>
                    <a:cubicBezTo>
                      <a:pt x="12889" y="12584"/>
                      <a:pt x="12866" y="12622"/>
                      <a:pt x="12845" y="12660"/>
                    </a:cubicBezTo>
                    <a:cubicBezTo>
                      <a:pt x="12804" y="12737"/>
                      <a:pt x="12772" y="12817"/>
                      <a:pt x="12736" y="12895"/>
                    </a:cubicBezTo>
                    <a:cubicBezTo>
                      <a:pt x="12699" y="12965"/>
                      <a:pt x="12660" y="13033"/>
                      <a:pt x="12626" y="13104"/>
                    </a:cubicBezTo>
                    <a:cubicBezTo>
                      <a:pt x="12585" y="13189"/>
                      <a:pt x="12556" y="13281"/>
                      <a:pt x="12538" y="13374"/>
                    </a:cubicBezTo>
                    <a:cubicBezTo>
                      <a:pt x="12518" y="13472"/>
                      <a:pt x="12500" y="13571"/>
                      <a:pt x="12486" y="13669"/>
                    </a:cubicBezTo>
                    <a:cubicBezTo>
                      <a:pt x="12473" y="13768"/>
                      <a:pt x="12461" y="13867"/>
                      <a:pt x="12445" y="13965"/>
                    </a:cubicBezTo>
                    <a:cubicBezTo>
                      <a:pt x="12432" y="14061"/>
                      <a:pt x="12413" y="14155"/>
                      <a:pt x="12397" y="14250"/>
                    </a:cubicBezTo>
                    <a:cubicBezTo>
                      <a:pt x="12365" y="14433"/>
                      <a:pt x="12349" y="14618"/>
                      <a:pt x="12321" y="14801"/>
                    </a:cubicBezTo>
                    <a:cubicBezTo>
                      <a:pt x="12290" y="14989"/>
                      <a:pt x="12281" y="15180"/>
                      <a:pt x="12259" y="15368"/>
                    </a:cubicBezTo>
                    <a:cubicBezTo>
                      <a:pt x="12236" y="15566"/>
                      <a:pt x="12209" y="15762"/>
                      <a:pt x="12187" y="15959"/>
                    </a:cubicBezTo>
                    <a:cubicBezTo>
                      <a:pt x="12166" y="16154"/>
                      <a:pt x="12151" y="16349"/>
                      <a:pt x="12131" y="16544"/>
                    </a:cubicBezTo>
                    <a:cubicBezTo>
                      <a:pt x="12088" y="16935"/>
                      <a:pt x="12074" y="17328"/>
                      <a:pt x="12052" y="17719"/>
                    </a:cubicBezTo>
                    <a:cubicBezTo>
                      <a:pt x="12047" y="17819"/>
                      <a:pt x="12040" y="17917"/>
                      <a:pt x="12037" y="18015"/>
                    </a:cubicBezTo>
                    <a:cubicBezTo>
                      <a:pt x="12035" y="18114"/>
                      <a:pt x="12034" y="18213"/>
                      <a:pt x="12029" y="18312"/>
                    </a:cubicBezTo>
                    <a:cubicBezTo>
                      <a:pt x="12019" y="18513"/>
                      <a:pt x="12005" y="18713"/>
                      <a:pt x="11998" y="18914"/>
                    </a:cubicBezTo>
                    <a:cubicBezTo>
                      <a:pt x="11984" y="19303"/>
                      <a:pt x="11962" y="19693"/>
                      <a:pt x="11948" y="20083"/>
                    </a:cubicBezTo>
                    <a:cubicBezTo>
                      <a:pt x="11941" y="20284"/>
                      <a:pt x="11928" y="20485"/>
                      <a:pt x="11922" y="20687"/>
                    </a:cubicBezTo>
                    <a:cubicBezTo>
                      <a:pt x="11916" y="20881"/>
                      <a:pt x="11919" y="21075"/>
                      <a:pt x="11914" y="21270"/>
                    </a:cubicBezTo>
                    <a:cubicBezTo>
                      <a:pt x="11908" y="21465"/>
                      <a:pt x="11904" y="21661"/>
                      <a:pt x="11902" y="21857"/>
                    </a:cubicBezTo>
                    <a:cubicBezTo>
                      <a:pt x="11902" y="21864"/>
                      <a:pt x="11902" y="21871"/>
                      <a:pt x="11902" y="21879"/>
                    </a:cubicBezTo>
                    <a:cubicBezTo>
                      <a:pt x="11819" y="21875"/>
                      <a:pt x="11736" y="21873"/>
                      <a:pt x="11653" y="21873"/>
                    </a:cubicBezTo>
                    <a:cubicBezTo>
                      <a:pt x="11606" y="21873"/>
                      <a:pt x="11560" y="21873"/>
                      <a:pt x="11513" y="21875"/>
                    </a:cubicBezTo>
                    <a:cubicBezTo>
                      <a:pt x="11444" y="21877"/>
                      <a:pt x="11374" y="21881"/>
                      <a:pt x="11304" y="21884"/>
                    </a:cubicBezTo>
                    <a:cubicBezTo>
                      <a:pt x="11235" y="21884"/>
                      <a:pt x="11166" y="21881"/>
                      <a:pt x="11097" y="21880"/>
                    </a:cubicBezTo>
                    <a:cubicBezTo>
                      <a:pt x="11023" y="21880"/>
                      <a:pt x="10947" y="21880"/>
                      <a:pt x="10872" y="21885"/>
                    </a:cubicBezTo>
                    <a:cubicBezTo>
                      <a:pt x="10825" y="21887"/>
                      <a:pt x="10777" y="21892"/>
                      <a:pt x="10730" y="21896"/>
                    </a:cubicBezTo>
                    <a:cubicBezTo>
                      <a:pt x="10738" y="21739"/>
                      <a:pt x="10751" y="21582"/>
                      <a:pt x="10764" y="21424"/>
                    </a:cubicBezTo>
                    <a:cubicBezTo>
                      <a:pt x="10779" y="21242"/>
                      <a:pt x="10792" y="21058"/>
                      <a:pt x="10803" y="20874"/>
                    </a:cubicBezTo>
                    <a:cubicBezTo>
                      <a:pt x="10815" y="20675"/>
                      <a:pt x="10828" y="20475"/>
                      <a:pt x="10843" y="20276"/>
                    </a:cubicBezTo>
                    <a:cubicBezTo>
                      <a:pt x="10858" y="20087"/>
                      <a:pt x="10881" y="19902"/>
                      <a:pt x="10894" y="19715"/>
                    </a:cubicBezTo>
                    <a:cubicBezTo>
                      <a:pt x="10908" y="19505"/>
                      <a:pt x="10919" y="19295"/>
                      <a:pt x="10932" y="19086"/>
                    </a:cubicBezTo>
                    <a:cubicBezTo>
                      <a:pt x="10943" y="18900"/>
                      <a:pt x="10955" y="18714"/>
                      <a:pt x="10963" y="18528"/>
                    </a:cubicBezTo>
                    <a:cubicBezTo>
                      <a:pt x="10964" y="18520"/>
                      <a:pt x="10964" y="18512"/>
                      <a:pt x="10965" y="18504"/>
                    </a:cubicBezTo>
                    <a:lnTo>
                      <a:pt x="10965" y="18504"/>
                    </a:lnTo>
                    <a:cubicBezTo>
                      <a:pt x="10965" y="18499"/>
                      <a:pt x="10965" y="18495"/>
                      <a:pt x="10965" y="18490"/>
                    </a:cubicBezTo>
                    <a:lnTo>
                      <a:pt x="10965" y="18490"/>
                    </a:lnTo>
                    <a:cubicBezTo>
                      <a:pt x="10966" y="18490"/>
                      <a:pt x="10966" y="18489"/>
                      <a:pt x="10966" y="18489"/>
                    </a:cubicBezTo>
                    <a:lnTo>
                      <a:pt x="10966" y="18489"/>
                    </a:lnTo>
                    <a:cubicBezTo>
                      <a:pt x="10966" y="18489"/>
                      <a:pt x="10966" y="18489"/>
                      <a:pt x="10965" y="18489"/>
                    </a:cubicBezTo>
                    <a:lnTo>
                      <a:pt x="10965" y="18489"/>
                    </a:lnTo>
                    <a:cubicBezTo>
                      <a:pt x="10966" y="18485"/>
                      <a:pt x="10966" y="18481"/>
                      <a:pt x="10966" y="18476"/>
                    </a:cubicBezTo>
                    <a:cubicBezTo>
                      <a:pt x="10966" y="18476"/>
                      <a:pt x="10966" y="18475"/>
                      <a:pt x="10966" y="18475"/>
                    </a:cubicBezTo>
                    <a:cubicBezTo>
                      <a:pt x="10967" y="18466"/>
                      <a:pt x="10967" y="18458"/>
                      <a:pt x="10967" y="18449"/>
                    </a:cubicBezTo>
                    <a:cubicBezTo>
                      <a:pt x="10968" y="18436"/>
                      <a:pt x="10968" y="18423"/>
                      <a:pt x="10969" y="18410"/>
                    </a:cubicBezTo>
                    <a:lnTo>
                      <a:pt x="10969" y="18410"/>
                    </a:lnTo>
                    <a:cubicBezTo>
                      <a:pt x="10969" y="18413"/>
                      <a:pt x="10968" y="18417"/>
                      <a:pt x="10968" y="18420"/>
                    </a:cubicBezTo>
                    <a:cubicBezTo>
                      <a:pt x="10968" y="18413"/>
                      <a:pt x="10969" y="18405"/>
                      <a:pt x="10969" y="18397"/>
                    </a:cubicBezTo>
                    <a:lnTo>
                      <a:pt x="10969" y="18397"/>
                    </a:lnTo>
                    <a:cubicBezTo>
                      <a:pt x="10969" y="18401"/>
                      <a:pt x="10969" y="18406"/>
                      <a:pt x="10969" y="18410"/>
                    </a:cubicBezTo>
                    <a:lnTo>
                      <a:pt x="10969" y="18410"/>
                    </a:lnTo>
                    <a:cubicBezTo>
                      <a:pt x="10969" y="18406"/>
                      <a:pt x="10969" y="18402"/>
                      <a:pt x="10969" y="18397"/>
                    </a:cubicBezTo>
                    <a:lnTo>
                      <a:pt x="10969" y="18397"/>
                    </a:lnTo>
                    <a:cubicBezTo>
                      <a:pt x="10969" y="18397"/>
                      <a:pt x="10969" y="18397"/>
                      <a:pt x="10969" y="18397"/>
                    </a:cubicBezTo>
                    <a:lnTo>
                      <a:pt x="10969" y="18397"/>
                    </a:lnTo>
                    <a:cubicBezTo>
                      <a:pt x="10969" y="18397"/>
                      <a:pt x="10969" y="18397"/>
                      <a:pt x="10969" y="18396"/>
                    </a:cubicBezTo>
                    <a:lnTo>
                      <a:pt x="10969" y="18396"/>
                    </a:lnTo>
                    <a:cubicBezTo>
                      <a:pt x="10969" y="18397"/>
                      <a:pt x="10969" y="18397"/>
                      <a:pt x="10969" y="18397"/>
                    </a:cubicBezTo>
                    <a:lnTo>
                      <a:pt x="10969" y="18397"/>
                    </a:lnTo>
                    <a:cubicBezTo>
                      <a:pt x="10970" y="18377"/>
                      <a:pt x="10972" y="18355"/>
                      <a:pt x="10972" y="18334"/>
                    </a:cubicBezTo>
                    <a:lnTo>
                      <a:pt x="10972" y="18334"/>
                    </a:lnTo>
                    <a:cubicBezTo>
                      <a:pt x="10971" y="18344"/>
                      <a:pt x="10971" y="18350"/>
                      <a:pt x="10970" y="18360"/>
                    </a:cubicBezTo>
                    <a:cubicBezTo>
                      <a:pt x="10985" y="18038"/>
                      <a:pt x="10993" y="17717"/>
                      <a:pt x="11006" y="17396"/>
                    </a:cubicBezTo>
                    <a:lnTo>
                      <a:pt x="11006" y="17396"/>
                    </a:lnTo>
                    <a:cubicBezTo>
                      <a:pt x="11006" y="17396"/>
                      <a:pt x="11006" y="17396"/>
                      <a:pt x="11006" y="17396"/>
                    </a:cubicBezTo>
                    <a:lnTo>
                      <a:pt x="11006" y="17396"/>
                    </a:lnTo>
                    <a:cubicBezTo>
                      <a:pt x="11006" y="17396"/>
                      <a:pt x="11006" y="17396"/>
                      <a:pt x="11006" y="17396"/>
                    </a:cubicBezTo>
                    <a:lnTo>
                      <a:pt x="11006" y="17396"/>
                    </a:lnTo>
                    <a:cubicBezTo>
                      <a:pt x="11006" y="17393"/>
                      <a:pt x="11007" y="17390"/>
                      <a:pt x="11007" y="17386"/>
                    </a:cubicBezTo>
                    <a:lnTo>
                      <a:pt x="11007" y="17386"/>
                    </a:lnTo>
                    <a:cubicBezTo>
                      <a:pt x="11007" y="17387"/>
                      <a:pt x="11007" y="17388"/>
                      <a:pt x="11007" y="17389"/>
                    </a:cubicBezTo>
                    <a:lnTo>
                      <a:pt x="11007" y="17389"/>
                    </a:lnTo>
                    <a:cubicBezTo>
                      <a:pt x="11020" y="17126"/>
                      <a:pt x="11040" y="16864"/>
                      <a:pt x="11051" y="16600"/>
                    </a:cubicBezTo>
                    <a:cubicBezTo>
                      <a:pt x="11064" y="16330"/>
                      <a:pt x="11070" y="16059"/>
                      <a:pt x="11078" y="15789"/>
                    </a:cubicBezTo>
                    <a:cubicBezTo>
                      <a:pt x="11090" y="15395"/>
                      <a:pt x="11105" y="15001"/>
                      <a:pt x="11094" y="14607"/>
                    </a:cubicBezTo>
                    <a:cubicBezTo>
                      <a:pt x="11088" y="14407"/>
                      <a:pt x="11074" y="14206"/>
                      <a:pt x="11044" y="14009"/>
                    </a:cubicBezTo>
                    <a:cubicBezTo>
                      <a:pt x="11015" y="13818"/>
                      <a:pt x="10944" y="13642"/>
                      <a:pt x="10875" y="13463"/>
                    </a:cubicBezTo>
                    <a:lnTo>
                      <a:pt x="10875" y="13463"/>
                    </a:lnTo>
                    <a:lnTo>
                      <a:pt x="10878" y="13468"/>
                    </a:lnTo>
                    <a:cubicBezTo>
                      <a:pt x="10848" y="13389"/>
                      <a:pt x="10822" y="13311"/>
                      <a:pt x="10800" y="13230"/>
                    </a:cubicBezTo>
                    <a:cubicBezTo>
                      <a:pt x="10788" y="13188"/>
                      <a:pt x="10776" y="13145"/>
                      <a:pt x="10756" y="13106"/>
                    </a:cubicBezTo>
                    <a:cubicBezTo>
                      <a:pt x="10738" y="13068"/>
                      <a:pt x="10715" y="13030"/>
                      <a:pt x="10692" y="12993"/>
                    </a:cubicBezTo>
                    <a:cubicBezTo>
                      <a:pt x="10605" y="12852"/>
                      <a:pt x="10502" y="12722"/>
                      <a:pt x="10406" y="12588"/>
                    </a:cubicBezTo>
                    <a:lnTo>
                      <a:pt x="10406" y="12588"/>
                    </a:lnTo>
                    <a:cubicBezTo>
                      <a:pt x="10407" y="12589"/>
                      <a:pt x="10408" y="12590"/>
                      <a:pt x="10409" y="12592"/>
                    </a:cubicBezTo>
                    <a:cubicBezTo>
                      <a:pt x="10406" y="12589"/>
                      <a:pt x="10404" y="12585"/>
                      <a:pt x="10402" y="12582"/>
                    </a:cubicBezTo>
                    <a:lnTo>
                      <a:pt x="10402" y="12582"/>
                    </a:lnTo>
                    <a:cubicBezTo>
                      <a:pt x="10403" y="12584"/>
                      <a:pt x="10405" y="12586"/>
                      <a:pt x="10406" y="12588"/>
                    </a:cubicBezTo>
                    <a:lnTo>
                      <a:pt x="10406" y="12588"/>
                    </a:lnTo>
                    <a:cubicBezTo>
                      <a:pt x="10403" y="12583"/>
                      <a:pt x="10400" y="12579"/>
                      <a:pt x="10397" y="12575"/>
                    </a:cubicBezTo>
                    <a:lnTo>
                      <a:pt x="10397" y="12575"/>
                    </a:lnTo>
                    <a:cubicBezTo>
                      <a:pt x="10398" y="12577"/>
                      <a:pt x="10400" y="12580"/>
                      <a:pt x="10402" y="12582"/>
                    </a:cubicBezTo>
                    <a:lnTo>
                      <a:pt x="10402" y="12582"/>
                    </a:lnTo>
                    <a:cubicBezTo>
                      <a:pt x="10400" y="12579"/>
                      <a:pt x="10397" y="12576"/>
                      <a:pt x="10395" y="12572"/>
                    </a:cubicBezTo>
                    <a:lnTo>
                      <a:pt x="10395" y="12572"/>
                    </a:lnTo>
                    <a:cubicBezTo>
                      <a:pt x="10396" y="12573"/>
                      <a:pt x="10396" y="12574"/>
                      <a:pt x="10397" y="12575"/>
                    </a:cubicBezTo>
                    <a:lnTo>
                      <a:pt x="10397" y="12575"/>
                    </a:lnTo>
                    <a:cubicBezTo>
                      <a:pt x="10277" y="12403"/>
                      <a:pt x="10160" y="12231"/>
                      <a:pt x="10038" y="12061"/>
                    </a:cubicBezTo>
                    <a:cubicBezTo>
                      <a:pt x="9973" y="11971"/>
                      <a:pt x="9910" y="11877"/>
                      <a:pt x="9838" y="11793"/>
                    </a:cubicBezTo>
                    <a:cubicBezTo>
                      <a:pt x="9770" y="11713"/>
                      <a:pt x="9696" y="11636"/>
                      <a:pt x="9625" y="11558"/>
                    </a:cubicBezTo>
                    <a:cubicBezTo>
                      <a:pt x="9600" y="11528"/>
                      <a:pt x="9577" y="11496"/>
                      <a:pt x="9553" y="11466"/>
                    </a:cubicBezTo>
                    <a:cubicBezTo>
                      <a:pt x="9560" y="11466"/>
                      <a:pt x="9567" y="11464"/>
                      <a:pt x="9575" y="11463"/>
                    </a:cubicBezTo>
                    <a:lnTo>
                      <a:pt x="9576" y="11463"/>
                    </a:lnTo>
                    <a:cubicBezTo>
                      <a:pt x="9629" y="11459"/>
                      <a:pt x="9681" y="11453"/>
                      <a:pt x="9735" y="11448"/>
                    </a:cubicBezTo>
                    <a:cubicBezTo>
                      <a:pt x="9767" y="11446"/>
                      <a:pt x="9800" y="11444"/>
                      <a:pt x="9832" y="11439"/>
                    </a:cubicBezTo>
                    <a:cubicBezTo>
                      <a:pt x="9838" y="11435"/>
                      <a:pt x="9843" y="11431"/>
                      <a:pt x="9850" y="11428"/>
                    </a:cubicBezTo>
                    <a:cubicBezTo>
                      <a:pt x="9856" y="11414"/>
                      <a:pt x="9861" y="11399"/>
                      <a:pt x="9866" y="11384"/>
                    </a:cubicBezTo>
                    <a:cubicBezTo>
                      <a:pt x="9878" y="11325"/>
                      <a:pt x="9893" y="11265"/>
                      <a:pt x="9908" y="11206"/>
                    </a:cubicBezTo>
                    <a:cubicBezTo>
                      <a:pt x="9916" y="11182"/>
                      <a:pt x="9923" y="11157"/>
                      <a:pt x="9931" y="11132"/>
                    </a:cubicBezTo>
                    <a:close/>
                    <a:moveTo>
                      <a:pt x="20576" y="1"/>
                    </a:moveTo>
                    <a:cubicBezTo>
                      <a:pt x="20571" y="1"/>
                      <a:pt x="20567" y="1"/>
                      <a:pt x="20563" y="1"/>
                    </a:cubicBezTo>
                    <a:cubicBezTo>
                      <a:pt x="20399" y="14"/>
                      <a:pt x="20237" y="44"/>
                      <a:pt x="20076" y="72"/>
                    </a:cubicBezTo>
                    <a:cubicBezTo>
                      <a:pt x="19856" y="109"/>
                      <a:pt x="19639" y="157"/>
                      <a:pt x="19422" y="207"/>
                    </a:cubicBezTo>
                    <a:cubicBezTo>
                      <a:pt x="19234" y="249"/>
                      <a:pt x="19045" y="286"/>
                      <a:pt x="18858" y="330"/>
                    </a:cubicBezTo>
                    <a:cubicBezTo>
                      <a:pt x="18655" y="380"/>
                      <a:pt x="18458" y="442"/>
                      <a:pt x="18260" y="505"/>
                    </a:cubicBezTo>
                    <a:cubicBezTo>
                      <a:pt x="18076" y="566"/>
                      <a:pt x="17893" y="630"/>
                      <a:pt x="17712" y="700"/>
                    </a:cubicBezTo>
                    <a:cubicBezTo>
                      <a:pt x="17522" y="773"/>
                      <a:pt x="17339" y="860"/>
                      <a:pt x="17155" y="944"/>
                    </a:cubicBezTo>
                    <a:cubicBezTo>
                      <a:pt x="16986" y="1022"/>
                      <a:pt x="16812" y="1092"/>
                      <a:pt x="16649" y="1183"/>
                    </a:cubicBezTo>
                    <a:cubicBezTo>
                      <a:pt x="16481" y="1277"/>
                      <a:pt x="16311" y="1367"/>
                      <a:pt x="16142" y="1459"/>
                    </a:cubicBezTo>
                    <a:cubicBezTo>
                      <a:pt x="15960" y="1556"/>
                      <a:pt x="15778" y="1656"/>
                      <a:pt x="15609" y="1773"/>
                    </a:cubicBezTo>
                    <a:cubicBezTo>
                      <a:pt x="15434" y="1895"/>
                      <a:pt x="15268" y="2025"/>
                      <a:pt x="15105" y="2161"/>
                    </a:cubicBezTo>
                    <a:cubicBezTo>
                      <a:pt x="14949" y="2291"/>
                      <a:pt x="14795" y="2426"/>
                      <a:pt x="14650" y="2569"/>
                    </a:cubicBezTo>
                    <a:cubicBezTo>
                      <a:pt x="14506" y="2710"/>
                      <a:pt x="14370" y="2861"/>
                      <a:pt x="14232" y="3010"/>
                    </a:cubicBezTo>
                    <a:cubicBezTo>
                      <a:pt x="14101" y="3152"/>
                      <a:pt x="13989" y="3313"/>
                      <a:pt x="13881" y="3475"/>
                    </a:cubicBezTo>
                    <a:cubicBezTo>
                      <a:pt x="13768" y="3645"/>
                      <a:pt x="13658" y="3817"/>
                      <a:pt x="13556" y="3995"/>
                    </a:cubicBezTo>
                    <a:cubicBezTo>
                      <a:pt x="13455" y="4170"/>
                      <a:pt x="13358" y="4346"/>
                      <a:pt x="13272" y="4529"/>
                    </a:cubicBezTo>
                    <a:cubicBezTo>
                      <a:pt x="13185" y="4712"/>
                      <a:pt x="13099" y="4899"/>
                      <a:pt x="13031" y="5089"/>
                    </a:cubicBezTo>
                    <a:cubicBezTo>
                      <a:pt x="12963" y="5279"/>
                      <a:pt x="12901" y="5474"/>
                      <a:pt x="12855" y="5672"/>
                    </a:cubicBezTo>
                    <a:cubicBezTo>
                      <a:pt x="12809" y="5865"/>
                      <a:pt x="12768" y="6059"/>
                      <a:pt x="12728" y="6255"/>
                    </a:cubicBezTo>
                    <a:cubicBezTo>
                      <a:pt x="12688" y="6459"/>
                      <a:pt x="12650" y="6664"/>
                      <a:pt x="12616" y="6870"/>
                    </a:cubicBezTo>
                    <a:cubicBezTo>
                      <a:pt x="12582" y="7069"/>
                      <a:pt x="12562" y="7270"/>
                      <a:pt x="12539" y="7470"/>
                    </a:cubicBezTo>
                    <a:cubicBezTo>
                      <a:pt x="12517" y="7658"/>
                      <a:pt x="12501" y="7846"/>
                      <a:pt x="12494" y="8035"/>
                    </a:cubicBezTo>
                    <a:cubicBezTo>
                      <a:pt x="12486" y="8245"/>
                      <a:pt x="12488" y="8455"/>
                      <a:pt x="12486" y="8665"/>
                    </a:cubicBezTo>
                    <a:cubicBezTo>
                      <a:pt x="12486" y="8657"/>
                      <a:pt x="12486" y="8648"/>
                      <a:pt x="12486" y="8640"/>
                    </a:cubicBezTo>
                    <a:lnTo>
                      <a:pt x="12486" y="8640"/>
                    </a:lnTo>
                    <a:cubicBezTo>
                      <a:pt x="12485" y="8917"/>
                      <a:pt x="12482" y="9193"/>
                      <a:pt x="12499" y="9470"/>
                    </a:cubicBezTo>
                    <a:cubicBezTo>
                      <a:pt x="12513" y="9677"/>
                      <a:pt x="12528" y="9882"/>
                      <a:pt x="12563" y="10085"/>
                    </a:cubicBezTo>
                    <a:cubicBezTo>
                      <a:pt x="12595" y="10271"/>
                      <a:pt x="12645" y="10451"/>
                      <a:pt x="12690" y="10634"/>
                    </a:cubicBezTo>
                    <a:cubicBezTo>
                      <a:pt x="12732" y="10811"/>
                      <a:pt x="12769" y="10991"/>
                      <a:pt x="12812" y="11168"/>
                    </a:cubicBezTo>
                    <a:cubicBezTo>
                      <a:pt x="12803" y="11176"/>
                      <a:pt x="12793" y="11182"/>
                      <a:pt x="12785" y="11192"/>
                    </a:cubicBezTo>
                    <a:cubicBezTo>
                      <a:pt x="12780" y="11196"/>
                      <a:pt x="12777" y="11201"/>
                      <a:pt x="12772" y="11206"/>
                    </a:cubicBezTo>
                    <a:cubicBezTo>
                      <a:pt x="12716" y="11270"/>
                      <a:pt x="12653" y="11328"/>
                      <a:pt x="12595" y="11389"/>
                    </a:cubicBezTo>
                    <a:cubicBezTo>
                      <a:pt x="12515" y="11471"/>
                      <a:pt x="12441" y="11556"/>
                      <a:pt x="12369" y="11644"/>
                    </a:cubicBezTo>
                    <a:cubicBezTo>
                      <a:pt x="12243" y="11796"/>
                      <a:pt x="12104" y="11942"/>
                      <a:pt x="12002" y="12112"/>
                    </a:cubicBezTo>
                    <a:cubicBezTo>
                      <a:pt x="11951" y="12195"/>
                      <a:pt x="11904" y="12282"/>
                      <a:pt x="11856" y="12367"/>
                    </a:cubicBezTo>
                    <a:cubicBezTo>
                      <a:pt x="11807" y="12450"/>
                      <a:pt x="11759" y="12534"/>
                      <a:pt x="11719" y="12620"/>
                    </a:cubicBezTo>
                    <a:cubicBezTo>
                      <a:pt x="11695" y="12670"/>
                      <a:pt x="11675" y="12721"/>
                      <a:pt x="11655" y="12773"/>
                    </a:cubicBezTo>
                    <a:cubicBezTo>
                      <a:pt x="11632" y="12722"/>
                      <a:pt x="11609" y="12673"/>
                      <a:pt x="11583" y="12625"/>
                    </a:cubicBezTo>
                    <a:cubicBezTo>
                      <a:pt x="11464" y="12406"/>
                      <a:pt x="11305" y="12213"/>
                      <a:pt x="11161" y="12011"/>
                    </a:cubicBezTo>
                    <a:lnTo>
                      <a:pt x="11161" y="12011"/>
                    </a:lnTo>
                    <a:cubicBezTo>
                      <a:pt x="11161" y="12012"/>
                      <a:pt x="11162" y="12012"/>
                      <a:pt x="11162" y="12013"/>
                    </a:cubicBezTo>
                    <a:cubicBezTo>
                      <a:pt x="11161" y="12012"/>
                      <a:pt x="11160" y="12010"/>
                      <a:pt x="11159" y="12009"/>
                    </a:cubicBezTo>
                    <a:lnTo>
                      <a:pt x="11159" y="12009"/>
                    </a:lnTo>
                    <a:cubicBezTo>
                      <a:pt x="11160" y="12010"/>
                      <a:pt x="11160" y="12010"/>
                      <a:pt x="11161" y="12011"/>
                    </a:cubicBezTo>
                    <a:lnTo>
                      <a:pt x="11161" y="12011"/>
                    </a:lnTo>
                    <a:cubicBezTo>
                      <a:pt x="11158" y="12006"/>
                      <a:pt x="11155" y="12002"/>
                      <a:pt x="11152" y="11998"/>
                    </a:cubicBezTo>
                    <a:lnTo>
                      <a:pt x="11152" y="11998"/>
                    </a:lnTo>
                    <a:cubicBezTo>
                      <a:pt x="11154" y="12002"/>
                      <a:pt x="11157" y="12005"/>
                      <a:pt x="11159" y="12009"/>
                    </a:cubicBezTo>
                    <a:lnTo>
                      <a:pt x="11159" y="12009"/>
                    </a:lnTo>
                    <a:cubicBezTo>
                      <a:pt x="11156" y="12004"/>
                      <a:pt x="11152" y="11999"/>
                      <a:pt x="11149" y="11994"/>
                    </a:cubicBezTo>
                    <a:lnTo>
                      <a:pt x="11149" y="11994"/>
                    </a:lnTo>
                    <a:cubicBezTo>
                      <a:pt x="11150" y="11995"/>
                      <a:pt x="11151" y="11997"/>
                      <a:pt x="11152" y="11998"/>
                    </a:cubicBezTo>
                    <a:lnTo>
                      <a:pt x="11152" y="11998"/>
                    </a:lnTo>
                    <a:cubicBezTo>
                      <a:pt x="11078" y="11892"/>
                      <a:pt x="10998" y="11791"/>
                      <a:pt x="10913" y="11694"/>
                    </a:cubicBezTo>
                    <a:cubicBezTo>
                      <a:pt x="10830" y="11602"/>
                      <a:pt x="10744" y="11514"/>
                      <a:pt x="10660" y="11421"/>
                    </a:cubicBezTo>
                    <a:cubicBezTo>
                      <a:pt x="10576" y="11326"/>
                      <a:pt x="10494" y="11229"/>
                      <a:pt x="10409" y="11135"/>
                    </a:cubicBezTo>
                    <a:cubicBezTo>
                      <a:pt x="10348" y="11066"/>
                      <a:pt x="10292" y="10994"/>
                      <a:pt x="10235" y="10922"/>
                    </a:cubicBezTo>
                    <a:cubicBezTo>
                      <a:pt x="10198" y="10873"/>
                      <a:pt x="10159" y="10826"/>
                      <a:pt x="10123" y="10776"/>
                    </a:cubicBezTo>
                    <a:cubicBezTo>
                      <a:pt x="10102" y="10729"/>
                      <a:pt x="10062" y="10693"/>
                      <a:pt x="10014" y="10675"/>
                    </a:cubicBezTo>
                    <a:cubicBezTo>
                      <a:pt x="10017" y="10639"/>
                      <a:pt x="10020" y="10602"/>
                      <a:pt x="10023" y="10566"/>
                    </a:cubicBezTo>
                    <a:cubicBezTo>
                      <a:pt x="10044" y="10336"/>
                      <a:pt x="10063" y="10107"/>
                      <a:pt x="10060" y="9876"/>
                    </a:cubicBezTo>
                    <a:cubicBezTo>
                      <a:pt x="10057" y="9692"/>
                      <a:pt x="10050" y="9509"/>
                      <a:pt x="10054" y="9325"/>
                    </a:cubicBezTo>
                    <a:cubicBezTo>
                      <a:pt x="10059" y="9142"/>
                      <a:pt x="10045" y="8959"/>
                      <a:pt x="10027" y="8776"/>
                    </a:cubicBezTo>
                    <a:cubicBezTo>
                      <a:pt x="10007" y="8586"/>
                      <a:pt x="9987" y="8395"/>
                      <a:pt x="9956" y="8207"/>
                    </a:cubicBezTo>
                    <a:cubicBezTo>
                      <a:pt x="9925" y="8015"/>
                      <a:pt x="9888" y="7825"/>
                      <a:pt x="9844" y="7636"/>
                    </a:cubicBezTo>
                    <a:cubicBezTo>
                      <a:pt x="9755" y="7247"/>
                      <a:pt x="9651" y="6862"/>
                      <a:pt x="9520" y="6485"/>
                    </a:cubicBezTo>
                    <a:cubicBezTo>
                      <a:pt x="9388" y="6098"/>
                      <a:pt x="9253" y="5713"/>
                      <a:pt x="9103" y="5332"/>
                    </a:cubicBezTo>
                    <a:cubicBezTo>
                      <a:pt x="9030" y="5148"/>
                      <a:pt x="8943" y="4971"/>
                      <a:pt x="8854" y="4796"/>
                    </a:cubicBezTo>
                    <a:cubicBezTo>
                      <a:pt x="8762" y="4615"/>
                      <a:pt x="8666" y="4438"/>
                      <a:pt x="8565" y="4263"/>
                    </a:cubicBezTo>
                    <a:cubicBezTo>
                      <a:pt x="8469" y="4098"/>
                      <a:pt x="8363" y="3939"/>
                      <a:pt x="8258" y="3781"/>
                    </a:cubicBezTo>
                    <a:cubicBezTo>
                      <a:pt x="8146" y="3613"/>
                      <a:pt x="8033" y="3445"/>
                      <a:pt x="7909" y="3287"/>
                    </a:cubicBezTo>
                    <a:cubicBezTo>
                      <a:pt x="7786" y="3128"/>
                      <a:pt x="7653" y="2977"/>
                      <a:pt x="7517" y="2831"/>
                    </a:cubicBezTo>
                    <a:cubicBezTo>
                      <a:pt x="7383" y="2686"/>
                      <a:pt x="7249" y="2541"/>
                      <a:pt x="7108" y="2402"/>
                    </a:cubicBezTo>
                    <a:cubicBezTo>
                      <a:pt x="6962" y="2262"/>
                      <a:pt x="6815" y="2120"/>
                      <a:pt x="6656" y="1995"/>
                    </a:cubicBezTo>
                    <a:cubicBezTo>
                      <a:pt x="6500" y="1874"/>
                      <a:pt x="6341" y="1759"/>
                      <a:pt x="6177" y="1650"/>
                    </a:cubicBezTo>
                    <a:cubicBezTo>
                      <a:pt x="6002" y="1538"/>
                      <a:pt x="5828" y="1421"/>
                      <a:pt x="5645" y="1326"/>
                    </a:cubicBezTo>
                    <a:cubicBezTo>
                      <a:pt x="5552" y="1278"/>
                      <a:pt x="5461" y="1231"/>
                      <a:pt x="5367" y="1187"/>
                    </a:cubicBezTo>
                    <a:cubicBezTo>
                      <a:pt x="5275" y="1143"/>
                      <a:pt x="5182" y="1102"/>
                      <a:pt x="5088" y="1060"/>
                    </a:cubicBezTo>
                    <a:cubicBezTo>
                      <a:pt x="4896" y="974"/>
                      <a:pt x="4702" y="894"/>
                      <a:pt x="4508" y="809"/>
                    </a:cubicBezTo>
                    <a:cubicBezTo>
                      <a:pt x="4410" y="766"/>
                      <a:pt x="4308" y="723"/>
                      <a:pt x="4207" y="686"/>
                    </a:cubicBezTo>
                    <a:cubicBezTo>
                      <a:pt x="4093" y="646"/>
                      <a:pt x="3979" y="608"/>
                      <a:pt x="3861" y="585"/>
                    </a:cubicBezTo>
                    <a:cubicBezTo>
                      <a:pt x="3805" y="575"/>
                      <a:pt x="3749" y="564"/>
                      <a:pt x="3693" y="553"/>
                    </a:cubicBezTo>
                    <a:cubicBezTo>
                      <a:pt x="3495" y="514"/>
                      <a:pt x="3294" y="488"/>
                      <a:pt x="3095" y="454"/>
                    </a:cubicBezTo>
                    <a:cubicBezTo>
                      <a:pt x="2902" y="420"/>
                      <a:pt x="2710" y="378"/>
                      <a:pt x="2516" y="346"/>
                    </a:cubicBezTo>
                    <a:cubicBezTo>
                      <a:pt x="2422" y="331"/>
                      <a:pt x="2326" y="315"/>
                      <a:pt x="2231" y="309"/>
                    </a:cubicBezTo>
                    <a:cubicBezTo>
                      <a:pt x="2122" y="301"/>
                      <a:pt x="2013" y="295"/>
                      <a:pt x="1905" y="290"/>
                    </a:cubicBezTo>
                    <a:cubicBezTo>
                      <a:pt x="1706" y="282"/>
                      <a:pt x="1508" y="282"/>
                      <a:pt x="1310" y="278"/>
                    </a:cubicBezTo>
                    <a:cubicBezTo>
                      <a:pt x="1144" y="272"/>
                      <a:pt x="978" y="263"/>
                      <a:pt x="812" y="263"/>
                    </a:cubicBezTo>
                    <a:cubicBezTo>
                      <a:pt x="781" y="263"/>
                      <a:pt x="749" y="263"/>
                      <a:pt x="718" y="264"/>
                    </a:cubicBezTo>
                    <a:cubicBezTo>
                      <a:pt x="611" y="267"/>
                      <a:pt x="507" y="274"/>
                      <a:pt x="402" y="287"/>
                    </a:cubicBezTo>
                    <a:cubicBezTo>
                      <a:pt x="355" y="291"/>
                      <a:pt x="310" y="302"/>
                      <a:pt x="263" y="311"/>
                    </a:cubicBezTo>
                    <a:cubicBezTo>
                      <a:pt x="250" y="313"/>
                      <a:pt x="238" y="317"/>
                      <a:pt x="225" y="319"/>
                    </a:cubicBezTo>
                    <a:cubicBezTo>
                      <a:pt x="211" y="316"/>
                      <a:pt x="197" y="313"/>
                      <a:pt x="183" y="313"/>
                    </a:cubicBezTo>
                    <a:cubicBezTo>
                      <a:pt x="180" y="313"/>
                      <a:pt x="178" y="313"/>
                      <a:pt x="176" y="313"/>
                    </a:cubicBezTo>
                    <a:cubicBezTo>
                      <a:pt x="74" y="321"/>
                      <a:pt x="1" y="410"/>
                      <a:pt x="5" y="511"/>
                    </a:cubicBezTo>
                    <a:cubicBezTo>
                      <a:pt x="11" y="631"/>
                      <a:pt x="25" y="750"/>
                      <a:pt x="33" y="869"/>
                    </a:cubicBezTo>
                    <a:cubicBezTo>
                      <a:pt x="41" y="1012"/>
                      <a:pt x="48" y="1153"/>
                      <a:pt x="51" y="1295"/>
                    </a:cubicBezTo>
                    <a:cubicBezTo>
                      <a:pt x="51" y="1294"/>
                      <a:pt x="52" y="1294"/>
                      <a:pt x="52" y="1292"/>
                    </a:cubicBezTo>
                    <a:lnTo>
                      <a:pt x="52" y="1292"/>
                    </a:lnTo>
                    <a:cubicBezTo>
                      <a:pt x="53" y="1632"/>
                      <a:pt x="42" y="1971"/>
                      <a:pt x="53" y="2310"/>
                    </a:cubicBezTo>
                    <a:cubicBezTo>
                      <a:pt x="59" y="2477"/>
                      <a:pt x="82" y="2644"/>
                      <a:pt x="103" y="2809"/>
                    </a:cubicBezTo>
                    <a:cubicBezTo>
                      <a:pt x="122" y="2967"/>
                      <a:pt x="138" y="3126"/>
                      <a:pt x="159" y="3284"/>
                    </a:cubicBezTo>
                    <a:cubicBezTo>
                      <a:pt x="158" y="3284"/>
                      <a:pt x="158" y="3283"/>
                      <a:pt x="158" y="3282"/>
                    </a:cubicBezTo>
                    <a:lnTo>
                      <a:pt x="158" y="3282"/>
                    </a:lnTo>
                    <a:cubicBezTo>
                      <a:pt x="159" y="3294"/>
                      <a:pt x="161" y="3305"/>
                      <a:pt x="162" y="3316"/>
                    </a:cubicBezTo>
                    <a:cubicBezTo>
                      <a:pt x="162" y="3313"/>
                      <a:pt x="162" y="3309"/>
                      <a:pt x="162" y="3306"/>
                    </a:cubicBezTo>
                    <a:lnTo>
                      <a:pt x="162" y="3306"/>
                    </a:lnTo>
                    <a:cubicBezTo>
                      <a:pt x="171" y="3377"/>
                      <a:pt x="181" y="3448"/>
                      <a:pt x="190" y="3519"/>
                    </a:cubicBezTo>
                    <a:lnTo>
                      <a:pt x="190" y="3519"/>
                    </a:lnTo>
                    <a:cubicBezTo>
                      <a:pt x="190" y="3512"/>
                      <a:pt x="189" y="3505"/>
                      <a:pt x="188" y="3498"/>
                    </a:cubicBezTo>
                    <a:lnTo>
                      <a:pt x="188" y="3498"/>
                    </a:lnTo>
                    <a:cubicBezTo>
                      <a:pt x="227" y="3782"/>
                      <a:pt x="296" y="4062"/>
                      <a:pt x="359" y="4341"/>
                    </a:cubicBezTo>
                    <a:cubicBezTo>
                      <a:pt x="422" y="4621"/>
                      <a:pt x="494" y="4896"/>
                      <a:pt x="579" y="5170"/>
                    </a:cubicBezTo>
                    <a:cubicBezTo>
                      <a:pt x="640" y="5363"/>
                      <a:pt x="721" y="5550"/>
                      <a:pt x="799" y="5738"/>
                    </a:cubicBezTo>
                    <a:cubicBezTo>
                      <a:pt x="870" y="5912"/>
                      <a:pt x="933" y="6087"/>
                      <a:pt x="997" y="6263"/>
                    </a:cubicBezTo>
                    <a:cubicBezTo>
                      <a:pt x="1137" y="6649"/>
                      <a:pt x="1322" y="7023"/>
                      <a:pt x="1548" y="7367"/>
                    </a:cubicBezTo>
                    <a:cubicBezTo>
                      <a:pt x="1665" y="7543"/>
                      <a:pt x="1786" y="7717"/>
                      <a:pt x="1906" y="7892"/>
                    </a:cubicBezTo>
                    <a:cubicBezTo>
                      <a:pt x="2013" y="8049"/>
                      <a:pt x="2127" y="8203"/>
                      <a:pt x="2244" y="8354"/>
                    </a:cubicBezTo>
                    <a:cubicBezTo>
                      <a:pt x="2314" y="8443"/>
                      <a:pt x="2384" y="8531"/>
                      <a:pt x="2454" y="8621"/>
                    </a:cubicBezTo>
                    <a:cubicBezTo>
                      <a:pt x="2511" y="8693"/>
                      <a:pt x="2567" y="8767"/>
                      <a:pt x="2629" y="8836"/>
                    </a:cubicBezTo>
                    <a:cubicBezTo>
                      <a:pt x="2767" y="8992"/>
                      <a:pt x="2908" y="9145"/>
                      <a:pt x="3048" y="9301"/>
                    </a:cubicBezTo>
                    <a:cubicBezTo>
                      <a:pt x="3181" y="9447"/>
                      <a:pt x="3312" y="9595"/>
                      <a:pt x="3453" y="9733"/>
                    </a:cubicBezTo>
                    <a:cubicBezTo>
                      <a:pt x="3594" y="9869"/>
                      <a:pt x="3742" y="9998"/>
                      <a:pt x="3900" y="10116"/>
                    </a:cubicBezTo>
                    <a:cubicBezTo>
                      <a:pt x="4060" y="10236"/>
                      <a:pt x="4225" y="10351"/>
                      <a:pt x="4399" y="10448"/>
                    </a:cubicBezTo>
                    <a:cubicBezTo>
                      <a:pt x="4582" y="10551"/>
                      <a:pt x="4767" y="10646"/>
                      <a:pt x="4957" y="10734"/>
                    </a:cubicBezTo>
                    <a:cubicBezTo>
                      <a:pt x="5143" y="10822"/>
                      <a:pt x="5332" y="10903"/>
                      <a:pt x="5524" y="10976"/>
                    </a:cubicBezTo>
                    <a:cubicBezTo>
                      <a:pt x="5700" y="11042"/>
                      <a:pt x="5877" y="11110"/>
                      <a:pt x="6056" y="11166"/>
                    </a:cubicBezTo>
                    <a:cubicBezTo>
                      <a:pt x="6440" y="11287"/>
                      <a:pt x="6831" y="11391"/>
                      <a:pt x="7230" y="11452"/>
                    </a:cubicBezTo>
                    <a:cubicBezTo>
                      <a:pt x="7439" y="11484"/>
                      <a:pt x="7648" y="11511"/>
                      <a:pt x="7859" y="11524"/>
                    </a:cubicBezTo>
                    <a:cubicBezTo>
                      <a:pt x="7948" y="11530"/>
                      <a:pt x="8036" y="11531"/>
                      <a:pt x="8125" y="11532"/>
                    </a:cubicBezTo>
                    <a:cubicBezTo>
                      <a:pt x="8212" y="11533"/>
                      <a:pt x="8299" y="11534"/>
                      <a:pt x="8386" y="11534"/>
                    </a:cubicBezTo>
                    <a:cubicBezTo>
                      <a:pt x="8407" y="11534"/>
                      <a:pt x="8427" y="11534"/>
                      <a:pt x="8448" y="11534"/>
                    </a:cubicBezTo>
                    <a:cubicBezTo>
                      <a:pt x="8505" y="11533"/>
                      <a:pt x="8563" y="11532"/>
                      <a:pt x="8620" y="11530"/>
                    </a:cubicBezTo>
                    <a:cubicBezTo>
                      <a:pt x="8660" y="11528"/>
                      <a:pt x="8702" y="11527"/>
                      <a:pt x="8742" y="11526"/>
                    </a:cubicBezTo>
                    <a:cubicBezTo>
                      <a:pt x="8830" y="11522"/>
                      <a:pt x="8918" y="11512"/>
                      <a:pt x="9007" y="11506"/>
                    </a:cubicBezTo>
                    <a:cubicBezTo>
                      <a:pt x="9039" y="11503"/>
                      <a:pt x="9071" y="11501"/>
                      <a:pt x="9103" y="11499"/>
                    </a:cubicBezTo>
                    <a:cubicBezTo>
                      <a:pt x="9118" y="11526"/>
                      <a:pt x="9138" y="11550"/>
                      <a:pt x="9165" y="11566"/>
                    </a:cubicBezTo>
                    <a:cubicBezTo>
                      <a:pt x="9210" y="11626"/>
                      <a:pt x="9253" y="11688"/>
                      <a:pt x="9301" y="11746"/>
                    </a:cubicBezTo>
                    <a:cubicBezTo>
                      <a:pt x="9361" y="11818"/>
                      <a:pt x="9426" y="11885"/>
                      <a:pt x="9491" y="11954"/>
                    </a:cubicBezTo>
                    <a:cubicBezTo>
                      <a:pt x="9629" y="12116"/>
                      <a:pt x="9750" y="12291"/>
                      <a:pt x="9874" y="12466"/>
                    </a:cubicBezTo>
                    <a:cubicBezTo>
                      <a:pt x="9947" y="12571"/>
                      <a:pt x="10019" y="12678"/>
                      <a:pt x="10093" y="12784"/>
                    </a:cubicBezTo>
                    <a:cubicBezTo>
                      <a:pt x="10166" y="12888"/>
                      <a:pt x="10244" y="12990"/>
                      <a:pt x="10317" y="13094"/>
                    </a:cubicBezTo>
                    <a:cubicBezTo>
                      <a:pt x="10353" y="13146"/>
                      <a:pt x="10387" y="13200"/>
                      <a:pt x="10418" y="13255"/>
                    </a:cubicBezTo>
                    <a:cubicBezTo>
                      <a:pt x="10421" y="13263"/>
                      <a:pt x="10425" y="13270"/>
                      <a:pt x="10428" y="13277"/>
                    </a:cubicBezTo>
                    <a:cubicBezTo>
                      <a:pt x="10454" y="13358"/>
                      <a:pt x="10474" y="13440"/>
                      <a:pt x="10502" y="13519"/>
                    </a:cubicBezTo>
                    <a:cubicBezTo>
                      <a:pt x="10533" y="13604"/>
                      <a:pt x="10567" y="13687"/>
                      <a:pt x="10599" y="13772"/>
                    </a:cubicBezTo>
                    <a:cubicBezTo>
                      <a:pt x="10599" y="13771"/>
                      <a:pt x="10597" y="13768"/>
                      <a:pt x="10597" y="13767"/>
                    </a:cubicBezTo>
                    <a:lnTo>
                      <a:pt x="10597" y="13767"/>
                    </a:lnTo>
                    <a:cubicBezTo>
                      <a:pt x="10621" y="13835"/>
                      <a:pt x="10642" y="13903"/>
                      <a:pt x="10660" y="13973"/>
                    </a:cubicBezTo>
                    <a:cubicBezTo>
                      <a:pt x="10677" y="14059"/>
                      <a:pt x="10690" y="14145"/>
                      <a:pt x="10700" y="14233"/>
                    </a:cubicBezTo>
                    <a:cubicBezTo>
                      <a:pt x="10731" y="14594"/>
                      <a:pt x="10733" y="14958"/>
                      <a:pt x="10724" y="15321"/>
                    </a:cubicBezTo>
                    <a:cubicBezTo>
                      <a:pt x="10720" y="15502"/>
                      <a:pt x="10712" y="15682"/>
                      <a:pt x="10707" y="15862"/>
                    </a:cubicBezTo>
                    <a:cubicBezTo>
                      <a:pt x="10701" y="16049"/>
                      <a:pt x="10697" y="16235"/>
                      <a:pt x="10690" y="16421"/>
                    </a:cubicBezTo>
                    <a:cubicBezTo>
                      <a:pt x="10691" y="16413"/>
                      <a:pt x="10691" y="16404"/>
                      <a:pt x="10692" y="16396"/>
                    </a:cubicBezTo>
                    <a:lnTo>
                      <a:pt x="10692" y="16396"/>
                    </a:lnTo>
                    <a:cubicBezTo>
                      <a:pt x="10676" y="16721"/>
                      <a:pt x="10653" y="17046"/>
                      <a:pt x="10637" y="17370"/>
                    </a:cubicBezTo>
                    <a:cubicBezTo>
                      <a:pt x="10623" y="17692"/>
                      <a:pt x="10617" y="18013"/>
                      <a:pt x="10603" y="18334"/>
                    </a:cubicBezTo>
                    <a:lnTo>
                      <a:pt x="10603" y="18331"/>
                    </a:lnTo>
                    <a:cubicBezTo>
                      <a:pt x="10602" y="18347"/>
                      <a:pt x="10602" y="18363"/>
                      <a:pt x="10601" y="18379"/>
                    </a:cubicBezTo>
                    <a:cubicBezTo>
                      <a:pt x="10599" y="18404"/>
                      <a:pt x="10596" y="18430"/>
                      <a:pt x="10597" y="18457"/>
                    </a:cubicBezTo>
                    <a:cubicBezTo>
                      <a:pt x="10597" y="18472"/>
                      <a:pt x="10596" y="18486"/>
                      <a:pt x="10596" y="18502"/>
                    </a:cubicBezTo>
                    <a:cubicBezTo>
                      <a:pt x="10596" y="18497"/>
                      <a:pt x="10596" y="18492"/>
                      <a:pt x="10596" y="18486"/>
                    </a:cubicBezTo>
                    <a:cubicBezTo>
                      <a:pt x="10596" y="18491"/>
                      <a:pt x="10596" y="18496"/>
                      <a:pt x="10595" y="18500"/>
                    </a:cubicBezTo>
                    <a:lnTo>
                      <a:pt x="10595" y="18496"/>
                    </a:lnTo>
                    <a:cubicBezTo>
                      <a:pt x="10575" y="18889"/>
                      <a:pt x="10554" y="19281"/>
                      <a:pt x="10526" y="19673"/>
                    </a:cubicBezTo>
                    <a:cubicBezTo>
                      <a:pt x="10514" y="19861"/>
                      <a:pt x="10491" y="20047"/>
                      <a:pt x="10476" y="20234"/>
                    </a:cubicBezTo>
                    <a:cubicBezTo>
                      <a:pt x="10460" y="20434"/>
                      <a:pt x="10448" y="20634"/>
                      <a:pt x="10436" y="20834"/>
                    </a:cubicBezTo>
                    <a:cubicBezTo>
                      <a:pt x="10424" y="21036"/>
                      <a:pt x="10410" y="21239"/>
                      <a:pt x="10392" y="21441"/>
                    </a:cubicBezTo>
                    <a:cubicBezTo>
                      <a:pt x="10382" y="21537"/>
                      <a:pt x="10374" y="21633"/>
                      <a:pt x="10369" y="21728"/>
                    </a:cubicBezTo>
                    <a:cubicBezTo>
                      <a:pt x="10363" y="21817"/>
                      <a:pt x="10353" y="21909"/>
                      <a:pt x="10357" y="21998"/>
                    </a:cubicBezTo>
                    <a:cubicBezTo>
                      <a:pt x="10360" y="22052"/>
                      <a:pt x="10386" y="22100"/>
                      <a:pt x="10425" y="22133"/>
                    </a:cubicBezTo>
                    <a:cubicBezTo>
                      <a:pt x="10435" y="22176"/>
                      <a:pt x="10461" y="22215"/>
                      <a:pt x="10498" y="22243"/>
                    </a:cubicBezTo>
                    <a:cubicBezTo>
                      <a:pt x="10531" y="22268"/>
                      <a:pt x="10571" y="22281"/>
                      <a:pt x="10612" y="22281"/>
                    </a:cubicBezTo>
                    <a:cubicBezTo>
                      <a:pt x="10613" y="22281"/>
                      <a:pt x="10615" y="22281"/>
                      <a:pt x="10617" y="22281"/>
                    </a:cubicBezTo>
                    <a:cubicBezTo>
                      <a:pt x="10635" y="22279"/>
                      <a:pt x="10653" y="22276"/>
                      <a:pt x="10672" y="22271"/>
                    </a:cubicBezTo>
                    <a:cubicBezTo>
                      <a:pt x="10713" y="22270"/>
                      <a:pt x="10754" y="22265"/>
                      <a:pt x="10794" y="22261"/>
                    </a:cubicBezTo>
                    <a:cubicBezTo>
                      <a:pt x="10840" y="22257"/>
                      <a:pt x="10883" y="22253"/>
                      <a:pt x="10928" y="22251"/>
                    </a:cubicBezTo>
                    <a:cubicBezTo>
                      <a:pt x="10957" y="22250"/>
                      <a:pt x="10986" y="22250"/>
                      <a:pt x="11015" y="22250"/>
                    </a:cubicBezTo>
                    <a:cubicBezTo>
                      <a:pt x="11094" y="22250"/>
                      <a:pt x="11173" y="22252"/>
                      <a:pt x="11251" y="22252"/>
                    </a:cubicBezTo>
                    <a:cubicBezTo>
                      <a:pt x="11312" y="22252"/>
                      <a:pt x="11372" y="22251"/>
                      <a:pt x="11432" y="22247"/>
                    </a:cubicBezTo>
                    <a:cubicBezTo>
                      <a:pt x="11511" y="22244"/>
                      <a:pt x="11591" y="22242"/>
                      <a:pt x="11670" y="22242"/>
                    </a:cubicBezTo>
                    <a:cubicBezTo>
                      <a:pt x="11718" y="22242"/>
                      <a:pt x="11766" y="22243"/>
                      <a:pt x="11814" y="22244"/>
                    </a:cubicBezTo>
                    <a:cubicBezTo>
                      <a:pt x="11823" y="22240"/>
                      <a:pt x="11833" y="22239"/>
                      <a:pt x="11845" y="22238"/>
                    </a:cubicBezTo>
                    <a:cubicBezTo>
                      <a:pt x="11876" y="22236"/>
                      <a:pt x="11906" y="22236"/>
                      <a:pt x="11938" y="22236"/>
                    </a:cubicBezTo>
                    <a:cubicBezTo>
                      <a:pt x="11945" y="22236"/>
                      <a:pt x="11953" y="22235"/>
                      <a:pt x="11961" y="22235"/>
                    </a:cubicBezTo>
                    <a:cubicBezTo>
                      <a:pt x="11965" y="22235"/>
                      <a:pt x="11969" y="22236"/>
                      <a:pt x="11973" y="22236"/>
                    </a:cubicBezTo>
                    <a:cubicBezTo>
                      <a:pt x="11998" y="22234"/>
                      <a:pt x="12023" y="22231"/>
                      <a:pt x="12048" y="22230"/>
                    </a:cubicBezTo>
                    <a:cubicBezTo>
                      <a:pt x="12098" y="22228"/>
                      <a:pt x="12148" y="22227"/>
                      <a:pt x="12198" y="22226"/>
                    </a:cubicBezTo>
                    <a:lnTo>
                      <a:pt x="12199" y="22226"/>
                    </a:lnTo>
                    <a:cubicBezTo>
                      <a:pt x="12219" y="22224"/>
                      <a:pt x="12238" y="22224"/>
                      <a:pt x="12258" y="22224"/>
                    </a:cubicBezTo>
                    <a:cubicBezTo>
                      <a:pt x="12257" y="22208"/>
                      <a:pt x="12258" y="22194"/>
                      <a:pt x="12259" y="22179"/>
                    </a:cubicBezTo>
                    <a:cubicBezTo>
                      <a:pt x="12260" y="22151"/>
                      <a:pt x="12261" y="22125"/>
                      <a:pt x="12262" y="22098"/>
                    </a:cubicBezTo>
                    <a:cubicBezTo>
                      <a:pt x="12262" y="22087"/>
                      <a:pt x="12263" y="22075"/>
                      <a:pt x="12263" y="22062"/>
                    </a:cubicBezTo>
                    <a:cubicBezTo>
                      <a:pt x="12265" y="22058"/>
                      <a:pt x="12265" y="22053"/>
                      <a:pt x="12265" y="22047"/>
                    </a:cubicBezTo>
                    <a:cubicBezTo>
                      <a:pt x="12266" y="22039"/>
                      <a:pt x="12267" y="22032"/>
                      <a:pt x="12268" y="22024"/>
                    </a:cubicBezTo>
                    <a:cubicBezTo>
                      <a:pt x="12270" y="22007"/>
                      <a:pt x="12274" y="21990"/>
                      <a:pt x="12281" y="21976"/>
                    </a:cubicBezTo>
                    <a:cubicBezTo>
                      <a:pt x="12278" y="21973"/>
                      <a:pt x="12275" y="21971"/>
                      <a:pt x="12273" y="21967"/>
                    </a:cubicBezTo>
                    <a:cubicBezTo>
                      <a:pt x="12271" y="21857"/>
                      <a:pt x="12275" y="21747"/>
                      <a:pt x="12277" y="21637"/>
                    </a:cubicBezTo>
                    <a:cubicBezTo>
                      <a:pt x="12282" y="21438"/>
                      <a:pt x="12287" y="21239"/>
                      <a:pt x="12290" y="21040"/>
                    </a:cubicBezTo>
                    <a:cubicBezTo>
                      <a:pt x="12293" y="20845"/>
                      <a:pt x="12293" y="20652"/>
                      <a:pt x="12303" y="20459"/>
                    </a:cubicBezTo>
                    <a:cubicBezTo>
                      <a:pt x="12324" y="20066"/>
                      <a:pt x="12337" y="19672"/>
                      <a:pt x="12355" y="19279"/>
                    </a:cubicBezTo>
                    <a:cubicBezTo>
                      <a:pt x="12364" y="19076"/>
                      <a:pt x="12370" y="18874"/>
                      <a:pt x="12380" y="18672"/>
                    </a:cubicBezTo>
                    <a:cubicBezTo>
                      <a:pt x="12389" y="18485"/>
                      <a:pt x="12401" y="18300"/>
                      <a:pt x="12406" y="18114"/>
                    </a:cubicBezTo>
                    <a:cubicBezTo>
                      <a:pt x="12418" y="17716"/>
                      <a:pt x="12445" y="17317"/>
                      <a:pt x="12469" y="16919"/>
                    </a:cubicBezTo>
                    <a:lnTo>
                      <a:pt x="12469" y="16919"/>
                    </a:lnTo>
                    <a:cubicBezTo>
                      <a:pt x="12469" y="16927"/>
                      <a:pt x="12468" y="16935"/>
                      <a:pt x="12468" y="16943"/>
                    </a:cubicBezTo>
                    <a:cubicBezTo>
                      <a:pt x="12482" y="16745"/>
                      <a:pt x="12506" y="16549"/>
                      <a:pt x="12522" y="16352"/>
                    </a:cubicBezTo>
                    <a:cubicBezTo>
                      <a:pt x="12539" y="16153"/>
                      <a:pt x="12561" y="15955"/>
                      <a:pt x="12587" y="15756"/>
                    </a:cubicBezTo>
                    <a:cubicBezTo>
                      <a:pt x="12611" y="15565"/>
                      <a:pt x="12633" y="15374"/>
                      <a:pt x="12649" y="15183"/>
                    </a:cubicBezTo>
                    <a:cubicBezTo>
                      <a:pt x="12657" y="15087"/>
                      <a:pt x="12665" y="14991"/>
                      <a:pt x="12681" y="14896"/>
                    </a:cubicBezTo>
                    <a:cubicBezTo>
                      <a:pt x="12696" y="14802"/>
                      <a:pt x="12713" y="14708"/>
                      <a:pt x="12722" y="14614"/>
                    </a:cubicBezTo>
                    <a:cubicBezTo>
                      <a:pt x="12740" y="14425"/>
                      <a:pt x="12776" y="14241"/>
                      <a:pt x="12808" y="14054"/>
                    </a:cubicBezTo>
                    <a:cubicBezTo>
                      <a:pt x="12824" y="13959"/>
                      <a:pt x="12834" y="13865"/>
                      <a:pt x="12847" y="13770"/>
                    </a:cubicBezTo>
                    <a:cubicBezTo>
                      <a:pt x="12860" y="13674"/>
                      <a:pt x="12877" y="13576"/>
                      <a:pt x="12895" y="13481"/>
                    </a:cubicBezTo>
                    <a:lnTo>
                      <a:pt x="12893" y="13481"/>
                    </a:lnTo>
                    <a:cubicBezTo>
                      <a:pt x="12905" y="13428"/>
                      <a:pt x="12919" y="13377"/>
                      <a:pt x="12935" y="13325"/>
                    </a:cubicBezTo>
                    <a:cubicBezTo>
                      <a:pt x="12943" y="13302"/>
                      <a:pt x="12953" y="13281"/>
                      <a:pt x="12962" y="13260"/>
                    </a:cubicBezTo>
                    <a:cubicBezTo>
                      <a:pt x="12994" y="13197"/>
                      <a:pt x="13028" y="13135"/>
                      <a:pt x="13060" y="13072"/>
                    </a:cubicBezTo>
                    <a:cubicBezTo>
                      <a:pt x="13092" y="13012"/>
                      <a:pt x="13116" y="12947"/>
                      <a:pt x="13146" y="12885"/>
                    </a:cubicBezTo>
                    <a:cubicBezTo>
                      <a:pt x="13182" y="12815"/>
                      <a:pt x="13223" y="12749"/>
                      <a:pt x="13265" y="12682"/>
                    </a:cubicBezTo>
                    <a:cubicBezTo>
                      <a:pt x="13275" y="12668"/>
                      <a:pt x="13285" y="12654"/>
                      <a:pt x="13294" y="12639"/>
                    </a:cubicBezTo>
                    <a:cubicBezTo>
                      <a:pt x="13301" y="12628"/>
                      <a:pt x="13309" y="12618"/>
                      <a:pt x="13317" y="12609"/>
                    </a:cubicBezTo>
                    <a:cubicBezTo>
                      <a:pt x="13358" y="12558"/>
                      <a:pt x="13401" y="12507"/>
                      <a:pt x="13442" y="12456"/>
                    </a:cubicBezTo>
                    <a:cubicBezTo>
                      <a:pt x="13528" y="12347"/>
                      <a:pt x="13608" y="12234"/>
                      <a:pt x="13689" y="12122"/>
                    </a:cubicBezTo>
                    <a:cubicBezTo>
                      <a:pt x="13732" y="12064"/>
                      <a:pt x="13773" y="12005"/>
                      <a:pt x="13814" y="11947"/>
                    </a:cubicBezTo>
                    <a:cubicBezTo>
                      <a:pt x="13836" y="11918"/>
                      <a:pt x="13859" y="11890"/>
                      <a:pt x="13881" y="11861"/>
                    </a:cubicBezTo>
                    <a:cubicBezTo>
                      <a:pt x="13934" y="11854"/>
                      <a:pt x="13987" y="11846"/>
                      <a:pt x="14039" y="11839"/>
                    </a:cubicBezTo>
                    <a:cubicBezTo>
                      <a:pt x="14220" y="11814"/>
                      <a:pt x="14398" y="11787"/>
                      <a:pt x="14577" y="11750"/>
                    </a:cubicBezTo>
                    <a:cubicBezTo>
                      <a:pt x="14675" y="11731"/>
                      <a:pt x="14776" y="11711"/>
                      <a:pt x="14875" y="11690"/>
                    </a:cubicBezTo>
                    <a:cubicBezTo>
                      <a:pt x="14969" y="11668"/>
                      <a:pt x="15065" y="11647"/>
                      <a:pt x="15156" y="11618"/>
                    </a:cubicBezTo>
                    <a:cubicBezTo>
                      <a:pt x="15337" y="11557"/>
                      <a:pt x="15510" y="11479"/>
                      <a:pt x="15688" y="11408"/>
                    </a:cubicBezTo>
                    <a:lnTo>
                      <a:pt x="15688" y="11408"/>
                    </a:lnTo>
                    <a:cubicBezTo>
                      <a:pt x="15687" y="11408"/>
                      <a:pt x="15687" y="11408"/>
                      <a:pt x="15686" y="11408"/>
                    </a:cubicBezTo>
                    <a:cubicBezTo>
                      <a:pt x="15687" y="11408"/>
                      <a:pt x="15688" y="11408"/>
                      <a:pt x="15688" y="11408"/>
                    </a:cubicBezTo>
                    <a:lnTo>
                      <a:pt x="15688" y="11408"/>
                    </a:lnTo>
                    <a:cubicBezTo>
                      <a:pt x="15688" y="11408"/>
                      <a:pt x="15688" y="11408"/>
                      <a:pt x="15688" y="11408"/>
                    </a:cubicBezTo>
                    <a:lnTo>
                      <a:pt x="15688" y="11408"/>
                    </a:lnTo>
                    <a:cubicBezTo>
                      <a:pt x="15689" y="11408"/>
                      <a:pt x="15689" y="11408"/>
                      <a:pt x="15690" y="11408"/>
                    </a:cubicBezTo>
                    <a:lnTo>
                      <a:pt x="15690" y="11408"/>
                    </a:lnTo>
                    <a:cubicBezTo>
                      <a:pt x="15689" y="11408"/>
                      <a:pt x="15689" y="11408"/>
                      <a:pt x="15688" y="11408"/>
                    </a:cubicBezTo>
                    <a:lnTo>
                      <a:pt x="15688" y="11408"/>
                    </a:lnTo>
                    <a:cubicBezTo>
                      <a:pt x="15689" y="11408"/>
                      <a:pt x="15690" y="11407"/>
                      <a:pt x="15690" y="11407"/>
                    </a:cubicBezTo>
                    <a:lnTo>
                      <a:pt x="15690" y="11407"/>
                    </a:lnTo>
                    <a:cubicBezTo>
                      <a:pt x="15690" y="11407"/>
                      <a:pt x="15690" y="11407"/>
                      <a:pt x="15690" y="11408"/>
                    </a:cubicBezTo>
                    <a:lnTo>
                      <a:pt x="15690" y="11408"/>
                    </a:lnTo>
                    <a:cubicBezTo>
                      <a:pt x="15691" y="11407"/>
                      <a:pt x="15692" y="11407"/>
                      <a:pt x="15693" y="11407"/>
                    </a:cubicBezTo>
                    <a:lnTo>
                      <a:pt x="15708" y="11401"/>
                    </a:lnTo>
                    <a:lnTo>
                      <a:pt x="15708" y="11401"/>
                    </a:lnTo>
                    <a:cubicBezTo>
                      <a:pt x="15882" y="11338"/>
                      <a:pt x="16057" y="11281"/>
                      <a:pt x="16227" y="11208"/>
                    </a:cubicBezTo>
                    <a:cubicBezTo>
                      <a:pt x="16397" y="11134"/>
                      <a:pt x="16564" y="11050"/>
                      <a:pt x="16730" y="10968"/>
                    </a:cubicBezTo>
                    <a:cubicBezTo>
                      <a:pt x="16910" y="10878"/>
                      <a:pt x="17089" y="10783"/>
                      <a:pt x="17262" y="10679"/>
                    </a:cubicBezTo>
                    <a:cubicBezTo>
                      <a:pt x="17434" y="10575"/>
                      <a:pt x="17608" y="10472"/>
                      <a:pt x="17774" y="10357"/>
                    </a:cubicBezTo>
                    <a:cubicBezTo>
                      <a:pt x="17856" y="10301"/>
                      <a:pt x="17938" y="10245"/>
                      <a:pt x="18020" y="10187"/>
                    </a:cubicBezTo>
                    <a:cubicBezTo>
                      <a:pt x="18099" y="10131"/>
                      <a:pt x="18179" y="10075"/>
                      <a:pt x="18253" y="10012"/>
                    </a:cubicBezTo>
                    <a:cubicBezTo>
                      <a:pt x="18407" y="9883"/>
                      <a:pt x="18559" y="9750"/>
                      <a:pt x="18703" y="9610"/>
                    </a:cubicBezTo>
                    <a:cubicBezTo>
                      <a:pt x="18853" y="9464"/>
                      <a:pt x="18996" y="9315"/>
                      <a:pt x="19135" y="9159"/>
                    </a:cubicBezTo>
                    <a:cubicBezTo>
                      <a:pt x="19200" y="9085"/>
                      <a:pt x="19264" y="9008"/>
                      <a:pt x="19324" y="8930"/>
                    </a:cubicBezTo>
                    <a:cubicBezTo>
                      <a:pt x="19385" y="8854"/>
                      <a:pt x="19446" y="8777"/>
                      <a:pt x="19502" y="8698"/>
                    </a:cubicBezTo>
                    <a:cubicBezTo>
                      <a:pt x="19559" y="8617"/>
                      <a:pt x="19615" y="8537"/>
                      <a:pt x="19666" y="8452"/>
                    </a:cubicBezTo>
                    <a:cubicBezTo>
                      <a:pt x="19721" y="8362"/>
                      <a:pt x="19777" y="8272"/>
                      <a:pt x="19832" y="8183"/>
                    </a:cubicBezTo>
                    <a:cubicBezTo>
                      <a:pt x="19935" y="8018"/>
                      <a:pt x="20031" y="7849"/>
                      <a:pt x="20125" y="7678"/>
                    </a:cubicBezTo>
                    <a:cubicBezTo>
                      <a:pt x="20221" y="7503"/>
                      <a:pt x="20313" y="7326"/>
                      <a:pt x="20399" y="7144"/>
                    </a:cubicBezTo>
                    <a:cubicBezTo>
                      <a:pt x="20439" y="7060"/>
                      <a:pt x="20472" y="6971"/>
                      <a:pt x="20509" y="6884"/>
                    </a:cubicBezTo>
                    <a:cubicBezTo>
                      <a:pt x="20548" y="6791"/>
                      <a:pt x="20590" y="6698"/>
                      <a:pt x="20623" y="6602"/>
                    </a:cubicBezTo>
                    <a:cubicBezTo>
                      <a:pt x="20690" y="6421"/>
                      <a:pt x="20755" y="6236"/>
                      <a:pt x="20807" y="6050"/>
                    </a:cubicBezTo>
                    <a:cubicBezTo>
                      <a:pt x="20862" y="5860"/>
                      <a:pt x="20910" y="5668"/>
                      <a:pt x="20955" y="5476"/>
                    </a:cubicBezTo>
                    <a:cubicBezTo>
                      <a:pt x="21000" y="5283"/>
                      <a:pt x="21033" y="5088"/>
                      <a:pt x="21051" y="4891"/>
                    </a:cubicBezTo>
                    <a:cubicBezTo>
                      <a:pt x="21069" y="4685"/>
                      <a:pt x="21081" y="4477"/>
                      <a:pt x="21093" y="4270"/>
                    </a:cubicBezTo>
                    <a:cubicBezTo>
                      <a:pt x="21104" y="4081"/>
                      <a:pt x="21120" y="3892"/>
                      <a:pt x="21117" y="3704"/>
                    </a:cubicBezTo>
                    <a:cubicBezTo>
                      <a:pt x="21115" y="3503"/>
                      <a:pt x="21112" y="3303"/>
                      <a:pt x="21114" y="3102"/>
                    </a:cubicBezTo>
                    <a:lnTo>
                      <a:pt x="21114" y="3102"/>
                    </a:lnTo>
                    <a:cubicBezTo>
                      <a:pt x="21113" y="3110"/>
                      <a:pt x="21114" y="3118"/>
                      <a:pt x="21113" y="3126"/>
                    </a:cubicBezTo>
                    <a:cubicBezTo>
                      <a:pt x="21116" y="2961"/>
                      <a:pt x="21118" y="2797"/>
                      <a:pt x="21113" y="2632"/>
                    </a:cubicBezTo>
                    <a:cubicBezTo>
                      <a:pt x="21107" y="2425"/>
                      <a:pt x="21098" y="2217"/>
                      <a:pt x="21094" y="2010"/>
                    </a:cubicBezTo>
                    <a:cubicBezTo>
                      <a:pt x="21090" y="1815"/>
                      <a:pt x="21068" y="1619"/>
                      <a:pt x="21032" y="1428"/>
                    </a:cubicBezTo>
                    <a:cubicBezTo>
                      <a:pt x="20994" y="1228"/>
                      <a:pt x="20965" y="1028"/>
                      <a:pt x="20932" y="827"/>
                    </a:cubicBezTo>
                    <a:cubicBezTo>
                      <a:pt x="20901" y="639"/>
                      <a:pt x="20843" y="458"/>
                      <a:pt x="20796" y="274"/>
                    </a:cubicBezTo>
                    <a:cubicBezTo>
                      <a:pt x="20783" y="218"/>
                      <a:pt x="20774" y="158"/>
                      <a:pt x="20741" y="111"/>
                    </a:cubicBezTo>
                    <a:cubicBezTo>
                      <a:pt x="20712" y="46"/>
                      <a:pt x="20648" y="1"/>
                      <a:pt x="20576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4443" name="Google Shape;4443;p57"/>
            <p:cNvGrpSpPr/>
            <p:nvPr/>
          </p:nvGrpSpPr>
          <p:grpSpPr>
            <a:xfrm flipH="1">
              <a:off x="657073" y="3985209"/>
              <a:ext cx="3396632" cy="1280297"/>
              <a:chOff x="1891133" y="3836703"/>
              <a:chExt cx="3037046" cy="1144860"/>
            </a:xfrm>
          </p:grpSpPr>
          <p:sp>
            <p:nvSpPr>
              <p:cNvPr id="4444" name="Google Shape;4444;p57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45" name="Google Shape;4445;p57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46" name="Google Shape;4446;p57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447" name="Google Shape;4447;p57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4448" name="Google Shape;4448;p57"/>
            <p:cNvGrpSpPr/>
            <p:nvPr/>
          </p:nvGrpSpPr>
          <p:grpSpPr>
            <a:xfrm>
              <a:off x="2967316" y="4329171"/>
              <a:ext cx="836047" cy="548657"/>
              <a:chOff x="3633232" y="4237569"/>
              <a:chExt cx="881720" cy="576866"/>
            </a:xfrm>
          </p:grpSpPr>
          <p:grpSp>
            <p:nvGrpSpPr>
              <p:cNvPr id="4449" name="Google Shape;4449;p57"/>
              <p:cNvGrpSpPr/>
              <p:nvPr/>
            </p:nvGrpSpPr>
            <p:grpSpPr>
              <a:xfrm flipH="1">
                <a:off x="3838576" y="4237569"/>
                <a:ext cx="676375" cy="432430"/>
                <a:chOff x="8009588" y="2163100"/>
                <a:chExt cx="270550" cy="172125"/>
              </a:xfrm>
            </p:grpSpPr>
            <p:sp>
              <p:nvSpPr>
                <p:cNvPr id="4450" name="Google Shape;4450;p57"/>
                <p:cNvSpPr/>
                <p:nvPr/>
              </p:nvSpPr>
              <p:spPr>
                <a:xfrm>
                  <a:off x="8168613" y="22936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51" name="Google Shape;4451;p57"/>
                <p:cNvSpPr/>
                <p:nvPr/>
              </p:nvSpPr>
              <p:spPr>
                <a:xfrm>
                  <a:off x="8168613" y="2293675"/>
                  <a:ext cx="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1" extrusionOk="0">
                      <a:moveTo>
                        <a:pt x="1" y="1"/>
                      </a:moveTo>
                      <a:lnTo>
                        <a:pt x="0" y="1"/>
                      </a:lnTo>
                      <a:cubicBezTo>
                        <a:pt x="3" y="1"/>
                        <a:pt x="4" y="1"/>
                        <a:pt x="5" y="1"/>
                      </a:cubicBezTo>
                      <a:cubicBezTo>
                        <a:pt x="4" y="1"/>
                        <a:pt x="3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52" name="Google Shape;4452;p57"/>
                <p:cNvSpPr/>
                <p:nvPr/>
              </p:nvSpPr>
              <p:spPr>
                <a:xfrm>
                  <a:off x="8168613" y="2293675"/>
                  <a:ext cx="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" h="1" extrusionOk="0">
                      <a:moveTo>
                        <a:pt x="1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53" name="Google Shape;4453;p57"/>
                <p:cNvSpPr/>
                <p:nvPr/>
              </p:nvSpPr>
              <p:spPr>
                <a:xfrm>
                  <a:off x="8168488" y="2293650"/>
                  <a:ext cx="150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" h="2" extrusionOk="0">
                      <a:moveTo>
                        <a:pt x="1" y="0"/>
                      </a:moveTo>
                      <a:cubicBezTo>
                        <a:pt x="2" y="2"/>
                        <a:pt x="3" y="2"/>
                        <a:pt x="4" y="2"/>
                      </a:cubicBezTo>
                      <a:lnTo>
                        <a:pt x="5" y="2"/>
                      </a:lnTo>
                      <a:cubicBezTo>
                        <a:pt x="4" y="2"/>
                        <a:pt x="3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54" name="Google Shape;4454;p57"/>
                <p:cNvSpPr/>
                <p:nvPr/>
              </p:nvSpPr>
              <p:spPr>
                <a:xfrm>
                  <a:off x="8099138" y="2235525"/>
                  <a:ext cx="93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72" extrusionOk="0">
                      <a:moveTo>
                        <a:pt x="188" y="1"/>
                      </a:moveTo>
                      <a:cubicBezTo>
                        <a:pt x="187" y="1"/>
                        <a:pt x="187" y="1"/>
                        <a:pt x="186" y="1"/>
                      </a:cubicBezTo>
                      <a:cubicBezTo>
                        <a:pt x="85" y="2"/>
                        <a:pt x="1" y="85"/>
                        <a:pt x="1" y="186"/>
                      </a:cubicBezTo>
                      <a:cubicBezTo>
                        <a:pt x="2" y="287"/>
                        <a:pt x="86" y="371"/>
                        <a:pt x="186" y="371"/>
                      </a:cubicBezTo>
                      <a:cubicBezTo>
                        <a:pt x="288" y="370"/>
                        <a:pt x="371" y="287"/>
                        <a:pt x="371" y="186"/>
                      </a:cubicBezTo>
                      <a:cubicBezTo>
                        <a:pt x="371" y="86"/>
                        <a:pt x="288" y="1"/>
                        <a:pt x="188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55" name="Google Shape;4455;p57"/>
                <p:cNvSpPr/>
                <p:nvPr/>
              </p:nvSpPr>
              <p:spPr>
                <a:xfrm>
                  <a:off x="8113513" y="2236525"/>
                  <a:ext cx="93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71" extrusionOk="0">
                      <a:moveTo>
                        <a:pt x="187" y="1"/>
                      </a:moveTo>
                      <a:cubicBezTo>
                        <a:pt x="186" y="1"/>
                        <a:pt x="186" y="1"/>
                        <a:pt x="185" y="1"/>
                      </a:cubicBezTo>
                      <a:cubicBezTo>
                        <a:pt x="84" y="1"/>
                        <a:pt x="1" y="84"/>
                        <a:pt x="1" y="186"/>
                      </a:cubicBezTo>
                      <a:cubicBezTo>
                        <a:pt x="1" y="285"/>
                        <a:pt x="84" y="370"/>
                        <a:pt x="184" y="370"/>
                      </a:cubicBezTo>
                      <a:cubicBezTo>
                        <a:pt x="185" y="370"/>
                        <a:pt x="185" y="370"/>
                        <a:pt x="186" y="370"/>
                      </a:cubicBezTo>
                      <a:cubicBezTo>
                        <a:pt x="287" y="369"/>
                        <a:pt x="371" y="287"/>
                        <a:pt x="370" y="185"/>
                      </a:cubicBezTo>
                      <a:cubicBezTo>
                        <a:pt x="370" y="85"/>
                        <a:pt x="287" y="1"/>
                        <a:pt x="187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56" name="Google Shape;4456;p57"/>
                <p:cNvSpPr/>
                <p:nvPr/>
              </p:nvSpPr>
              <p:spPr>
                <a:xfrm>
                  <a:off x="8106838" y="2223450"/>
                  <a:ext cx="92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71" extrusionOk="0">
                      <a:moveTo>
                        <a:pt x="186" y="0"/>
                      </a:moveTo>
                      <a:cubicBezTo>
                        <a:pt x="186" y="0"/>
                        <a:pt x="185" y="0"/>
                        <a:pt x="184" y="0"/>
                      </a:cubicBezTo>
                      <a:cubicBezTo>
                        <a:pt x="84" y="1"/>
                        <a:pt x="0" y="84"/>
                        <a:pt x="0" y="185"/>
                      </a:cubicBezTo>
                      <a:cubicBezTo>
                        <a:pt x="0" y="286"/>
                        <a:pt x="85" y="371"/>
                        <a:pt x="185" y="371"/>
                      </a:cubicBezTo>
                      <a:cubicBezTo>
                        <a:pt x="286" y="369"/>
                        <a:pt x="370" y="286"/>
                        <a:pt x="370" y="185"/>
                      </a:cubicBezTo>
                      <a:cubicBezTo>
                        <a:pt x="370" y="85"/>
                        <a:pt x="286" y="0"/>
                        <a:pt x="186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57" name="Google Shape;4457;p57"/>
                <p:cNvSpPr/>
                <p:nvPr/>
              </p:nvSpPr>
              <p:spPr>
                <a:xfrm>
                  <a:off x="8215138" y="2239600"/>
                  <a:ext cx="9275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370" extrusionOk="0">
                      <a:moveTo>
                        <a:pt x="187" y="0"/>
                      </a:moveTo>
                      <a:cubicBezTo>
                        <a:pt x="186" y="0"/>
                        <a:pt x="186" y="0"/>
                        <a:pt x="185" y="0"/>
                      </a:cubicBezTo>
                      <a:cubicBezTo>
                        <a:pt x="84" y="0"/>
                        <a:pt x="1" y="84"/>
                        <a:pt x="1" y="185"/>
                      </a:cubicBezTo>
                      <a:cubicBezTo>
                        <a:pt x="1" y="285"/>
                        <a:pt x="84" y="370"/>
                        <a:pt x="184" y="370"/>
                      </a:cubicBezTo>
                      <a:cubicBezTo>
                        <a:pt x="185" y="370"/>
                        <a:pt x="185" y="370"/>
                        <a:pt x="186" y="370"/>
                      </a:cubicBezTo>
                      <a:cubicBezTo>
                        <a:pt x="287" y="370"/>
                        <a:pt x="370" y="286"/>
                        <a:pt x="370" y="184"/>
                      </a:cubicBezTo>
                      <a:cubicBezTo>
                        <a:pt x="370" y="84"/>
                        <a:pt x="287" y="0"/>
                        <a:pt x="187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58" name="Google Shape;4458;p57"/>
                <p:cNvSpPr/>
                <p:nvPr/>
              </p:nvSpPr>
              <p:spPr>
                <a:xfrm>
                  <a:off x="8260388" y="2220700"/>
                  <a:ext cx="300" cy="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1"/>
                        <a:pt x="2" y="2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1" y="1"/>
                        <a:pt x="1" y="0"/>
                      </a:cubicBezTo>
                      <a:close/>
                      <a:moveTo>
                        <a:pt x="2" y="3"/>
                      </a:moveTo>
                      <a:cubicBezTo>
                        <a:pt x="5" y="10"/>
                        <a:pt x="8" y="16"/>
                        <a:pt x="11" y="22"/>
                      </a:cubicBezTo>
                      <a:cubicBezTo>
                        <a:pt x="10" y="20"/>
                        <a:pt x="10" y="17"/>
                        <a:pt x="9" y="16"/>
                      </a:cubicBezTo>
                      <a:cubicBezTo>
                        <a:pt x="7" y="11"/>
                        <a:pt x="4" y="7"/>
                        <a:pt x="2" y="3"/>
                      </a:cubicBezTo>
                      <a:close/>
                    </a:path>
                  </a:pathLst>
                </a:custGeom>
                <a:solidFill>
                  <a:srgbClr val="B8DD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59" name="Google Shape;4459;p57"/>
                <p:cNvSpPr/>
                <p:nvPr/>
              </p:nvSpPr>
              <p:spPr>
                <a:xfrm>
                  <a:off x="8011838" y="2167525"/>
                  <a:ext cx="264225" cy="16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69" h="6651" extrusionOk="0">
                      <a:moveTo>
                        <a:pt x="5969" y="0"/>
                      </a:moveTo>
                      <a:cubicBezTo>
                        <a:pt x="5903" y="0"/>
                        <a:pt x="5837" y="4"/>
                        <a:pt x="5772" y="11"/>
                      </a:cubicBezTo>
                      <a:cubicBezTo>
                        <a:pt x="5498" y="41"/>
                        <a:pt x="5228" y="95"/>
                        <a:pt x="4971" y="191"/>
                      </a:cubicBezTo>
                      <a:cubicBezTo>
                        <a:pt x="4908" y="212"/>
                        <a:pt x="4846" y="235"/>
                        <a:pt x="4808" y="291"/>
                      </a:cubicBezTo>
                      <a:cubicBezTo>
                        <a:pt x="4797" y="305"/>
                        <a:pt x="4789" y="318"/>
                        <a:pt x="4782" y="333"/>
                      </a:cubicBezTo>
                      <a:cubicBezTo>
                        <a:pt x="4756" y="345"/>
                        <a:pt x="4731" y="358"/>
                        <a:pt x="4707" y="371"/>
                      </a:cubicBezTo>
                      <a:cubicBezTo>
                        <a:pt x="4593" y="433"/>
                        <a:pt x="4482" y="504"/>
                        <a:pt x="4377" y="583"/>
                      </a:cubicBezTo>
                      <a:cubicBezTo>
                        <a:pt x="4157" y="746"/>
                        <a:pt x="3943" y="931"/>
                        <a:pt x="3764" y="1139"/>
                      </a:cubicBezTo>
                      <a:cubicBezTo>
                        <a:pt x="3599" y="1327"/>
                        <a:pt x="3439" y="1544"/>
                        <a:pt x="3397" y="1797"/>
                      </a:cubicBezTo>
                      <a:cubicBezTo>
                        <a:pt x="3390" y="1845"/>
                        <a:pt x="3385" y="1898"/>
                        <a:pt x="3391" y="1949"/>
                      </a:cubicBezTo>
                      <a:cubicBezTo>
                        <a:pt x="3362" y="1992"/>
                        <a:pt x="3334" y="2037"/>
                        <a:pt x="3305" y="2082"/>
                      </a:cubicBezTo>
                      <a:cubicBezTo>
                        <a:pt x="3279" y="2125"/>
                        <a:pt x="3252" y="2169"/>
                        <a:pt x="3226" y="2213"/>
                      </a:cubicBezTo>
                      <a:cubicBezTo>
                        <a:pt x="3208" y="2212"/>
                        <a:pt x="3190" y="2212"/>
                        <a:pt x="3172" y="2212"/>
                      </a:cubicBezTo>
                      <a:cubicBezTo>
                        <a:pt x="3126" y="2212"/>
                        <a:pt x="3080" y="2214"/>
                        <a:pt x="3034" y="2218"/>
                      </a:cubicBezTo>
                      <a:cubicBezTo>
                        <a:pt x="2928" y="2227"/>
                        <a:pt x="2821" y="2247"/>
                        <a:pt x="2717" y="2274"/>
                      </a:cubicBezTo>
                      <a:cubicBezTo>
                        <a:pt x="2581" y="2308"/>
                        <a:pt x="2446" y="2351"/>
                        <a:pt x="2315" y="2404"/>
                      </a:cubicBezTo>
                      <a:cubicBezTo>
                        <a:pt x="2266" y="2419"/>
                        <a:pt x="2218" y="2435"/>
                        <a:pt x="2171" y="2452"/>
                      </a:cubicBezTo>
                      <a:cubicBezTo>
                        <a:pt x="1912" y="2549"/>
                        <a:pt x="1670" y="2684"/>
                        <a:pt x="1442" y="2841"/>
                      </a:cubicBezTo>
                      <a:cubicBezTo>
                        <a:pt x="1379" y="2884"/>
                        <a:pt x="1317" y="2930"/>
                        <a:pt x="1258" y="2979"/>
                      </a:cubicBezTo>
                      <a:cubicBezTo>
                        <a:pt x="1214" y="3017"/>
                        <a:pt x="1167" y="3054"/>
                        <a:pt x="1127" y="3097"/>
                      </a:cubicBezTo>
                      <a:cubicBezTo>
                        <a:pt x="1088" y="3138"/>
                        <a:pt x="1052" y="3182"/>
                        <a:pt x="1022" y="3231"/>
                      </a:cubicBezTo>
                      <a:cubicBezTo>
                        <a:pt x="999" y="3269"/>
                        <a:pt x="975" y="3311"/>
                        <a:pt x="960" y="3355"/>
                      </a:cubicBezTo>
                      <a:cubicBezTo>
                        <a:pt x="923" y="3391"/>
                        <a:pt x="888" y="3426"/>
                        <a:pt x="852" y="3462"/>
                      </a:cubicBezTo>
                      <a:cubicBezTo>
                        <a:pt x="751" y="3567"/>
                        <a:pt x="653" y="3677"/>
                        <a:pt x="566" y="3793"/>
                      </a:cubicBezTo>
                      <a:cubicBezTo>
                        <a:pt x="492" y="3894"/>
                        <a:pt x="422" y="4005"/>
                        <a:pt x="379" y="4124"/>
                      </a:cubicBezTo>
                      <a:cubicBezTo>
                        <a:pt x="349" y="4205"/>
                        <a:pt x="333" y="4290"/>
                        <a:pt x="338" y="4374"/>
                      </a:cubicBezTo>
                      <a:cubicBezTo>
                        <a:pt x="323" y="4396"/>
                        <a:pt x="308" y="4418"/>
                        <a:pt x="292" y="4441"/>
                      </a:cubicBezTo>
                      <a:cubicBezTo>
                        <a:pt x="225" y="4544"/>
                        <a:pt x="157" y="4654"/>
                        <a:pt x="116" y="4771"/>
                      </a:cubicBezTo>
                      <a:cubicBezTo>
                        <a:pt x="93" y="4840"/>
                        <a:pt x="91" y="4913"/>
                        <a:pt x="107" y="4983"/>
                      </a:cubicBezTo>
                      <a:cubicBezTo>
                        <a:pt x="86" y="5017"/>
                        <a:pt x="70" y="5054"/>
                        <a:pt x="66" y="5097"/>
                      </a:cubicBezTo>
                      <a:cubicBezTo>
                        <a:pt x="59" y="5169"/>
                        <a:pt x="93" y="5226"/>
                        <a:pt x="139" y="5276"/>
                      </a:cubicBezTo>
                      <a:cubicBezTo>
                        <a:pt x="172" y="5314"/>
                        <a:pt x="219" y="5341"/>
                        <a:pt x="268" y="5346"/>
                      </a:cubicBezTo>
                      <a:cubicBezTo>
                        <a:pt x="246" y="5394"/>
                        <a:pt x="228" y="5445"/>
                        <a:pt x="212" y="5496"/>
                      </a:cubicBezTo>
                      <a:cubicBezTo>
                        <a:pt x="193" y="5558"/>
                        <a:pt x="177" y="5621"/>
                        <a:pt x="162" y="5684"/>
                      </a:cubicBezTo>
                      <a:lnTo>
                        <a:pt x="103" y="5741"/>
                      </a:lnTo>
                      <a:cubicBezTo>
                        <a:pt x="89" y="5821"/>
                        <a:pt x="74" y="5902"/>
                        <a:pt x="61" y="5982"/>
                      </a:cubicBezTo>
                      <a:cubicBezTo>
                        <a:pt x="58" y="5998"/>
                        <a:pt x="56" y="6015"/>
                        <a:pt x="52" y="6032"/>
                      </a:cubicBezTo>
                      <a:cubicBezTo>
                        <a:pt x="51" y="6045"/>
                        <a:pt x="47" y="6057"/>
                        <a:pt x="45" y="6070"/>
                      </a:cubicBezTo>
                      <a:cubicBezTo>
                        <a:pt x="39" y="6102"/>
                        <a:pt x="34" y="6134"/>
                        <a:pt x="28" y="6165"/>
                      </a:cubicBezTo>
                      <a:cubicBezTo>
                        <a:pt x="28" y="6171"/>
                        <a:pt x="27" y="6174"/>
                        <a:pt x="27" y="6180"/>
                      </a:cubicBezTo>
                      <a:cubicBezTo>
                        <a:pt x="26" y="6180"/>
                        <a:pt x="26" y="6181"/>
                        <a:pt x="26" y="6182"/>
                      </a:cubicBezTo>
                      <a:cubicBezTo>
                        <a:pt x="20" y="6214"/>
                        <a:pt x="14" y="6246"/>
                        <a:pt x="10" y="6278"/>
                      </a:cubicBezTo>
                      <a:cubicBezTo>
                        <a:pt x="6" y="6292"/>
                        <a:pt x="4" y="6307"/>
                        <a:pt x="0" y="6320"/>
                      </a:cubicBezTo>
                      <a:cubicBezTo>
                        <a:pt x="8" y="6318"/>
                        <a:pt x="14" y="6317"/>
                        <a:pt x="22" y="6316"/>
                      </a:cubicBezTo>
                      <a:cubicBezTo>
                        <a:pt x="38" y="6311"/>
                        <a:pt x="54" y="6307"/>
                        <a:pt x="69" y="6301"/>
                      </a:cubicBezTo>
                      <a:cubicBezTo>
                        <a:pt x="70" y="6301"/>
                        <a:pt x="70" y="6303"/>
                        <a:pt x="70" y="6303"/>
                      </a:cubicBezTo>
                      <a:cubicBezTo>
                        <a:pt x="77" y="6350"/>
                        <a:pt x="95" y="6393"/>
                        <a:pt x="113" y="6436"/>
                      </a:cubicBezTo>
                      <a:cubicBezTo>
                        <a:pt x="141" y="6508"/>
                        <a:pt x="215" y="6546"/>
                        <a:pt x="289" y="6546"/>
                      </a:cubicBezTo>
                      <a:cubicBezTo>
                        <a:pt x="296" y="6546"/>
                        <a:pt x="303" y="6545"/>
                        <a:pt x="310" y="6545"/>
                      </a:cubicBezTo>
                      <a:cubicBezTo>
                        <a:pt x="316" y="6543"/>
                        <a:pt x="322" y="6543"/>
                        <a:pt x="329" y="6542"/>
                      </a:cubicBezTo>
                      <a:cubicBezTo>
                        <a:pt x="380" y="6539"/>
                        <a:pt x="428" y="6531"/>
                        <a:pt x="474" y="6509"/>
                      </a:cubicBezTo>
                      <a:cubicBezTo>
                        <a:pt x="480" y="6515"/>
                        <a:pt x="485" y="6521"/>
                        <a:pt x="491" y="6526"/>
                      </a:cubicBezTo>
                      <a:cubicBezTo>
                        <a:pt x="525" y="6559"/>
                        <a:pt x="572" y="6577"/>
                        <a:pt x="619" y="6577"/>
                      </a:cubicBezTo>
                      <a:cubicBezTo>
                        <a:pt x="660" y="6577"/>
                        <a:pt x="701" y="6563"/>
                        <a:pt x="733" y="6535"/>
                      </a:cubicBezTo>
                      <a:cubicBezTo>
                        <a:pt x="763" y="6511"/>
                        <a:pt x="792" y="6487"/>
                        <a:pt x="819" y="6463"/>
                      </a:cubicBezTo>
                      <a:lnTo>
                        <a:pt x="819" y="6463"/>
                      </a:lnTo>
                      <a:cubicBezTo>
                        <a:pt x="818" y="6505"/>
                        <a:pt x="831" y="6547"/>
                        <a:pt x="859" y="6581"/>
                      </a:cubicBezTo>
                      <a:cubicBezTo>
                        <a:pt x="895" y="6626"/>
                        <a:pt x="945" y="6649"/>
                        <a:pt x="996" y="6651"/>
                      </a:cubicBezTo>
                      <a:cubicBezTo>
                        <a:pt x="1032" y="6651"/>
                        <a:pt x="1067" y="6643"/>
                        <a:pt x="1098" y="6625"/>
                      </a:cubicBezTo>
                      <a:cubicBezTo>
                        <a:pt x="1240" y="6546"/>
                        <a:pt x="1368" y="6447"/>
                        <a:pt x="1497" y="6352"/>
                      </a:cubicBezTo>
                      <a:cubicBezTo>
                        <a:pt x="1498" y="6352"/>
                        <a:pt x="1500" y="6352"/>
                        <a:pt x="1500" y="6351"/>
                      </a:cubicBezTo>
                      <a:cubicBezTo>
                        <a:pt x="1517" y="6351"/>
                        <a:pt x="1534" y="6350"/>
                        <a:pt x="1550" y="6349"/>
                      </a:cubicBezTo>
                      <a:cubicBezTo>
                        <a:pt x="1599" y="6347"/>
                        <a:pt x="1647" y="6343"/>
                        <a:pt x="1695" y="6339"/>
                      </a:cubicBezTo>
                      <a:cubicBezTo>
                        <a:pt x="1721" y="6370"/>
                        <a:pt x="1749" y="6401"/>
                        <a:pt x="1783" y="6423"/>
                      </a:cubicBezTo>
                      <a:cubicBezTo>
                        <a:pt x="1815" y="6444"/>
                        <a:pt x="1852" y="6459"/>
                        <a:pt x="1889" y="6467"/>
                      </a:cubicBezTo>
                      <a:cubicBezTo>
                        <a:pt x="1917" y="6549"/>
                        <a:pt x="1992" y="6603"/>
                        <a:pt x="2076" y="6625"/>
                      </a:cubicBezTo>
                      <a:cubicBezTo>
                        <a:pt x="2152" y="6644"/>
                        <a:pt x="2228" y="6651"/>
                        <a:pt x="2304" y="6651"/>
                      </a:cubicBezTo>
                      <a:cubicBezTo>
                        <a:pt x="2351" y="6651"/>
                        <a:pt x="2399" y="6648"/>
                        <a:pt x="2447" y="6645"/>
                      </a:cubicBezTo>
                      <a:cubicBezTo>
                        <a:pt x="2536" y="6640"/>
                        <a:pt x="2624" y="6629"/>
                        <a:pt x="2710" y="6618"/>
                      </a:cubicBezTo>
                      <a:cubicBezTo>
                        <a:pt x="2745" y="6617"/>
                        <a:pt x="2779" y="6615"/>
                        <a:pt x="2813" y="6614"/>
                      </a:cubicBezTo>
                      <a:cubicBezTo>
                        <a:pt x="2956" y="6607"/>
                        <a:pt x="3099" y="6594"/>
                        <a:pt x="3242" y="6580"/>
                      </a:cubicBezTo>
                      <a:lnTo>
                        <a:pt x="3242" y="6580"/>
                      </a:lnTo>
                      <a:cubicBezTo>
                        <a:pt x="3242" y="6580"/>
                        <a:pt x="3240" y="6581"/>
                        <a:pt x="3240" y="6581"/>
                      </a:cubicBezTo>
                      <a:cubicBezTo>
                        <a:pt x="3329" y="6571"/>
                        <a:pt x="3417" y="6556"/>
                        <a:pt x="3505" y="6537"/>
                      </a:cubicBezTo>
                      <a:cubicBezTo>
                        <a:pt x="3553" y="6525"/>
                        <a:pt x="3602" y="6513"/>
                        <a:pt x="3647" y="6492"/>
                      </a:cubicBezTo>
                      <a:cubicBezTo>
                        <a:pt x="3681" y="6475"/>
                        <a:pt x="3720" y="6459"/>
                        <a:pt x="3751" y="6434"/>
                      </a:cubicBezTo>
                      <a:cubicBezTo>
                        <a:pt x="3773" y="6415"/>
                        <a:pt x="3793" y="6396"/>
                        <a:pt x="3809" y="6374"/>
                      </a:cubicBezTo>
                      <a:cubicBezTo>
                        <a:pt x="4101" y="6333"/>
                        <a:pt x="4393" y="6308"/>
                        <a:pt x="4685" y="6271"/>
                      </a:cubicBezTo>
                      <a:cubicBezTo>
                        <a:pt x="4844" y="6262"/>
                        <a:pt x="5003" y="6253"/>
                        <a:pt x="5164" y="6246"/>
                      </a:cubicBezTo>
                      <a:cubicBezTo>
                        <a:pt x="5210" y="6244"/>
                        <a:pt x="5255" y="6242"/>
                        <a:pt x="5299" y="6240"/>
                      </a:cubicBezTo>
                      <a:cubicBezTo>
                        <a:pt x="5319" y="6254"/>
                        <a:pt x="5340" y="6264"/>
                        <a:pt x="5363" y="6270"/>
                      </a:cubicBezTo>
                      <a:cubicBezTo>
                        <a:pt x="5418" y="6286"/>
                        <a:pt x="5474" y="6290"/>
                        <a:pt x="5530" y="6290"/>
                      </a:cubicBezTo>
                      <a:cubicBezTo>
                        <a:pt x="5568" y="6290"/>
                        <a:pt x="5606" y="6288"/>
                        <a:pt x="5645" y="6286"/>
                      </a:cubicBezTo>
                      <a:cubicBezTo>
                        <a:pt x="5710" y="6285"/>
                        <a:pt x="5776" y="6283"/>
                        <a:pt x="5842" y="6279"/>
                      </a:cubicBezTo>
                      <a:cubicBezTo>
                        <a:pt x="5903" y="6277"/>
                        <a:pt x="5965" y="6276"/>
                        <a:pt x="6027" y="6272"/>
                      </a:cubicBezTo>
                      <a:cubicBezTo>
                        <a:pt x="6054" y="6345"/>
                        <a:pt x="6124" y="6394"/>
                        <a:pt x="6202" y="6394"/>
                      </a:cubicBezTo>
                      <a:cubicBezTo>
                        <a:pt x="6203" y="6394"/>
                        <a:pt x="6204" y="6394"/>
                        <a:pt x="6205" y="6394"/>
                      </a:cubicBezTo>
                      <a:cubicBezTo>
                        <a:pt x="6316" y="6391"/>
                        <a:pt x="6426" y="6383"/>
                        <a:pt x="6537" y="6380"/>
                      </a:cubicBezTo>
                      <a:cubicBezTo>
                        <a:pt x="6631" y="6377"/>
                        <a:pt x="6726" y="6372"/>
                        <a:pt x="6822" y="6369"/>
                      </a:cubicBezTo>
                      <a:cubicBezTo>
                        <a:pt x="6970" y="6364"/>
                        <a:pt x="7120" y="6364"/>
                        <a:pt x="7267" y="6362"/>
                      </a:cubicBezTo>
                      <a:cubicBezTo>
                        <a:pt x="7678" y="6357"/>
                        <a:pt x="8088" y="6348"/>
                        <a:pt x="8499" y="6346"/>
                      </a:cubicBezTo>
                      <a:cubicBezTo>
                        <a:pt x="8710" y="6344"/>
                        <a:pt x="8922" y="6343"/>
                        <a:pt x="9133" y="6338"/>
                      </a:cubicBezTo>
                      <a:cubicBezTo>
                        <a:pt x="9261" y="6335"/>
                        <a:pt x="9389" y="6331"/>
                        <a:pt x="9517" y="6331"/>
                      </a:cubicBezTo>
                      <a:cubicBezTo>
                        <a:pt x="9581" y="6331"/>
                        <a:pt x="9645" y="6332"/>
                        <a:pt x="9709" y="6334"/>
                      </a:cubicBezTo>
                      <a:cubicBezTo>
                        <a:pt x="9801" y="6341"/>
                        <a:pt x="9894" y="6347"/>
                        <a:pt x="9986" y="6348"/>
                      </a:cubicBezTo>
                      <a:cubicBezTo>
                        <a:pt x="10030" y="6348"/>
                        <a:pt x="10074" y="6347"/>
                        <a:pt x="10118" y="6343"/>
                      </a:cubicBezTo>
                      <a:cubicBezTo>
                        <a:pt x="10153" y="6341"/>
                        <a:pt x="10190" y="6339"/>
                        <a:pt x="10225" y="6328"/>
                      </a:cubicBezTo>
                      <a:cubicBezTo>
                        <a:pt x="10271" y="6315"/>
                        <a:pt x="10317" y="6290"/>
                        <a:pt x="10355" y="6259"/>
                      </a:cubicBezTo>
                      <a:cubicBezTo>
                        <a:pt x="10392" y="6229"/>
                        <a:pt x="10427" y="6197"/>
                        <a:pt x="10451" y="6154"/>
                      </a:cubicBezTo>
                      <a:cubicBezTo>
                        <a:pt x="10475" y="6111"/>
                        <a:pt x="10492" y="6065"/>
                        <a:pt x="10503" y="6019"/>
                      </a:cubicBezTo>
                      <a:cubicBezTo>
                        <a:pt x="10515" y="5974"/>
                        <a:pt x="10525" y="5929"/>
                        <a:pt x="10536" y="5885"/>
                      </a:cubicBezTo>
                      <a:cubicBezTo>
                        <a:pt x="10559" y="5785"/>
                        <a:pt x="10568" y="5682"/>
                        <a:pt x="10560" y="5581"/>
                      </a:cubicBezTo>
                      <a:cubicBezTo>
                        <a:pt x="10558" y="5535"/>
                        <a:pt x="10554" y="5488"/>
                        <a:pt x="10551" y="5442"/>
                      </a:cubicBezTo>
                      <a:cubicBezTo>
                        <a:pt x="10543" y="5337"/>
                        <a:pt x="10542" y="5232"/>
                        <a:pt x="10534" y="5128"/>
                      </a:cubicBezTo>
                      <a:cubicBezTo>
                        <a:pt x="10519" y="4947"/>
                        <a:pt x="10454" y="4784"/>
                        <a:pt x="10377" y="4622"/>
                      </a:cubicBezTo>
                      <a:cubicBezTo>
                        <a:pt x="10318" y="4498"/>
                        <a:pt x="10260" y="4374"/>
                        <a:pt x="10195" y="4254"/>
                      </a:cubicBezTo>
                      <a:cubicBezTo>
                        <a:pt x="10188" y="4220"/>
                        <a:pt x="10180" y="4187"/>
                        <a:pt x="10169" y="4155"/>
                      </a:cubicBezTo>
                      <a:cubicBezTo>
                        <a:pt x="10133" y="4034"/>
                        <a:pt x="10068" y="3925"/>
                        <a:pt x="9975" y="3839"/>
                      </a:cubicBezTo>
                      <a:cubicBezTo>
                        <a:pt x="9935" y="3801"/>
                        <a:pt x="9891" y="3765"/>
                        <a:pt x="9846" y="3733"/>
                      </a:cubicBezTo>
                      <a:cubicBezTo>
                        <a:pt x="9815" y="3696"/>
                        <a:pt x="9783" y="3660"/>
                        <a:pt x="9749" y="3625"/>
                      </a:cubicBezTo>
                      <a:cubicBezTo>
                        <a:pt x="9649" y="3521"/>
                        <a:pt x="9547" y="3426"/>
                        <a:pt x="9425" y="3347"/>
                      </a:cubicBezTo>
                      <a:cubicBezTo>
                        <a:pt x="9340" y="3293"/>
                        <a:pt x="9252" y="3240"/>
                        <a:pt x="9159" y="3200"/>
                      </a:cubicBezTo>
                      <a:cubicBezTo>
                        <a:pt x="8972" y="3121"/>
                        <a:pt x="8777" y="3060"/>
                        <a:pt x="8579" y="3018"/>
                      </a:cubicBezTo>
                      <a:cubicBezTo>
                        <a:pt x="8499" y="3002"/>
                        <a:pt x="8418" y="2984"/>
                        <a:pt x="8338" y="2970"/>
                      </a:cubicBezTo>
                      <a:cubicBezTo>
                        <a:pt x="8330" y="2914"/>
                        <a:pt x="8315" y="2858"/>
                        <a:pt x="8297" y="2808"/>
                      </a:cubicBezTo>
                      <a:cubicBezTo>
                        <a:pt x="8296" y="2803"/>
                        <a:pt x="8295" y="2800"/>
                        <a:pt x="8294" y="2796"/>
                      </a:cubicBezTo>
                      <a:cubicBezTo>
                        <a:pt x="8314" y="2658"/>
                        <a:pt x="8309" y="2517"/>
                        <a:pt x="8270" y="2382"/>
                      </a:cubicBezTo>
                      <a:cubicBezTo>
                        <a:pt x="8236" y="2266"/>
                        <a:pt x="8187" y="2155"/>
                        <a:pt x="8133" y="2046"/>
                      </a:cubicBezTo>
                      <a:cubicBezTo>
                        <a:pt x="8133" y="2027"/>
                        <a:pt x="8133" y="2007"/>
                        <a:pt x="8132" y="1989"/>
                      </a:cubicBezTo>
                      <a:cubicBezTo>
                        <a:pt x="8125" y="1789"/>
                        <a:pt x="8062" y="1605"/>
                        <a:pt x="7967" y="1432"/>
                      </a:cubicBezTo>
                      <a:cubicBezTo>
                        <a:pt x="7921" y="1351"/>
                        <a:pt x="7876" y="1272"/>
                        <a:pt x="7818" y="1199"/>
                      </a:cubicBezTo>
                      <a:cubicBezTo>
                        <a:pt x="7767" y="1135"/>
                        <a:pt x="7711" y="1075"/>
                        <a:pt x="7651" y="1017"/>
                      </a:cubicBezTo>
                      <a:cubicBezTo>
                        <a:pt x="7619" y="986"/>
                        <a:pt x="7585" y="956"/>
                        <a:pt x="7552" y="928"/>
                      </a:cubicBezTo>
                      <a:cubicBezTo>
                        <a:pt x="7547" y="924"/>
                        <a:pt x="7543" y="920"/>
                        <a:pt x="7537" y="915"/>
                      </a:cubicBezTo>
                      <a:cubicBezTo>
                        <a:pt x="7511" y="868"/>
                        <a:pt x="7465" y="835"/>
                        <a:pt x="7415" y="825"/>
                      </a:cubicBezTo>
                      <a:cubicBezTo>
                        <a:pt x="7398" y="818"/>
                        <a:pt x="7379" y="813"/>
                        <a:pt x="7361" y="811"/>
                      </a:cubicBezTo>
                      <a:cubicBezTo>
                        <a:pt x="7360" y="793"/>
                        <a:pt x="7355" y="775"/>
                        <a:pt x="7347" y="757"/>
                      </a:cubicBezTo>
                      <a:cubicBezTo>
                        <a:pt x="7338" y="736"/>
                        <a:pt x="7324" y="717"/>
                        <a:pt x="7308" y="701"/>
                      </a:cubicBezTo>
                      <a:cubicBezTo>
                        <a:pt x="7338" y="649"/>
                        <a:pt x="7342" y="595"/>
                        <a:pt x="7343" y="536"/>
                      </a:cubicBezTo>
                      <a:cubicBezTo>
                        <a:pt x="7344" y="431"/>
                        <a:pt x="7251" y="357"/>
                        <a:pt x="7154" y="357"/>
                      </a:cubicBezTo>
                      <a:cubicBezTo>
                        <a:pt x="7138" y="357"/>
                        <a:pt x="7122" y="359"/>
                        <a:pt x="7106" y="363"/>
                      </a:cubicBezTo>
                      <a:cubicBezTo>
                        <a:pt x="7034" y="382"/>
                        <a:pt x="6961" y="397"/>
                        <a:pt x="6890" y="421"/>
                      </a:cubicBezTo>
                      <a:cubicBezTo>
                        <a:pt x="6909" y="381"/>
                        <a:pt x="6915" y="333"/>
                        <a:pt x="6901" y="289"/>
                      </a:cubicBezTo>
                      <a:cubicBezTo>
                        <a:pt x="6881" y="215"/>
                        <a:pt x="6807" y="154"/>
                        <a:pt x="6730" y="154"/>
                      </a:cubicBezTo>
                      <a:cubicBezTo>
                        <a:pt x="6726" y="154"/>
                        <a:pt x="6723" y="155"/>
                        <a:pt x="6720" y="155"/>
                      </a:cubicBezTo>
                      <a:cubicBezTo>
                        <a:pt x="6630" y="163"/>
                        <a:pt x="6541" y="172"/>
                        <a:pt x="6453" y="186"/>
                      </a:cubicBezTo>
                      <a:cubicBezTo>
                        <a:pt x="6446" y="175"/>
                        <a:pt x="6439" y="165"/>
                        <a:pt x="6430" y="155"/>
                      </a:cubicBezTo>
                      <a:cubicBezTo>
                        <a:pt x="6364" y="73"/>
                        <a:pt x="6247" y="23"/>
                        <a:pt x="6144" y="11"/>
                      </a:cubicBezTo>
                      <a:cubicBezTo>
                        <a:pt x="6086" y="3"/>
                        <a:pt x="6028" y="0"/>
                        <a:pt x="59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0" name="Google Shape;4460;p57"/>
                <p:cNvSpPr/>
                <p:nvPr/>
              </p:nvSpPr>
              <p:spPr>
                <a:xfrm>
                  <a:off x="8015088" y="2253900"/>
                  <a:ext cx="258175" cy="7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7" h="3064" extrusionOk="0">
                      <a:moveTo>
                        <a:pt x="9527" y="783"/>
                      </a:moveTo>
                      <a:lnTo>
                        <a:pt x="9527" y="783"/>
                      </a:lnTo>
                      <a:cubicBezTo>
                        <a:pt x="9528" y="783"/>
                        <a:pt x="9529" y="784"/>
                        <a:pt x="9531" y="784"/>
                      </a:cubicBezTo>
                      <a:lnTo>
                        <a:pt x="9531" y="784"/>
                      </a:lnTo>
                      <a:cubicBezTo>
                        <a:pt x="9529" y="783"/>
                        <a:pt x="9528" y="783"/>
                        <a:pt x="9527" y="783"/>
                      </a:cubicBezTo>
                      <a:close/>
                      <a:moveTo>
                        <a:pt x="9646" y="793"/>
                      </a:moveTo>
                      <a:cubicBezTo>
                        <a:pt x="9648" y="794"/>
                        <a:pt x="9651" y="794"/>
                        <a:pt x="9653" y="794"/>
                      </a:cubicBezTo>
                      <a:lnTo>
                        <a:pt x="9653" y="794"/>
                      </a:lnTo>
                      <a:cubicBezTo>
                        <a:pt x="9651" y="794"/>
                        <a:pt x="9648" y="794"/>
                        <a:pt x="9646" y="793"/>
                      </a:cubicBezTo>
                      <a:close/>
                      <a:moveTo>
                        <a:pt x="7688" y="941"/>
                      </a:moveTo>
                      <a:lnTo>
                        <a:pt x="7688" y="941"/>
                      </a:lnTo>
                      <a:cubicBezTo>
                        <a:pt x="7691" y="942"/>
                        <a:pt x="7694" y="942"/>
                        <a:pt x="7698" y="942"/>
                      </a:cubicBezTo>
                      <a:cubicBezTo>
                        <a:pt x="7694" y="942"/>
                        <a:pt x="7691" y="942"/>
                        <a:pt x="7688" y="941"/>
                      </a:cubicBezTo>
                      <a:close/>
                      <a:moveTo>
                        <a:pt x="9675" y="1168"/>
                      </a:moveTo>
                      <a:cubicBezTo>
                        <a:pt x="9677" y="1169"/>
                        <a:pt x="9680" y="1169"/>
                        <a:pt x="9683" y="1169"/>
                      </a:cubicBezTo>
                      <a:cubicBezTo>
                        <a:pt x="9680" y="1168"/>
                        <a:pt x="9678" y="1168"/>
                        <a:pt x="9675" y="1168"/>
                      </a:cubicBezTo>
                      <a:close/>
                      <a:moveTo>
                        <a:pt x="2426" y="1868"/>
                      </a:moveTo>
                      <a:lnTo>
                        <a:pt x="2424" y="1870"/>
                      </a:lnTo>
                      <a:lnTo>
                        <a:pt x="2424" y="1870"/>
                      </a:lnTo>
                      <a:cubicBezTo>
                        <a:pt x="2425" y="1869"/>
                        <a:pt x="2426" y="1869"/>
                        <a:pt x="2426" y="1868"/>
                      </a:cubicBezTo>
                      <a:close/>
                      <a:moveTo>
                        <a:pt x="602" y="0"/>
                      </a:moveTo>
                      <a:cubicBezTo>
                        <a:pt x="556" y="0"/>
                        <a:pt x="509" y="17"/>
                        <a:pt x="474" y="51"/>
                      </a:cubicBezTo>
                      <a:cubicBezTo>
                        <a:pt x="400" y="121"/>
                        <a:pt x="399" y="239"/>
                        <a:pt x="467" y="312"/>
                      </a:cubicBezTo>
                      <a:cubicBezTo>
                        <a:pt x="543" y="394"/>
                        <a:pt x="673" y="392"/>
                        <a:pt x="776" y="400"/>
                      </a:cubicBezTo>
                      <a:cubicBezTo>
                        <a:pt x="858" y="407"/>
                        <a:pt x="941" y="413"/>
                        <a:pt x="1024" y="421"/>
                      </a:cubicBezTo>
                      <a:cubicBezTo>
                        <a:pt x="1416" y="453"/>
                        <a:pt x="1811" y="469"/>
                        <a:pt x="2204" y="505"/>
                      </a:cubicBezTo>
                      <a:cubicBezTo>
                        <a:pt x="2592" y="540"/>
                        <a:pt x="2982" y="568"/>
                        <a:pt x="3371" y="600"/>
                      </a:cubicBezTo>
                      <a:cubicBezTo>
                        <a:pt x="3571" y="617"/>
                        <a:pt x="3772" y="631"/>
                        <a:pt x="3973" y="646"/>
                      </a:cubicBezTo>
                      <a:cubicBezTo>
                        <a:pt x="3952" y="659"/>
                        <a:pt x="3930" y="671"/>
                        <a:pt x="3908" y="683"/>
                      </a:cubicBezTo>
                      <a:cubicBezTo>
                        <a:pt x="3735" y="777"/>
                        <a:pt x="3557" y="859"/>
                        <a:pt x="3385" y="955"/>
                      </a:cubicBezTo>
                      <a:cubicBezTo>
                        <a:pt x="3220" y="1048"/>
                        <a:pt x="3055" y="1141"/>
                        <a:pt x="2884" y="1223"/>
                      </a:cubicBezTo>
                      <a:cubicBezTo>
                        <a:pt x="2699" y="1311"/>
                        <a:pt x="2514" y="1396"/>
                        <a:pt x="2336" y="1494"/>
                      </a:cubicBezTo>
                      <a:cubicBezTo>
                        <a:pt x="2252" y="1540"/>
                        <a:pt x="2172" y="1595"/>
                        <a:pt x="2093" y="1649"/>
                      </a:cubicBezTo>
                      <a:cubicBezTo>
                        <a:pt x="2012" y="1703"/>
                        <a:pt x="1931" y="1756"/>
                        <a:pt x="1850" y="1809"/>
                      </a:cubicBezTo>
                      <a:lnTo>
                        <a:pt x="1858" y="1804"/>
                      </a:lnTo>
                      <a:lnTo>
                        <a:pt x="1858" y="1804"/>
                      </a:lnTo>
                      <a:cubicBezTo>
                        <a:pt x="1852" y="1808"/>
                        <a:pt x="1846" y="1811"/>
                        <a:pt x="1841" y="1815"/>
                      </a:cubicBezTo>
                      <a:cubicBezTo>
                        <a:pt x="1840" y="1816"/>
                        <a:pt x="1838" y="1817"/>
                        <a:pt x="1837" y="1817"/>
                      </a:cubicBezTo>
                      <a:cubicBezTo>
                        <a:pt x="1837" y="1817"/>
                        <a:pt x="1838" y="1817"/>
                        <a:pt x="1838" y="1816"/>
                      </a:cubicBezTo>
                      <a:lnTo>
                        <a:pt x="1838" y="1816"/>
                      </a:lnTo>
                      <a:cubicBezTo>
                        <a:pt x="1771" y="1858"/>
                        <a:pt x="1701" y="1900"/>
                        <a:pt x="1630" y="1936"/>
                      </a:cubicBezTo>
                      <a:cubicBezTo>
                        <a:pt x="1548" y="1978"/>
                        <a:pt x="1466" y="2017"/>
                        <a:pt x="1382" y="2057"/>
                      </a:cubicBezTo>
                      <a:cubicBezTo>
                        <a:pt x="1230" y="2130"/>
                        <a:pt x="1087" y="2219"/>
                        <a:pt x="946" y="2312"/>
                      </a:cubicBezTo>
                      <a:lnTo>
                        <a:pt x="946" y="2312"/>
                      </a:lnTo>
                      <a:cubicBezTo>
                        <a:pt x="947" y="2311"/>
                        <a:pt x="949" y="2311"/>
                        <a:pt x="950" y="2310"/>
                      </a:cubicBezTo>
                      <a:lnTo>
                        <a:pt x="950" y="2310"/>
                      </a:lnTo>
                      <a:cubicBezTo>
                        <a:pt x="948" y="2311"/>
                        <a:pt x="945" y="2313"/>
                        <a:pt x="943" y="2314"/>
                      </a:cubicBezTo>
                      <a:lnTo>
                        <a:pt x="943" y="2314"/>
                      </a:lnTo>
                      <a:cubicBezTo>
                        <a:pt x="944" y="2313"/>
                        <a:pt x="945" y="2313"/>
                        <a:pt x="946" y="2312"/>
                      </a:cubicBezTo>
                      <a:lnTo>
                        <a:pt x="946" y="2312"/>
                      </a:lnTo>
                      <a:cubicBezTo>
                        <a:pt x="944" y="2313"/>
                        <a:pt x="943" y="2314"/>
                        <a:pt x="942" y="2315"/>
                      </a:cubicBezTo>
                      <a:lnTo>
                        <a:pt x="942" y="2315"/>
                      </a:lnTo>
                      <a:cubicBezTo>
                        <a:pt x="942" y="2314"/>
                        <a:pt x="942" y="2314"/>
                        <a:pt x="943" y="2314"/>
                      </a:cubicBezTo>
                      <a:lnTo>
                        <a:pt x="943" y="2314"/>
                      </a:lnTo>
                      <a:cubicBezTo>
                        <a:pt x="942" y="2315"/>
                        <a:pt x="941" y="2315"/>
                        <a:pt x="941" y="2315"/>
                      </a:cubicBezTo>
                      <a:cubicBezTo>
                        <a:pt x="941" y="2315"/>
                        <a:pt x="941" y="2315"/>
                        <a:pt x="942" y="2315"/>
                      </a:cubicBezTo>
                      <a:lnTo>
                        <a:pt x="942" y="2315"/>
                      </a:lnTo>
                      <a:cubicBezTo>
                        <a:pt x="941" y="2315"/>
                        <a:pt x="940" y="2315"/>
                        <a:pt x="940" y="2315"/>
                      </a:cubicBezTo>
                      <a:cubicBezTo>
                        <a:pt x="938" y="2317"/>
                        <a:pt x="936" y="2318"/>
                        <a:pt x="934" y="2319"/>
                      </a:cubicBezTo>
                      <a:lnTo>
                        <a:pt x="934" y="2319"/>
                      </a:lnTo>
                      <a:cubicBezTo>
                        <a:pt x="935" y="2319"/>
                        <a:pt x="936" y="2318"/>
                        <a:pt x="937" y="2318"/>
                      </a:cubicBezTo>
                      <a:lnTo>
                        <a:pt x="937" y="2318"/>
                      </a:lnTo>
                      <a:cubicBezTo>
                        <a:pt x="936" y="2319"/>
                        <a:pt x="934" y="2320"/>
                        <a:pt x="932" y="2321"/>
                      </a:cubicBezTo>
                      <a:lnTo>
                        <a:pt x="932" y="2321"/>
                      </a:lnTo>
                      <a:cubicBezTo>
                        <a:pt x="933" y="2320"/>
                        <a:pt x="934" y="2320"/>
                        <a:pt x="934" y="2319"/>
                      </a:cubicBezTo>
                      <a:lnTo>
                        <a:pt x="934" y="2319"/>
                      </a:lnTo>
                      <a:cubicBezTo>
                        <a:pt x="933" y="2320"/>
                        <a:pt x="932" y="2320"/>
                        <a:pt x="931" y="2321"/>
                      </a:cubicBezTo>
                      <a:lnTo>
                        <a:pt x="931" y="2321"/>
                      </a:lnTo>
                      <a:cubicBezTo>
                        <a:pt x="931" y="2321"/>
                        <a:pt x="932" y="2321"/>
                        <a:pt x="932" y="2321"/>
                      </a:cubicBezTo>
                      <a:lnTo>
                        <a:pt x="932" y="2321"/>
                      </a:lnTo>
                      <a:cubicBezTo>
                        <a:pt x="931" y="2322"/>
                        <a:pt x="929" y="2323"/>
                        <a:pt x="928" y="2323"/>
                      </a:cubicBezTo>
                      <a:cubicBezTo>
                        <a:pt x="929" y="2323"/>
                        <a:pt x="930" y="2322"/>
                        <a:pt x="931" y="2321"/>
                      </a:cubicBezTo>
                      <a:lnTo>
                        <a:pt x="931" y="2321"/>
                      </a:lnTo>
                      <a:cubicBezTo>
                        <a:pt x="890" y="2345"/>
                        <a:pt x="848" y="2368"/>
                        <a:pt x="806" y="2390"/>
                      </a:cubicBezTo>
                      <a:cubicBezTo>
                        <a:pt x="671" y="2449"/>
                        <a:pt x="534" y="2500"/>
                        <a:pt x="404" y="2570"/>
                      </a:cubicBezTo>
                      <a:cubicBezTo>
                        <a:pt x="312" y="2621"/>
                        <a:pt x="218" y="2667"/>
                        <a:pt x="124" y="2716"/>
                      </a:cubicBezTo>
                      <a:cubicBezTo>
                        <a:pt x="35" y="2763"/>
                        <a:pt x="1" y="2877"/>
                        <a:pt x="48" y="2966"/>
                      </a:cubicBezTo>
                      <a:cubicBezTo>
                        <a:pt x="81" y="3027"/>
                        <a:pt x="144" y="3062"/>
                        <a:pt x="208" y="3063"/>
                      </a:cubicBezTo>
                      <a:cubicBezTo>
                        <a:pt x="210" y="3063"/>
                        <a:pt x="212" y="3063"/>
                        <a:pt x="214" y="3063"/>
                      </a:cubicBezTo>
                      <a:cubicBezTo>
                        <a:pt x="243" y="3063"/>
                        <a:pt x="272" y="3057"/>
                        <a:pt x="298" y="3043"/>
                      </a:cubicBezTo>
                      <a:cubicBezTo>
                        <a:pt x="348" y="3016"/>
                        <a:pt x="398" y="2991"/>
                        <a:pt x="448" y="2966"/>
                      </a:cubicBezTo>
                      <a:cubicBezTo>
                        <a:pt x="526" y="2926"/>
                        <a:pt x="601" y="2883"/>
                        <a:pt x="680" y="2845"/>
                      </a:cubicBezTo>
                      <a:cubicBezTo>
                        <a:pt x="784" y="2799"/>
                        <a:pt x="892" y="2761"/>
                        <a:pt x="992" y="2710"/>
                      </a:cubicBezTo>
                      <a:cubicBezTo>
                        <a:pt x="1103" y="2652"/>
                        <a:pt x="1206" y="2582"/>
                        <a:pt x="1311" y="2516"/>
                      </a:cubicBezTo>
                      <a:cubicBezTo>
                        <a:pt x="1405" y="2460"/>
                        <a:pt x="1501" y="2409"/>
                        <a:pt x="1599" y="2362"/>
                      </a:cubicBezTo>
                      <a:cubicBezTo>
                        <a:pt x="1694" y="2317"/>
                        <a:pt x="1788" y="2271"/>
                        <a:pt x="1880" y="2219"/>
                      </a:cubicBezTo>
                      <a:cubicBezTo>
                        <a:pt x="2065" y="2115"/>
                        <a:pt x="2240" y="1992"/>
                        <a:pt x="2417" y="1874"/>
                      </a:cubicBezTo>
                      <a:lnTo>
                        <a:pt x="2417" y="1874"/>
                      </a:lnTo>
                      <a:cubicBezTo>
                        <a:pt x="2412" y="1876"/>
                        <a:pt x="2409" y="1879"/>
                        <a:pt x="2404" y="1881"/>
                      </a:cubicBezTo>
                      <a:cubicBezTo>
                        <a:pt x="2410" y="1878"/>
                        <a:pt x="2415" y="1875"/>
                        <a:pt x="2420" y="1872"/>
                      </a:cubicBezTo>
                      <a:lnTo>
                        <a:pt x="2424" y="1870"/>
                      </a:lnTo>
                      <a:lnTo>
                        <a:pt x="2424" y="1870"/>
                      </a:lnTo>
                      <a:cubicBezTo>
                        <a:pt x="2423" y="1870"/>
                        <a:pt x="2423" y="1870"/>
                        <a:pt x="2422" y="1871"/>
                      </a:cubicBezTo>
                      <a:cubicBezTo>
                        <a:pt x="2442" y="1858"/>
                        <a:pt x="2463" y="1845"/>
                        <a:pt x="2483" y="1833"/>
                      </a:cubicBezTo>
                      <a:cubicBezTo>
                        <a:pt x="2650" y="1730"/>
                        <a:pt x="2832" y="1651"/>
                        <a:pt x="3009" y="1565"/>
                      </a:cubicBezTo>
                      <a:cubicBezTo>
                        <a:pt x="3097" y="1522"/>
                        <a:pt x="3185" y="1478"/>
                        <a:pt x="3272" y="1432"/>
                      </a:cubicBezTo>
                      <a:cubicBezTo>
                        <a:pt x="3352" y="1389"/>
                        <a:pt x="3430" y="1342"/>
                        <a:pt x="3510" y="1297"/>
                      </a:cubicBezTo>
                      <a:cubicBezTo>
                        <a:pt x="3596" y="1246"/>
                        <a:pt x="3684" y="1196"/>
                        <a:pt x="3772" y="1149"/>
                      </a:cubicBezTo>
                      <a:cubicBezTo>
                        <a:pt x="3860" y="1102"/>
                        <a:pt x="3949" y="1059"/>
                        <a:pt x="4034" y="1010"/>
                      </a:cubicBezTo>
                      <a:cubicBezTo>
                        <a:pt x="4182" y="923"/>
                        <a:pt x="4327" y="831"/>
                        <a:pt x="4476" y="749"/>
                      </a:cubicBezTo>
                      <a:cubicBezTo>
                        <a:pt x="4513" y="749"/>
                        <a:pt x="4550" y="739"/>
                        <a:pt x="4579" y="716"/>
                      </a:cubicBezTo>
                      <a:cubicBezTo>
                        <a:pt x="4588" y="710"/>
                        <a:pt x="4595" y="701"/>
                        <a:pt x="4603" y="693"/>
                      </a:cubicBezTo>
                      <a:cubicBezTo>
                        <a:pt x="4987" y="720"/>
                        <a:pt x="5373" y="749"/>
                        <a:pt x="5757" y="781"/>
                      </a:cubicBezTo>
                      <a:lnTo>
                        <a:pt x="5754" y="781"/>
                      </a:lnTo>
                      <a:cubicBezTo>
                        <a:pt x="5756" y="781"/>
                        <a:pt x="5758" y="781"/>
                        <a:pt x="5760" y="782"/>
                      </a:cubicBezTo>
                      <a:cubicBezTo>
                        <a:pt x="5766" y="782"/>
                        <a:pt x="5771" y="782"/>
                        <a:pt x="5776" y="783"/>
                      </a:cubicBezTo>
                      <a:lnTo>
                        <a:pt x="5771" y="783"/>
                      </a:lnTo>
                      <a:cubicBezTo>
                        <a:pt x="5930" y="799"/>
                        <a:pt x="6089" y="818"/>
                        <a:pt x="6246" y="835"/>
                      </a:cubicBezTo>
                      <a:cubicBezTo>
                        <a:pt x="6405" y="852"/>
                        <a:pt x="6564" y="862"/>
                        <a:pt x="6723" y="872"/>
                      </a:cubicBezTo>
                      <a:cubicBezTo>
                        <a:pt x="7046" y="893"/>
                        <a:pt x="7367" y="912"/>
                        <a:pt x="7688" y="941"/>
                      </a:cubicBezTo>
                      <a:lnTo>
                        <a:pt x="7688" y="941"/>
                      </a:lnTo>
                      <a:cubicBezTo>
                        <a:pt x="7688" y="941"/>
                        <a:pt x="7688" y="941"/>
                        <a:pt x="7687" y="941"/>
                      </a:cubicBezTo>
                      <a:lnTo>
                        <a:pt x="7687" y="941"/>
                      </a:lnTo>
                      <a:cubicBezTo>
                        <a:pt x="7911" y="965"/>
                        <a:pt x="8135" y="997"/>
                        <a:pt x="8360" y="1027"/>
                      </a:cubicBezTo>
                      <a:cubicBezTo>
                        <a:pt x="8573" y="1058"/>
                        <a:pt x="8790" y="1073"/>
                        <a:pt x="9005" y="1091"/>
                      </a:cubicBezTo>
                      <a:lnTo>
                        <a:pt x="9006" y="1091"/>
                      </a:lnTo>
                      <a:cubicBezTo>
                        <a:pt x="9013" y="1092"/>
                        <a:pt x="9018" y="1092"/>
                        <a:pt x="9025" y="1092"/>
                      </a:cubicBezTo>
                      <a:lnTo>
                        <a:pt x="9015" y="1092"/>
                      </a:lnTo>
                      <a:cubicBezTo>
                        <a:pt x="9211" y="1114"/>
                        <a:pt x="9408" y="1143"/>
                        <a:pt x="9606" y="1162"/>
                      </a:cubicBezTo>
                      <a:lnTo>
                        <a:pt x="9611" y="1162"/>
                      </a:lnTo>
                      <a:cubicBezTo>
                        <a:pt x="9616" y="1163"/>
                        <a:pt x="9622" y="1163"/>
                        <a:pt x="9629" y="1163"/>
                      </a:cubicBezTo>
                      <a:lnTo>
                        <a:pt x="9625" y="1163"/>
                      </a:lnTo>
                      <a:cubicBezTo>
                        <a:pt x="9629" y="1163"/>
                        <a:pt x="9632" y="1164"/>
                        <a:pt x="9636" y="1164"/>
                      </a:cubicBezTo>
                      <a:cubicBezTo>
                        <a:pt x="9631" y="1164"/>
                        <a:pt x="9627" y="1163"/>
                        <a:pt x="9623" y="1163"/>
                      </a:cubicBezTo>
                      <a:lnTo>
                        <a:pt x="9623" y="1163"/>
                      </a:lnTo>
                      <a:cubicBezTo>
                        <a:pt x="9640" y="1165"/>
                        <a:pt x="9658" y="1166"/>
                        <a:pt x="9675" y="1168"/>
                      </a:cubicBezTo>
                      <a:lnTo>
                        <a:pt x="9675" y="1168"/>
                      </a:lnTo>
                      <a:cubicBezTo>
                        <a:pt x="9675" y="1168"/>
                        <a:pt x="9675" y="1168"/>
                        <a:pt x="9675" y="1167"/>
                      </a:cubicBezTo>
                      <a:lnTo>
                        <a:pt x="9675" y="1167"/>
                      </a:lnTo>
                      <a:cubicBezTo>
                        <a:pt x="9815" y="1181"/>
                        <a:pt x="9958" y="1197"/>
                        <a:pt x="10099" y="1219"/>
                      </a:cubicBezTo>
                      <a:cubicBezTo>
                        <a:pt x="10106" y="1220"/>
                        <a:pt x="10114" y="1220"/>
                        <a:pt x="10122" y="1220"/>
                      </a:cubicBezTo>
                      <a:cubicBezTo>
                        <a:pt x="10124" y="1220"/>
                        <a:pt x="10126" y="1220"/>
                        <a:pt x="10129" y="1220"/>
                      </a:cubicBezTo>
                      <a:cubicBezTo>
                        <a:pt x="10216" y="1220"/>
                        <a:pt x="10296" y="1156"/>
                        <a:pt x="10309" y="1066"/>
                      </a:cubicBezTo>
                      <a:cubicBezTo>
                        <a:pt x="10326" y="966"/>
                        <a:pt x="10257" y="868"/>
                        <a:pt x="10157" y="853"/>
                      </a:cubicBezTo>
                      <a:cubicBezTo>
                        <a:pt x="10005" y="830"/>
                        <a:pt x="9851" y="814"/>
                        <a:pt x="9697" y="799"/>
                      </a:cubicBezTo>
                      <a:lnTo>
                        <a:pt x="9705" y="799"/>
                      </a:lnTo>
                      <a:cubicBezTo>
                        <a:pt x="9689" y="798"/>
                        <a:pt x="9673" y="797"/>
                        <a:pt x="9657" y="795"/>
                      </a:cubicBezTo>
                      <a:lnTo>
                        <a:pt x="9657" y="795"/>
                      </a:lnTo>
                      <a:cubicBezTo>
                        <a:pt x="9661" y="795"/>
                        <a:pt x="9665" y="795"/>
                        <a:pt x="9669" y="796"/>
                      </a:cubicBezTo>
                      <a:cubicBezTo>
                        <a:pt x="9664" y="795"/>
                        <a:pt x="9658" y="795"/>
                        <a:pt x="9653" y="794"/>
                      </a:cubicBezTo>
                      <a:lnTo>
                        <a:pt x="9653" y="794"/>
                      </a:lnTo>
                      <a:cubicBezTo>
                        <a:pt x="9654" y="794"/>
                        <a:pt x="9655" y="795"/>
                        <a:pt x="9657" y="795"/>
                      </a:cubicBezTo>
                      <a:lnTo>
                        <a:pt x="9657" y="795"/>
                      </a:lnTo>
                      <a:cubicBezTo>
                        <a:pt x="9620" y="792"/>
                        <a:pt x="9584" y="789"/>
                        <a:pt x="9548" y="785"/>
                      </a:cubicBezTo>
                      <a:lnTo>
                        <a:pt x="9545" y="785"/>
                      </a:lnTo>
                      <a:cubicBezTo>
                        <a:pt x="9541" y="785"/>
                        <a:pt x="9536" y="784"/>
                        <a:pt x="9531" y="784"/>
                      </a:cubicBezTo>
                      <a:lnTo>
                        <a:pt x="9531" y="784"/>
                      </a:lnTo>
                      <a:cubicBezTo>
                        <a:pt x="9531" y="784"/>
                        <a:pt x="9531" y="784"/>
                        <a:pt x="9532" y="784"/>
                      </a:cubicBezTo>
                      <a:lnTo>
                        <a:pt x="9532" y="784"/>
                      </a:lnTo>
                      <a:cubicBezTo>
                        <a:pt x="9392" y="769"/>
                        <a:pt x="9256" y="745"/>
                        <a:pt x="9118" y="731"/>
                      </a:cubicBezTo>
                      <a:cubicBezTo>
                        <a:pt x="8968" y="715"/>
                        <a:pt x="8818" y="705"/>
                        <a:pt x="8669" y="692"/>
                      </a:cubicBezTo>
                      <a:cubicBezTo>
                        <a:pt x="8664" y="692"/>
                        <a:pt x="8659" y="691"/>
                        <a:pt x="8653" y="691"/>
                      </a:cubicBezTo>
                      <a:cubicBezTo>
                        <a:pt x="8456" y="670"/>
                        <a:pt x="8259" y="639"/>
                        <a:pt x="8061" y="613"/>
                      </a:cubicBezTo>
                      <a:cubicBezTo>
                        <a:pt x="7871" y="587"/>
                        <a:pt x="7680" y="567"/>
                        <a:pt x="7489" y="552"/>
                      </a:cubicBezTo>
                      <a:cubicBezTo>
                        <a:pt x="7094" y="520"/>
                        <a:pt x="6699" y="504"/>
                        <a:pt x="6305" y="469"/>
                      </a:cubicBezTo>
                      <a:lnTo>
                        <a:pt x="6305" y="469"/>
                      </a:lnTo>
                      <a:cubicBezTo>
                        <a:pt x="6305" y="469"/>
                        <a:pt x="6305" y="469"/>
                        <a:pt x="6306" y="470"/>
                      </a:cubicBezTo>
                      <a:cubicBezTo>
                        <a:pt x="6305" y="470"/>
                        <a:pt x="6304" y="469"/>
                        <a:pt x="6304" y="469"/>
                      </a:cubicBezTo>
                      <a:lnTo>
                        <a:pt x="6304" y="469"/>
                      </a:lnTo>
                      <a:cubicBezTo>
                        <a:pt x="6304" y="469"/>
                        <a:pt x="6304" y="469"/>
                        <a:pt x="6305" y="469"/>
                      </a:cubicBezTo>
                      <a:lnTo>
                        <a:pt x="6305" y="469"/>
                      </a:lnTo>
                      <a:cubicBezTo>
                        <a:pt x="6304" y="469"/>
                        <a:pt x="6304" y="469"/>
                        <a:pt x="6304" y="469"/>
                      </a:cubicBezTo>
                      <a:cubicBezTo>
                        <a:pt x="6301" y="469"/>
                        <a:pt x="6298" y="469"/>
                        <a:pt x="6295" y="468"/>
                      </a:cubicBezTo>
                      <a:lnTo>
                        <a:pt x="6295" y="468"/>
                      </a:lnTo>
                      <a:cubicBezTo>
                        <a:pt x="6295" y="468"/>
                        <a:pt x="6296" y="469"/>
                        <a:pt x="6297" y="469"/>
                      </a:cubicBezTo>
                      <a:cubicBezTo>
                        <a:pt x="6294" y="468"/>
                        <a:pt x="6291" y="468"/>
                        <a:pt x="6288" y="468"/>
                      </a:cubicBezTo>
                      <a:lnTo>
                        <a:pt x="6288" y="468"/>
                      </a:lnTo>
                      <a:cubicBezTo>
                        <a:pt x="6290" y="468"/>
                        <a:pt x="6292" y="468"/>
                        <a:pt x="6295" y="468"/>
                      </a:cubicBezTo>
                      <a:lnTo>
                        <a:pt x="6295" y="468"/>
                      </a:lnTo>
                      <a:cubicBezTo>
                        <a:pt x="6292" y="468"/>
                        <a:pt x="6289" y="468"/>
                        <a:pt x="6287" y="468"/>
                      </a:cubicBezTo>
                      <a:lnTo>
                        <a:pt x="6287" y="468"/>
                      </a:lnTo>
                      <a:cubicBezTo>
                        <a:pt x="6287" y="468"/>
                        <a:pt x="6288" y="468"/>
                        <a:pt x="6288" y="468"/>
                      </a:cubicBezTo>
                      <a:lnTo>
                        <a:pt x="6288" y="468"/>
                      </a:lnTo>
                      <a:cubicBezTo>
                        <a:pt x="6286" y="468"/>
                        <a:pt x="6285" y="468"/>
                        <a:pt x="6283" y="468"/>
                      </a:cubicBezTo>
                      <a:cubicBezTo>
                        <a:pt x="6284" y="468"/>
                        <a:pt x="6286" y="468"/>
                        <a:pt x="6287" y="468"/>
                      </a:cubicBezTo>
                      <a:lnTo>
                        <a:pt x="6287" y="468"/>
                      </a:lnTo>
                      <a:cubicBezTo>
                        <a:pt x="6026" y="438"/>
                        <a:pt x="5765" y="409"/>
                        <a:pt x="5502" y="390"/>
                      </a:cubicBezTo>
                      <a:cubicBezTo>
                        <a:pt x="4712" y="330"/>
                        <a:pt x="3922" y="278"/>
                        <a:pt x="3132" y="210"/>
                      </a:cubicBezTo>
                      <a:cubicBezTo>
                        <a:pt x="2937" y="193"/>
                        <a:pt x="2742" y="179"/>
                        <a:pt x="2547" y="163"/>
                      </a:cubicBezTo>
                      <a:cubicBezTo>
                        <a:pt x="2351" y="147"/>
                        <a:pt x="2155" y="127"/>
                        <a:pt x="1958" y="113"/>
                      </a:cubicBezTo>
                      <a:cubicBezTo>
                        <a:pt x="1743" y="98"/>
                        <a:pt x="1527" y="86"/>
                        <a:pt x="1311" y="72"/>
                      </a:cubicBezTo>
                      <a:cubicBezTo>
                        <a:pt x="1116" y="59"/>
                        <a:pt x="919" y="42"/>
                        <a:pt x="722" y="25"/>
                      </a:cubicBezTo>
                      <a:lnTo>
                        <a:pt x="730" y="25"/>
                      </a:lnTo>
                      <a:cubicBezTo>
                        <a:pt x="715" y="24"/>
                        <a:pt x="699" y="22"/>
                        <a:pt x="685" y="19"/>
                      </a:cubicBezTo>
                      <a:cubicBezTo>
                        <a:pt x="659" y="7"/>
                        <a:pt x="631" y="0"/>
                        <a:pt x="60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1" name="Google Shape;4461;p57"/>
                <p:cNvSpPr/>
                <p:nvPr/>
              </p:nvSpPr>
              <p:spPr>
                <a:xfrm>
                  <a:off x="8102188" y="2171525"/>
                  <a:ext cx="115975" cy="5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9" h="2047" extrusionOk="0">
                      <a:moveTo>
                        <a:pt x="2043" y="790"/>
                      </a:moveTo>
                      <a:cubicBezTo>
                        <a:pt x="2043" y="790"/>
                        <a:pt x="2042" y="790"/>
                        <a:pt x="2042" y="790"/>
                      </a:cubicBezTo>
                      <a:lnTo>
                        <a:pt x="2042" y="790"/>
                      </a:lnTo>
                      <a:cubicBezTo>
                        <a:pt x="2043" y="790"/>
                        <a:pt x="2043" y="790"/>
                        <a:pt x="2043" y="790"/>
                      </a:cubicBezTo>
                      <a:close/>
                      <a:moveTo>
                        <a:pt x="3084" y="0"/>
                      </a:moveTo>
                      <a:cubicBezTo>
                        <a:pt x="3046" y="0"/>
                        <a:pt x="3009" y="11"/>
                        <a:pt x="2977" y="34"/>
                      </a:cubicBezTo>
                      <a:cubicBezTo>
                        <a:pt x="2901" y="89"/>
                        <a:pt x="2830" y="153"/>
                        <a:pt x="2756" y="210"/>
                      </a:cubicBezTo>
                      <a:cubicBezTo>
                        <a:pt x="2676" y="274"/>
                        <a:pt x="2596" y="334"/>
                        <a:pt x="2515" y="397"/>
                      </a:cubicBezTo>
                      <a:cubicBezTo>
                        <a:pt x="2358" y="519"/>
                        <a:pt x="2208" y="650"/>
                        <a:pt x="2056" y="779"/>
                      </a:cubicBezTo>
                      <a:cubicBezTo>
                        <a:pt x="2057" y="778"/>
                        <a:pt x="2057" y="778"/>
                        <a:pt x="2058" y="777"/>
                      </a:cubicBezTo>
                      <a:lnTo>
                        <a:pt x="2058" y="777"/>
                      </a:lnTo>
                      <a:cubicBezTo>
                        <a:pt x="2055" y="779"/>
                        <a:pt x="2052" y="782"/>
                        <a:pt x="2050" y="784"/>
                      </a:cubicBezTo>
                      <a:cubicBezTo>
                        <a:pt x="2047" y="786"/>
                        <a:pt x="2044" y="789"/>
                        <a:pt x="2041" y="791"/>
                      </a:cubicBezTo>
                      <a:lnTo>
                        <a:pt x="2041" y="791"/>
                      </a:lnTo>
                      <a:cubicBezTo>
                        <a:pt x="2042" y="791"/>
                        <a:pt x="2042" y="791"/>
                        <a:pt x="2042" y="790"/>
                      </a:cubicBezTo>
                      <a:lnTo>
                        <a:pt x="2042" y="790"/>
                      </a:lnTo>
                      <a:cubicBezTo>
                        <a:pt x="2041" y="791"/>
                        <a:pt x="2039" y="792"/>
                        <a:pt x="2039" y="793"/>
                      </a:cubicBezTo>
                      <a:cubicBezTo>
                        <a:pt x="2039" y="792"/>
                        <a:pt x="2040" y="792"/>
                        <a:pt x="2041" y="791"/>
                      </a:cubicBezTo>
                      <a:lnTo>
                        <a:pt x="2041" y="791"/>
                      </a:lnTo>
                      <a:cubicBezTo>
                        <a:pt x="2003" y="823"/>
                        <a:pt x="1962" y="855"/>
                        <a:pt x="1923" y="887"/>
                      </a:cubicBezTo>
                      <a:cubicBezTo>
                        <a:pt x="1883" y="920"/>
                        <a:pt x="1842" y="950"/>
                        <a:pt x="1808" y="989"/>
                      </a:cubicBezTo>
                      <a:cubicBezTo>
                        <a:pt x="1791" y="1008"/>
                        <a:pt x="1779" y="1030"/>
                        <a:pt x="1773" y="1054"/>
                      </a:cubicBezTo>
                      <a:lnTo>
                        <a:pt x="1756" y="1049"/>
                      </a:lnTo>
                      <a:cubicBezTo>
                        <a:pt x="1614" y="1015"/>
                        <a:pt x="1471" y="992"/>
                        <a:pt x="1326" y="969"/>
                      </a:cubicBezTo>
                      <a:cubicBezTo>
                        <a:pt x="1181" y="947"/>
                        <a:pt x="1036" y="927"/>
                        <a:pt x="889" y="905"/>
                      </a:cubicBezTo>
                      <a:cubicBezTo>
                        <a:pt x="749" y="883"/>
                        <a:pt x="607" y="864"/>
                        <a:pt x="468" y="832"/>
                      </a:cubicBezTo>
                      <a:cubicBezTo>
                        <a:pt x="409" y="817"/>
                        <a:pt x="351" y="801"/>
                        <a:pt x="293" y="783"/>
                      </a:cubicBezTo>
                      <a:cubicBezTo>
                        <a:pt x="290" y="782"/>
                        <a:pt x="288" y="780"/>
                        <a:pt x="286" y="779"/>
                      </a:cubicBezTo>
                      <a:cubicBezTo>
                        <a:pt x="262" y="769"/>
                        <a:pt x="237" y="765"/>
                        <a:pt x="212" y="765"/>
                      </a:cubicBezTo>
                      <a:cubicBezTo>
                        <a:pt x="141" y="765"/>
                        <a:pt x="72" y="805"/>
                        <a:pt x="41" y="874"/>
                      </a:cubicBezTo>
                      <a:cubicBezTo>
                        <a:pt x="1" y="966"/>
                        <a:pt x="42" y="1079"/>
                        <a:pt x="136" y="1118"/>
                      </a:cubicBezTo>
                      <a:cubicBezTo>
                        <a:pt x="199" y="1145"/>
                        <a:pt x="266" y="1162"/>
                        <a:pt x="333" y="1179"/>
                      </a:cubicBezTo>
                      <a:cubicBezTo>
                        <a:pt x="395" y="1197"/>
                        <a:pt x="460" y="1209"/>
                        <a:pt x="525" y="1222"/>
                      </a:cubicBezTo>
                      <a:cubicBezTo>
                        <a:pt x="656" y="1245"/>
                        <a:pt x="789" y="1264"/>
                        <a:pt x="921" y="1284"/>
                      </a:cubicBezTo>
                      <a:cubicBezTo>
                        <a:pt x="1170" y="1320"/>
                        <a:pt x="1419" y="1353"/>
                        <a:pt x="1664" y="1408"/>
                      </a:cubicBezTo>
                      <a:cubicBezTo>
                        <a:pt x="1658" y="1406"/>
                        <a:pt x="1653" y="1405"/>
                        <a:pt x="1648" y="1404"/>
                      </a:cubicBezTo>
                      <a:lnTo>
                        <a:pt x="1648" y="1404"/>
                      </a:lnTo>
                      <a:cubicBezTo>
                        <a:pt x="1654" y="1405"/>
                        <a:pt x="1662" y="1407"/>
                        <a:pt x="1669" y="1409"/>
                      </a:cubicBezTo>
                      <a:cubicBezTo>
                        <a:pt x="1850" y="1454"/>
                        <a:pt x="2028" y="1505"/>
                        <a:pt x="2212" y="1542"/>
                      </a:cubicBezTo>
                      <a:cubicBezTo>
                        <a:pt x="2383" y="1576"/>
                        <a:pt x="2558" y="1591"/>
                        <a:pt x="2728" y="1627"/>
                      </a:cubicBezTo>
                      <a:cubicBezTo>
                        <a:pt x="2928" y="1672"/>
                        <a:pt x="3122" y="1742"/>
                        <a:pt x="3322" y="1787"/>
                      </a:cubicBezTo>
                      <a:cubicBezTo>
                        <a:pt x="3506" y="1827"/>
                        <a:pt x="3693" y="1850"/>
                        <a:pt x="3878" y="1888"/>
                      </a:cubicBezTo>
                      <a:cubicBezTo>
                        <a:pt x="3978" y="1911"/>
                        <a:pt x="4075" y="1942"/>
                        <a:pt x="4172" y="1975"/>
                      </a:cubicBezTo>
                      <a:cubicBezTo>
                        <a:pt x="4215" y="1991"/>
                        <a:pt x="4258" y="2006"/>
                        <a:pt x="4303" y="2019"/>
                      </a:cubicBezTo>
                      <a:cubicBezTo>
                        <a:pt x="4346" y="2030"/>
                        <a:pt x="4392" y="2044"/>
                        <a:pt x="4438" y="2046"/>
                      </a:cubicBezTo>
                      <a:lnTo>
                        <a:pt x="4440" y="2046"/>
                      </a:lnTo>
                      <a:cubicBezTo>
                        <a:pt x="4441" y="2046"/>
                        <a:pt x="4443" y="2046"/>
                        <a:pt x="4444" y="2046"/>
                      </a:cubicBezTo>
                      <a:cubicBezTo>
                        <a:pt x="4533" y="2046"/>
                        <a:pt x="4612" y="1978"/>
                        <a:pt x="4625" y="1892"/>
                      </a:cubicBezTo>
                      <a:cubicBezTo>
                        <a:pt x="4639" y="1808"/>
                        <a:pt x="4592" y="1732"/>
                        <a:pt x="4518" y="1695"/>
                      </a:cubicBezTo>
                      <a:cubicBezTo>
                        <a:pt x="4498" y="1685"/>
                        <a:pt x="4478" y="1680"/>
                        <a:pt x="4456" y="1676"/>
                      </a:cubicBezTo>
                      <a:cubicBezTo>
                        <a:pt x="4390" y="1660"/>
                        <a:pt x="4324" y="1638"/>
                        <a:pt x="4258" y="1614"/>
                      </a:cubicBezTo>
                      <a:cubicBezTo>
                        <a:pt x="4178" y="1587"/>
                        <a:pt x="4097" y="1561"/>
                        <a:pt x="4015" y="1541"/>
                      </a:cubicBezTo>
                      <a:cubicBezTo>
                        <a:pt x="3810" y="1489"/>
                        <a:pt x="3599" y="1468"/>
                        <a:pt x="3394" y="1424"/>
                      </a:cubicBezTo>
                      <a:cubicBezTo>
                        <a:pt x="3194" y="1378"/>
                        <a:pt x="3003" y="1308"/>
                        <a:pt x="2802" y="1264"/>
                      </a:cubicBezTo>
                      <a:cubicBezTo>
                        <a:pt x="2705" y="1244"/>
                        <a:pt x="2607" y="1231"/>
                        <a:pt x="2507" y="1217"/>
                      </a:cubicBezTo>
                      <a:cubicBezTo>
                        <a:pt x="2400" y="1202"/>
                        <a:pt x="2295" y="1182"/>
                        <a:pt x="2188" y="1160"/>
                      </a:cubicBezTo>
                      <a:cubicBezTo>
                        <a:pt x="2184" y="1159"/>
                        <a:pt x="2180" y="1158"/>
                        <a:pt x="2176" y="1157"/>
                      </a:cubicBezTo>
                      <a:cubicBezTo>
                        <a:pt x="2304" y="1051"/>
                        <a:pt x="2431" y="944"/>
                        <a:pt x="2558" y="836"/>
                      </a:cubicBezTo>
                      <a:cubicBezTo>
                        <a:pt x="2670" y="745"/>
                        <a:pt x="2784" y="656"/>
                        <a:pt x="2899" y="568"/>
                      </a:cubicBezTo>
                      <a:cubicBezTo>
                        <a:pt x="2998" y="491"/>
                        <a:pt x="3092" y="408"/>
                        <a:pt x="3194" y="333"/>
                      </a:cubicBezTo>
                      <a:cubicBezTo>
                        <a:pt x="3275" y="275"/>
                        <a:pt x="3294" y="158"/>
                        <a:pt x="3235" y="76"/>
                      </a:cubicBezTo>
                      <a:cubicBezTo>
                        <a:pt x="3199" y="27"/>
                        <a:pt x="3142" y="0"/>
                        <a:pt x="30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2" name="Google Shape;4462;p57"/>
                <p:cNvSpPr/>
                <p:nvPr/>
              </p:nvSpPr>
              <p:spPr>
                <a:xfrm>
                  <a:off x="8141613" y="2240275"/>
                  <a:ext cx="945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2" extrusionOk="0">
                      <a:moveTo>
                        <a:pt x="190" y="1"/>
                      </a:moveTo>
                      <a:cubicBezTo>
                        <a:pt x="92" y="1"/>
                        <a:pt x="8" y="80"/>
                        <a:pt x="4" y="180"/>
                      </a:cubicBezTo>
                      <a:cubicBezTo>
                        <a:pt x="1" y="280"/>
                        <a:pt x="82" y="368"/>
                        <a:pt x="183" y="371"/>
                      </a:cubicBezTo>
                      <a:cubicBezTo>
                        <a:pt x="184" y="371"/>
                        <a:pt x="185" y="371"/>
                        <a:pt x="187" y="371"/>
                      </a:cubicBezTo>
                      <a:cubicBezTo>
                        <a:pt x="286" y="371"/>
                        <a:pt x="370" y="291"/>
                        <a:pt x="374" y="192"/>
                      </a:cubicBezTo>
                      <a:cubicBezTo>
                        <a:pt x="377" y="92"/>
                        <a:pt x="296" y="3"/>
                        <a:pt x="194" y="1"/>
                      </a:cubicBezTo>
                      <a:cubicBezTo>
                        <a:pt x="193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3" name="Google Shape;4463;p57"/>
                <p:cNvSpPr/>
                <p:nvPr/>
              </p:nvSpPr>
              <p:spPr>
                <a:xfrm>
                  <a:off x="8155963" y="2242025"/>
                  <a:ext cx="94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0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0"/>
                      </a:cubicBezTo>
                      <a:cubicBezTo>
                        <a:pt x="186" y="370"/>
                        <a:pt x="188" y="370"/>
                        <a:pt x="190" y="370"/>
                      </a:cubicBezTo>
                      <a:cubicBezTo>
                        <a:pt x="288" y="370"/>
                        <a:pt x="370" y="290"/>
                        <a:pt x="374" y="190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4" name="Google Shape;4464;p57"/>
                <p:cNvSpPr/>
                <p:nvPr/>
              </p:nvSpPr>
              <p:spPr>
                <a:xfrm>
                  <a:off x="8058313" y="2277000"/>
                  <a:ext cx="94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2" extrusionOk="0">
                      <a:moveTo>
                        <a:pt x="191" y="1"/>
                      </a:moveTo>
                      <a:cubicBezTo>
                        <a:pt x="92" y="1"/>
                        <a:pt x="8" y="81"/>
                        <a:pt x="4" y="181"/>
                      </a:cubicBezTo>
                      <a:cubicBezTo>
                        <a:pt x="1" y="280"/>
                        <a:pt x="82" y="369"/>
                        <a:pt x="184" y="371"/>
                      </a:cubicBezTo>
                      <a:cubicBezTo>
                        <a:pt x="185" y="372"/>
                        <a:pt x="187" y="372"/>
                        <a:pt x="188" y="372"/>
                      </a:cubicBezTo>
                      <a:cubicBezTo>
                        <a:pt x="287" y="372"/>
                        <a:pt x="371" y="292"/>
                        <a:pt x="375" y="192"/>
                      </a:cubicBezTo>
                      <a:cubicBezTo>
                        <a:pt x="377" y="92"/>
                        <a:pt x="296" y="4"/>
                        <a:pt x="195" y="1"/>
                      </a:cubicBezTo>
                      <a:cubicBezTo>
                        <a:pt x="194" y="1"/>
                        <a:pt x="1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5" name="Google Shape;4465;p57"/>
                <p:cNvSpPr/>
                <p:nvPr/>
              </p:nvSpPr>
              <p:spPr>
                <a:xfrm>
                  <a:off x="8166613" y="22995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0" y="1"/>
                      </a:moveTo>
                      <a:cubicBezTo>
                        <a:pt x="92" y="1"/>
                        <a:pt x="7" y="80"/>
                        <a:pt x="4" y="180"/>
                      </a:cubicBezTo>
                      <a:cubicBezTo>
                        <a:pt x="0" y="280"/>
                        <a:pt x="81" y="368"/>
                        <a:pt x="183" y="370"/>
                      </a:cubicBezTo>
                      <a:cubicBezTo>
                        <a:pt x="185" y="370"/>
                        <a:pt x="187" y="370"/>
                        <a:pt x="189" y="370"/>
                      </a:cubicBezTo>
                      <a:cubicBezTo>
                        <a:pt x="287" y="370"/>
                        <a:pt x="370" y="290"/>
                        <a:pt x="373" y="192"/>
                      </a:cubicBezTo>
                      <a:cubicBezTo>
                        <a:pt x="376" y="91"/>
                        <a:pt x="295" y="3"/>
                        <a:pt x="195" y="1"/>
                      </a:cubicBezTo>
                      <a:cubicBezTo>
                        <a:pt x="193" y="1"/>
                        <a:pt x="192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6" name="Google Shape;4466;p57"/>
                <p:cNvSpPr/>
                <p:nvPr/>
              </p:nvSpPr>
              <p:spPr>
                <a:xfrm>
                  <a:off x="8150738" y="2227925"/>
                  <a:ext cx="94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2" extrusionOk="0">
                      <a:moveTo>
                        <a:pt x="190" y="1"/>
                      </a:moveTo>
                      <a:cubicBezTo>
                        <a:pt x="91" y="1"/>
                        <a:pt x="6" y="81"/>
                        <a:pt x="3" y="180"/>
                      </a:cubicBezTo>
                      <a:cubicBezTo>
                        <a:pt x="1" y="281"/>
                        <a:pt x="82" y="369"/>
                        <a:pt x="182" y="371"/>
                      </a:cubicBezTo>
                      <a:cubicBezTo>
                        <a:pt x="184" y="371"/>
                        <a:pt x="185" y="371"/>
                        <a:pt x="187" y="371"/>
                      </a:cubicBezTo>
                      <a:cubicBezTo>
                        <a:pt x="285" y="371"/>
                        <a:pt x="370" y="292"/>
                        <a:pt x="373" y="192"/>
                      </a:cubicBezTo>
                      <a:cubicBezTo>
                        <a:pt x="377" y="92"/>
                        <a:pt x="296" y="4"/>
                        <a:pt x="194" y="1"/>
                      </a:cubicBezTo>
                      <a:cubicBezTo>
                        <a:pt x="192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7" name="Google Shape;4467;p57"/>
                <p:cNvSpPr/>
                <p:nvPr/>
              </p:nvSpPr>
              <p:spPr>
                <a:xfrm>
                  <a:off x="8182038" y="23019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0" y="1"/>
                      </a:moveTo>
                      <a:cubicBezTo>
                        <a:pt x="91" y="1"/>
                        <a:pt x="8" y="80"/>
                        <a:pt x="4" y="180"/>
                      </a:cubicBezTo>
                      <a:cubicBezTo>
                        <a:pt x="1" y="280"/>
                        <a:pt x="82" y="368"/>
                        <a:pt x="184" y="370"/>
                      </a:cubicBezTo>
                      <a:cubicBezTo>
                        <a:pt x="186" y="370"/>
                        <a:pt x="188" y="370"/>
                        <a:pt x="190" y="370"/>
                      </a:cubicBezTo>
                      <a:cubicBezTo>
                        <a:pt x="288" y="370"/>
                        <a:pt x="370" y="290"/>
                        <a:pt x="373" y="191"/>
                      </a:cubicBezTo>
                      <a:cubicBezTo>
                        <a:pt x="377" y="91"/>
                        <a:pt x="296" y="3"/>
                        <a:pt x="194" y="1"/>
                      </a:cubicBezTo>
                      <a:cubicBezTo>
                        <a:pt x="193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8" name="Google Shape;4468;p57"/>
                <p:cNvSpPr/>
                <p:nvPr/>
              </p:nvSpPr>
              <p:spPr>
                <a:xfrm>
                  <a:off x="8065438" y="2224200"/>
                  <a:ext cx="2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3" extrusionOk="0">
                      <a:moveTo>
                        <a:pt x="0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1" y="2"/>
                      </a:lnTo>
                      <a:cubicBezTo>
                        <a:pt x="1" y="2"/>
                        <a:pt x="1" y="1"/>
                        <a:pt x="0" y="1"/>
                      </a:cubicBezTo>
                      <a:close/>
                      <a:moveTo>
                        <a:pt x="1" y="2"/>
                      </a:move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7"/>
                        <a:pt x="5" y="9"/>
                        <a:pt x="6" y="10"/>
                      </a:cubicBezTo>
                      <a:lnTo>
                        <a:pt x="6" y="10"/>
                      </a:lnTo>
                      <a:cubicBezTo>
                        <a:pt x="4" y="8"/>
                        <a:pt x="3" y="5"/>
                        <a:pt x="1" y="2"/>
                      </a:cubicBezTo>
                      <a:close/>
                      <a:moveTo>
                        <a:pt x="6" y="10"/>
                      </a:moveTo>
                      <a:lnTo>
                        <a:pt x="6" y="10"/>
                      </a:lnTo>
                      <a:cubicBezTo>
                        <a:pt x="6" y="11"/>
                        <a:pt x="7" y="12"/>
                        <a:pt x="7" y="12"/>
                      </a:cubicBezTo>
                      <a:cubicBezTo>
                        <a:pt x="7" y="12"/>
                        <a:pt x="6" y="11"/>
                        <a:pt x="6" y="10"/>
                      </a:cubicBezTo>
                      <a:close/>
                    </a:path>
                  </a:pathLst>
                </a:custGeom>
                <a:solidFill>
                  <a:srgbClr val="5ABC8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69" name="Google Shape;4469;p57"/>
                <p:cNvSpPr/>
                <p:nvPr/>
              </p:nvSpPr>
              <p:spPr>
                <a:xfrm>
                  <a:off x="8015013" y="2221775"/>
                  <a:ext cx="51575" cy="1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4412" extrusionOk="0">
                      <a:moveTo>
                        <a:pt x="1853" y="1"/>
                      </a:moveTo>
                      <a:cubicBezTo>
                        <a:pt x="1850" y="1"/>
                        <a:pt x="1848" y="1"/>
                        <a:pt x="1845" y="1"/>
                      </a:cubicBezTo>
                      <a:cubicBezTo>
                        <a:pt x="1773" y="3"/>
                        <a:pt x="1717" y="49"/>
                        <a:pt x="1663" y="92"/>
                      </a:cubicBezTo>
                      <a:cubicBezTo>
                        <a:pt x="1633" y="117"/>
                        <a:pt x="1602" y="140"/>
                        <a:pt x="1574" y="167"/>
                      </a:cubicBezTo>
                      <a:cubicBezTo>
                        <a:pt x="1497" y="237"/>
                        <a:pt x="1425" y="312"/>
                        <a:pt x="1352" y="386"/>
                      </a:cubicBezTo>
                      <a:cubicBezTo>
                        <a:pt x="1283" y="455"/>
                        <a:pt x="1216" y="523"/>
                        <a:pt x="1158" y="602"/>
                      </a:cubicBezTo>
                      <a:cubicBezTo>
                        <a:pt x="1104" y="673"/>
                        <a:pt x="1051" y="746"/>
                        <a:pt x="1003" y="821"/>
                      </a:cubicBezTo>
                      <a:cubicBezTo>
                        <a:pt x="948" y="904"/>
                        <a:pt x="907" y="992"/>
                        <a:pt x="866" y="1081"/>
                      </a:cubicBezTo>
                      <a:cubicBezTo>
                        <a:pt x="829" y="1159"/>
                        <a:pt x="792" y="1235"/>
                        <a:pt x="755" y="1312"/>
                      </a:cubicBezTo>
                      <a:cubicBezTo>
                        <a:pt x="726" y="1374"/>
                        <a:pt x="698" y="1437"/>
                        <a:pt x="673" y="1501"/>
                      </a:cubicBezTo>
                      <a:cubicBezTo>
                        <a:pt x="662" y="1492"/>
                        <a:pt x="652" y="1485"/>
                        <a:pt x="641" y="1479"/>
                      </a:cubicBezTo>
                      <a:cubicBezTo>
                        <a:pt x="613" y="1464"/>
                        <a:pt x="583" y="1457"/>
                        <a:pt x="553" y="1457"/>
                      </a:cubicBezTo>
                      <a:cubicBezTo>
                        <a:pt x="488" y="1457"/>
                        <a:pt x="424" y="1492"/>
                        <a:pt x="390" y="1554"/>
                      </a:cubicBezTo>
                      <a:cubicBezTo>
                        <a:pt x="335" y="1652"/>
                        <a:pt x="286" y="1755"/>
                        <a:pt x="243" y="1860"/>
                      </a:cubicBezTo>
                      <a:cubicBezTo>
                        <a:pt x="203" y="1958"/>
                        <a:pt x="176" y="2061"/>
                        <a:pt x="154" y="2164"/>
                      </a:cubicBezTo>
                      <a:cubicBezTo>
                        <a:pt x="111" y="2355"/>
                        <a:pt x="87" y="2551"/>
                        <a:pt x="68" y="2744"/>
                      </a:cubicBezTo>
                      <a:cubicBezTo>
                        <a:pt x="46" y="2946"/>
                        <a:pt x="30" y="3149"/>
                        <a:pt x="19" y="3352"/>
                      </a:cubicBezTo>
                      <a:cubicBezTo>
                        <a:pt x="10" y="3541"/>
                        <a:pt x="0" y="3733"/>
                        <a:pt x="3" y="3922"/>
                      </a:cubicBezTo>
                      <a:cubicBezTo>
                        <a:pt x="5" y="3996"/>
                        <a:pt x="2" y="4073"/>
                        <a:pt x="12" y="4147"/>
                      </a:cubicBezTo>
                      <a:cubicBezTo>
                        <a:pt x="20" y="4201"/>
                        <a:pt x="29" y="4256"/>
                        <a:pt x="59" y="4304"/>
                      </a:cubicBezTo>
                      <a:cubicBezTo>
                        <a:pt x="80" y="4340"/>
                        <a:pt x="112" y="4365"/>
                        <a:pt x="149" y="4386"/>
                      </a:cubicBezTo>
                      <a:cubicBezTo>
                        <a:pt x="176" y="4403"/>
                        <a:pt x="204" y="4410"/>
                        <a:pt x="233" y="4411"/>
                      </a:cubicBezTo>
                      <a:cubicBezTo>
                        <a:pt x="234" y="4411"/>
                        <a:pt x="235" y="4411"/>
                        <a:pt x="237" y="4411"/>
                      </a:cubicBezTo>
                      <a:cubicBezTo>
                        <a:pt x="333" y="4411"/>
                        <a:pt x="431" y="4338"/>
                        <a:pt x="507" y="4284"/>
                      </a:cubicBezTo>
                      <a:cubicBezTo>
                        <a:pt x="532" y="4267"/>
                        <a:pt x="557" y="4249"/>
                        <a:pt x="576" y="4223"/>
                      </a:cubicBezTo>
                      <a:cubicBezTo>
                        <a:pt x="600" y="4187"/>
                        <a:pt x="609" y="4150"/>
                        <a:pt x="611" y="4108"/>
                      </a:cubicBezTo>
                      <a:cubicBezTo>
                        <a:pt x="612" y="4013"/>
                        <a:pt x="612" y="3918"/>
                        <a:pt x="613" y="3822"/>
                      </a:cubicBezTo>
                      <a:cubicBezTo>
                        <a:pt x="620" y="3644"/>
                        <a:pt x="646" y="3467"/>
                        <a:pt x="660" y="3288"/>
                      </a:cubicBezTo>
                      <a:cubicBezTo>
                        <a:pt x="674" y="3112"/>
                        <a:pt x="696" y="2940"/>
                        <a:pt x="722" y="2765"/>
                      </a:cubicBezTo>
                      <a:cubicBezTo>
                        <a:pt x="780" y="2436"/>
                        <a:pt x="867" y="2114"/>
                        <a:pt x="959" y="1794"/>
                      </a:cubicBezTo>
                      <a:cubicBezTo>
                        <a:pt x="994" y="1689"/>
                        <a:pt x="1038" y="1586"/>
                        <a:pt x="1082" y="1485"/>
                      </a:cubicBezTo>
                      <a:cubicBezTo>
                        <a:pt x="1115" y="1416"/>
                        <a:pt x="1150" y="1348"/>
                        <a:pt x="1182" y="1279"/>
                      </a:cubicBezTo>
                      <a:cubicBezTo>
                        <a:pt x="1216" y="1204"/>
                        <a:pt x="1252" y="1128"/>
                        <a:pt x="1291" y="1054"/>
                      </a:cubicBezTo>
                      <a:cubicBezTo>
                        <a:pt x="1359" y="952"/>
                        <a:pt x="1430" y="853"/>
                        <a:pt x="1506" y="758"/>
                      </a:cubicBezTo>
                      <a:cubicBezTo>
                        <a:pt x="1597" y="659"/>
                        <a:pt x="1693" y="566"/>
                        <a:pt x="1788" y="472"/>
                      </a:cubicBezTo>
                      <a:cubicBezTo>
                        <a:pt x="1830" y="434"/>
                        <a:pt x="1873" y="398"/>
                        <a:pt x="1917" y="362"/>
                      </a:cubicBezTo>
                      <a:cubicBezTo>
                        <a:pt x="1929" y="358"/>
                        <a:pt x="1942" y="352"/>
                        <a:pt x="1955" y="345"/>
                      </a:cubicBezTo>
                      <a:cubicBezTo>
                        <a:pt x="2036" y="294"/>
                        <a:pt x="2062" y="186"/>
                        <a:pt x="2019" y="101"/>
                      </a:cubicBezTo>
                      <a:cubicBezTo>
                        <a:pt x="1986" y="41"/>
                        <a:pt x="1923" y="1"/>
                        <a:pt x="18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70" name="Google Shape;4470;p57"/>
                <p:cNvSpPr/>
                <p:nvPr/>
              </p:nvSpPr>
              <p:spPr>
                <a:xfrm>
                  <a:off x="8107263" y="2167775"/>
                  <a:ext cx="164700" cy="16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8" h="6464" extrusionOk="0">
                      <a:moveTo>
                        <a:pt x="4084" y="1560"/>
                      </a:moveTo>
                      <a:cubicBezTo>
                        <a:pt x="4085" y="1563"/>
                        <a:pt x="4086" y="1565"/>
                        <a:pt x="4086" y="1568"/>
                      </a:cubicBezTo>
                      <a:lnTo>
                        <a:pt x="4086" y="1568"/>
                      </a:lnTo>
                      <a:cubicBezTo>
                        <a:pt x="4086" y="1565"/>
                        <a:pt x="4085" y="1563"/>
                        <a:pt x="4084" y="1560"/>
                      </a:cubicBezTo>
                      <a:close/>
                      <a:moveTo>
                        <a:pt x="3897" y="2094"/>
                      </a:moveTo>
                      <a:lnTo>
                        <a:pt x="3897" y="2094"/>
                      </a:lnTo>
                      <a:cubicBezTo>
                        <a:pt x="3898" y="2097"/>
                        <a:pt x="3898" y="2099"/>
                        <a:pt x="3899" y="2102"/>
                      </a:cubicBezTo>
                      <a:lnTo>
                        <a:pt x="3899" y="2102"/>
                      </a:lnTo>
                      <a:cubicBezTo>
                        <a:pt x="3898" y="2099"/>
                        <a:pt x="3898" y="2097"/>
                        <a:pt x="3897" y="2094"/>
                      </a:cubicBezTo>
                      <a:close/>
                      <a:moveTo>
                        <a:pt x="4386" y="2913"/>
                      </a:moveTo>
                      <a:cubicBezTo>
                        <a:pt x="4387" y="2914"/>
                        <a:pt x="4388" y="2914"/>
                        <a:pt x="4389" y="2915"/>
                      </a:cubicBezTo>
                      <a:lnTo>
                        <a:pt x="4389" y="2915"/>
                      </a:lnTo>
                      <a:cubicBezTo>
                        <a:pt x="4388" y="2914"/>
                        <a:pt x="4387" y="2914"/>
                        <a:pt x="4386" y="2913"/>
                      </a:cubicBezTo>
                      <a:close/>
                      <a:moveTo>
                        <a:pt x="4488" y="2943"/>
                      </a:moveTo>
                      <a:lnTo>
                        <a:pt x="4488" y="2943"/>
                      </a:lnTo>
                      <a:cubicBezTo>
                        <a:pt x="4492" y="2943"/>
                        <a:pt x="4495" y="2944"/>
                        <a:pt x="4499" y="2945"/>
                      </a:cubicBezTo>
                      <a:cubicBezTo>
                        <a:pt x="4495" y="2944"/>
                        <a:pt x="4492" y="2944"/>
                        <a:pt x="4488" y="2943"/>
                      </a:cubicBezTo>
                      <a:close/>
                      <a:moveTo>
                        <a:pt x="1674" y="1"/>
                      </a:moveTo>
                      <a:cubicBezTo>
                        <a:pt x="1666" y="1"/>
                        <a:pt x="1657" y="1"/>
                        <a:pt x="1649" y="1"/>
                      </a:cubicBezTo>
                      <a:cubicBezTo>
                        <a:pt x="1554" y="2"/>
                        <a:pt x="1461" y="3"/>
                        <a:pt x="1367" y="16"/>
                      </a:cubicBezTo>
                      <a:cubicBezTo>
                        <a:pt x="1270" y="28"/>
                        <a:pt x="1172" y="44"/>
                        <a:pt x="1075" y="65"/>
                      </a:cubicBezTo>
                      <a:cubicBezTo>
                        <a:pt x="980" y="85"/>
                        <a:pt x="889" y="117"/>
                        <a:pt x="799" y="152"/>
                      </a:cubicBezTo>
                      <a:cubicBezTo>
                        <a:pt x="702" y="188"/>
                        <a:pt x="610" y="231"/>
                        <a:pt x="518" y="276"/>
                      </a:cubicBezTo>
                      <a:cubicBezTo>
                        <a:pt x="433" y="320"/>
                        <a:pt x="350" y="371"/>
                        <a:pt x="273" y="428"/>
                      </a:cubicBezTo>
                      <a:cubicBezTo>
                        <a:pt x="214" y="471"/>
                        <a:pt x="155" y="510"/>
                        <a:pt x="98" y="553"/>
                      </a:cubicBezTo>
                      <a:cubicBezTo>
                        <a:pt x="18" y="614"/>
                        <a:pt x="0" y="731"/>
                        <a:pt x="61" y="811"/>
                      </a:cubicBezTo>
                      <a:cubicBezTo>
                        <a:pt x="97" y="860"/>
                        <a:pt x="153" y="885"/>
                        <a:pt x="209" y="885"/>
                      </a:cubicBezTo>
                      <a:cubicBezTo>
                        <a:pt x="248" y="885"/>
                        <a:pt x="287" y="873"/>
                        <a:pt x="321" y="848"/>
                      </a:cubicBezTo>
                      <a:cubicBezTo>
                        <a:pt x="389" y="797"/>
                        <a:pt x="460" y="747"/>
                        <a:pt x="531" y="698"/>
                      </a:cubicBezTo>
                      <a:cubicBezTo>
                        <a:pt x="597" y="656"/>
                        <a:pt x="666" y="617"/>
                        <a:pt x="737" y="581"/>
                      </a:cubicBezTo>
                      <a:cubicBezTo>
                        <a:pt x="837" y="535"/>
                        <a:pt x="940" y="494"/>
                        <a:pt x="1044" y="457"/>
                      </a:cubicBezTo>
                      <a:cubicBezTo>
                        <a:pt x="1098" y="440"/>
                        <a:pt x="1153" y="426"/>
                        <a:pt x="1208" y="415"/>
                      </a:cubicBezTo>
                      <a:cubicBezTo>
                        <a:pt x="1298" y="399"/>
                        <a:pt x="1389" y="385"/>
                        <a:pt x="1480" y="376"/>
                      </a:cubicBezTo>
                      <a:cubicBezTo>
                        <a:pt x="1539" y="373"/>
                        <a:pt x="1598" y="371"/>
                        <a:pt x="1656" y="371"/>
                      </a:cubicBezTo>
                      <a:cubicBezTo>
                        <a:pt x="1724" y="371"/>
                        <a:pt x="1791" y="373"/>
                        <a:pt x="1859" y="378"/>
                      </a:cubicBezTo>
                      <a:cubicBezTo>
                        <a:pt x="1968" y="387"/>
                        <a:pt x="2076" y="399"/>
                        <a:pt x="2184" y="417"/>
                      </a:cubicBezTo>
                      <a:cubicBezTo>
                        <a:pt x="2312" y="446"/>
                        <a:pt x="2439" y="480"/>
                        <a:pt x="2564" y="522"/>
                      </a:cubicBezTo>
                      <a:cubicBezTo>
                        <a:pt x="2618" y="543"/>
                        <a:pt x="2670" y="565"/>
                        <a:pt x="2722" y="590"/>
                      </a:cubicBezTo>
                      <a:cubicBezTo>
                        <a:pt x="2857" y="669"/>
                        <a:pt x="2989" y="752"/>
                        <a:pt x="3119" y="839"/>
                      </a:cubicBezTo>
                      <a:cubicBezTo>
                        <a:pt x="3143" y="858"/>
                        <a:pt x="3165" y="878"/>
                        <a:pt x="3190" y="900"/>
                      </a:cubicBezTo>
                      <a:cubicBezTo>
                        <a:pt x="3187" y="897"/>
                        <a:pt x="3186" y="896"/>
                        <a:pt x="3184" y="894"/>
                      </a:cubicBezTo>
                      <a:lnTo>
                        <a:pt x="3184" y="894"/>
                      </a:lnTo>
                      <a:cubicBezTo>
                        <a:pt x="3226" y="932"/>
                        <a:pt x="3268" y="970"/>
                        <a:pt x="3312" y="1008"/>
                      </a:cubicBezTo>
                      <a:cubicBezTo>
                        <a:pt x="3344" y="1037"/>
                        <a:pt x="3375" y="1065"/>
                        <a:pt x="3404" y="1097"/>
                      </a:cubicBezTo>
                      <a:cubicBezTo>
                        <a:pt x="3454" y="1157"/>
                        <a:pt x="3499" y="1220"/>
                        <a:pt x="3543" y="1284"/>
                      </a:cubicBezTo>
                      <a:cubicBezTo>
                        <a:pt x="3587" y="1352"/>
                        <a:pt x="3627" y="1423"/>
                        <a:pt x="3664" y="1496"/>
                      </a:cubicBezTo>
                      <a:cubicBezTo>
                        <a:pt x="3681" y="1533"/>
                        <a:pt x="3696" y="1570"/>
                        <a:pt x="3711" y="1607"/>
                      </a:cubicBezTo>
                      <a:cubicBezTo>
                        <a:pt x="3727" y="1658"/>
                        <a:pt x="3743" y="1708"/>
                        <a:pt x="3762" y="1756"/>
                      </a:cubicBezTo>
                      <a:cubicBezTo>
                        <a:pt x="3776" y="1790"/>
                        <a:pt x="3791" y="1826"/>
                        <a:pt x="3805" y="1860"/>
                      </a:cubicBezTo>
                      <a:cubicBezTo>
                        <a:pt x="3832" y="1933"/>
                        <a:pt x="3866" y="2006"/>
                        <a:pt x="3893" y="2081"/>
                      </a:cubicBezTo>
                      <a:cubicBezTo>
                        <a:pt x="3896" y="2090"/>
                        <a:pt x="3899" y="2101"/>
                        <a:pt x="3901" y="2112"/>
                      </a:cubicBezTo>
                      <a:lnTo>
                        <a:pt x="3901" y="2112"/>
                      </a:lnTo>
                      <a:cubicBezTo>
                        <a:pt x="3901" y="2112"/>
                        <a:pt x="3901" y="2113"/>
                        <a:pt x="3901" y="2114"/>
                      </a:cubicBezTo>
                      <a:lnTo>
                        <a:pt x="3901" y="2114"/>
                      </a:lnTo>
                      <a:cubicBezTo>
                        <a:pt x="3901" y="2115"/>
                        <a:pt x="3902" y="2116"/>
                        <a:pt x="3902" y="2117"/>
                      </a:cubicBezTo>
                      <a:cubicBezTo>
                        <a:pt x="3902" y="2117"/>
                        <a:pt x="3902" y="2117"/>
                        <a:pt x="3902" y="2116"/>
                      </a:cubicBezTo>
                      <a:lnTo>
                        <a:pt x="3902" y="2116"/>
                      </a:lnTo>
                      <a:cubicBezTo>
                        <a:pt x="3919" y="2200"/>
                        <a:pt x="3938" y="2284"/>
                        <a:pt x="3956" y="2368"/>
                      </a:cubicBezTo>
                      <a:cubicBezTo>
                        <a:pt x="3953" y="2360"/>
                        <a:pt x="3952" y="2352"/>
                        <a:pt x="3950" y="2344"/>
                      </a:cubicBezTo>
                      <a:lnTo>
                        <a:pt x="3950" y="2344"/>
                      </a:lnTo>
                      <a:cubicBezTo>
                        <a:pt x="3964" y="2411"/>
                        <a:pt x="3975" y="2480"/>
                        <a:pt x="3981" y="2548"/>
                      </a:cubicBezTo>
                      <a:cubicBezTo>
                        <a:pt x="3987" y="2669"/>
                        <a:pt x="3975" y="2791"/>
                        <a:pt x="3981" y="2912"/>
                      </a:cubicBezTo>
                      <a:cubicBezTo>
                        <a:pt x="3982" y="2945"/>
                        <a:pt x="3987" y="2977"/>
                        <a:pt x="3992" y="3009"/>
                      </a:cubicBezTo>
                      <a:cubicBezTo>
                        <a:pt x="4006" y="3089"/>
                        <a:pt x="4057" y="3146"/>
                        <a:pt x="4123" y="3190"/>
                      </a:cubicBezTo>
                      <a:cubicBezTo>
                        <a:pt x="4164" y="3217"/>
                        <a:pt x="4212" y="3243"/>
                        <a:pt x="4258" y="3261"/>
                      </a:cubicBezTo>
                      <a:cubicBezTo>
                        <a:pt x="4334" y="3293"/>
                        <a:pt x="4419" y="3305"/>
                        <a:pt x="4500" y="3321"/>
                      </a:cubicBezTo>
                      <a:cubicBezTo>
                        <a:pt x="4610" y="3345"/>
                        <a:pt x="4719" y="3372"/>
                        <a:pt x="4826" y="3406"/>
                      </a:cubicBezTo>
                      <a:cubicBezTo>
                        <a:pt x="4942" y="3448"/>
                        <a:pt x="5057" y="3501"/>
                        <a:pt x="5168" y="3556"/>
                      </a:cubicBezTo>
                      <a:cubicBezTo>
                        <a:pt x="5216" y="3582"/>
                        <a:pt x="5263" y="3611"/>
                        <a:pt x="5308" y="3640"/>
                      </a:cubicBezTo>
                      <a:cubicBezTo>
                        <a:pt x="5396" y="3703"/>
                        <a:pt x="5478" y="3774"/>
                        <a:pt x="5561" y="3844"/>
                      </a:cubicBezTo>
                      <a:cubicBezTo>
                        <a:pt x="5638" y="3908"/>
                        <a:pt x="5714" y="3970"/>
                        <a:pt x="5789" y="4034"/>
                      </a:cubicBezTo>
                      <a:cubicBezTo>
                        <a:pt x="5829" y="4070"/>
                        <a:pt x="5868" y="4108"/>
                        <a:pt x="5903" y="4148"/>
                      </a:cubicBezTo>
                      <a:cubicBezTo>
                        <a:pt x="5917" y="4164"/>
                        <a:pt x="5928" y="4181"/>
                        <a:pt x="5941" y="4198"/>
                      </a:cubicBezTo>
                      <a:cubicBezTo>
                        <a:pt x="5958" y="4228"/>
                        <a:pt x="5975" y="4259"/>
                        <a:pt x="5991" y="4290"/>
                      </a:cubicBezTo>
                      <a:cubicBezTo>
                        <a:pt x="6025" y="4364"/>
                        <a:pt x="6054" y="4440"/>
                        <a:pt x="6081" y="4516"/>
                      </a:cubicBezTo>
                      <a:cubicBezTo>
                        <a:pt x="6101" y="4579"/>
                        <a:pt x="6118" y="4642"/>
                        <a:pt x="6132" y="4706"/>
                      </a:cubicBezTo>
                      <a:cubicBezTo>
                        <a:pt x="6149" y="4815"/>
                        <a:pt x="6163" y="4925"/>
                        <a:pt x="6172" y="5034"/>
                      </a:cubicBezTo>
                      <a:cubicBezTo>
                        <a:pt x="6174" y="5149"/>
                        <a:pt x="6173" y="5263"/>
                        <a:pt x="6181" y="5377"/>
                      </a:cubicBezTo>
                      <a:cubicBezTo>
                        <a:pt x="6188" y="5479"/>
                        <a:pt x="6197" y="5582"/>
                        <a:pt x="6204" y="5685"/>
                      </a:cubicBezTo>
                      <a:cubicBezTo>
                        <a:pt x="6211" y="5810"/>
                        <a:pt x="6207" y="5937"/>
                        <a:pt x="6211" y="6062"/>
                      </a:cubicBezTo>
                      <a:cubicBezTo>
                        <a:pt x="6214" y="6134"/>
                        <a:pt x="6214" y="6205"/>
                        <a:pt x="6216" y="6278"/>
                      </a:cubicBezTo>
                      <a:cubicBezTo>
                        <a:pt x="6217" y="6378"/>
                        <a:pt x="6296" y="6461"/>
                        <a:pt x="6397" y="6464"/>
                      </a:cubicBezTo>
                      <a:lnTo>
                        <a:pt x="6400" y="6464"/>
                      </a:lnTo>
                      <a:cubicBezTo>
                        <a:pt x="6500" y="6464"/>
                        <a:pt x="6588" y="6379"/>
                        <a:pt x="6587" y="6280"/>
                      </a:cubicBezTo>
                      <a:cubicBezTo>
                        <a:pt x="6583" y="6148"/>
                        <a:pt x="6579" y="6018"/>
                        <a:pt x="6578" y="5886"/>
                      </a:cubicBezTo>
                      <a:cubicBezTo>
                        <a:pt x="6576" y="5790"/>
                        <a:pt x="6575" y="5695"/>
                        <a:pt x="6568" y="5600"/>
                      </a:cubicBezTo>
                      <a:cubicBezTo>
                        <a:pt x="6562" y="5513"/>
                        <a:pt x="6555" y="5427"/>
                        <a:pt x="6549" y="5340"/>
                      </a:cubicBezTo>
                      <a:cubicBezTo>
                        <a:pt x="6543" y="5240"/>
                        <a:pt x="6544" y="5141"/>
                        <a:pt x="6542" y="5042"/>
                      </a:cubicBezTo>
                      <a:cubicBezTo>
                        <a:pt x="6540" y="4938"/>
                        <a:pt x="6524" y="4834"/>
                        <a:pt x="6509" y="4730"/>
                      </a:cubicBezTo>
                      <a:cubicBezTo>
                        <a:pt x="6483" y="4531"/>
                        <a:pt x="6420" y="4336"/>
                        <a:pt x="6335" y="4153"/>
                      </a:cubicBezTo>
                      <a:cubicBezTo>
                        <a:pt x="6292" y="4060"/>
                        <a:pt x="6239" y="3970"/>
                        <a:pt x="6171" y="3893"/>
                      </a:cubicBezTo>
                      <a:cubicBezTo>
                        <a:pt x="6108" y="3823"/>
                        <a:pt x="6038" y="3759"/>
                        <a:pt x="5966" y="3700"/>
                      </a:cubicBezTo>
                      <a:cubicBezTo>
                        <a:pt x="5821" y="3581"/>
                        <a:pt x="5682" y="3454"/>
                        <a:pt x="5530" y="3344"/>
                      </a:cubicBezTo>
                      <a:cubicBezTo>
                        <a:pt x="5449" y="3286"/>
                        <a:pt x="5362" y="3238"/>
                        <a:pt x="5272" y="3196"/>
                      </a:cubicBezTo>
                      <a:cubicBezTo>
                        <a:pt x="5183" y="3153"/>
                        <a:pt x="5092" y="3111"/>
                        <a:pt x="5000" y="3076"/>
                      </a:cubicBezTo>
                      <a:cubicBezTo>
                        <a:pt x="4834" y="3011"/>
                        <a:pt x="4657" y="2977"/>
                        <a:pt x="4482" y="2941"/>
                      </a:cubicBezTo>
                      <a:lnTo>
                        <a:pt x="4482" y="2941"/>
                      </a:lnTo>
                      <a:cubicBezTo>
                        <a:pt x="4455" y="2935"/>
                        <a:pt x="4428" y="2929"/>
                        <a:pt x="4403" y="2920"/>
                      </a:cubicBezTo>
                      <a:cubicBezTo>
                        <a:pt x="4398" y="2918"/>
                        <a:pt x="4394" y="2917"/>
                        <a:pt x="4389" y="2915"/>
                      </a:cubicBezTo>
                      <a:lnTo>
                        <a:pt x="4389" y="2915"/>
                      </a:lnTo>
                      <a:cubicBezTo>
                        <a:pt x="4392" y="2916"/>
                        <a:pt x="4395" y="2917"/>
                        <a:pt x="4397" y="2919"/>
                      </a:cubicBezTo>
                      <a:lnTo>
                        <a:pt x="4396" y="2919"/>
                      </a:lnTo>
                      <a:cubicBezTo>
                        <a:pt x="4381" y="2911"/>
                        <a:pt x="4365" y="2903"/>
                        <a:pt x="4350" y="2894"/>
                      </a:cubicBezTo>
                      <a:cubicBezTo>
                        <a:pt x="4346" y="2791"/>
                        <a:pt x="4352" y="2688"/>
                        <a:pt x="4351" y="2585"/>
                      </a:cubicBezTo>
                      <a:cubicBezTo>
                        <a:pt x="4350" y="2415"/>
                        <a:pt x="4304" y="2250"/>
                        <a:pt x="4271" y="2085"/>
                      </a:cubicBezTo>
                      <a:cubicBezTo>
                        <a:pt x="4271" y="2086"/>
                        <a:pt x="4271" y="2089"/>
                        <a:pt x="4271" y="2090"/>
                      </a:cubicBezTo>
                      <a:cubicBezTo>
                        <a:pt x="4263" y="2043"/>
                        <a:pt x="4255" y="1997"/>
                        <a:pt x="4239" y="1952"/>
                      </a:cubicBezTo>
                      <a:cubicBezTo>
                        <a:pt x="4225" y="1912"/>
                        <a:pt x="4209" y="1873"/>
                        <a:pt x="4192" y="1835"/>
                      </a:cubicBezTo>
                      <a:cubicBezTo>
                        <a:pt x="4156" y="1747"/>
                        <a:pt x="4119" y="1658"/>
                        <a:pt x="4086" y="1568"/>
                      </a:cubicBezTo>
                      <a:lnTo>
                        <a:pt x="4086" y="1568"/>
                      </a:lnTo>
                      <a:cubicBezTo>
                        <a:pt x="4087" y="1571"/>
                        <a:pt x="4088" y="1574"/>
                        <a:pt x="4088" y="1576"/>
                      </a:cubicBezTo>
                      <a:cubicBezTo>
                        <a:pt x="4062" y="1496"/>
                        <a:pt x="4037" y="1419"/>
                        <a:pt x="4000" y="1343"/>
                      </a:cubicBezTo>
                      <a:cubicBezTo>
                        <a:pt x="3954" y="1248"/>
                        <a:pt x="3903" y="1156"/>
                        <a:pt x="3844" y="1070"/>
                      </a:cubicBezTo>
                      <a:cubicBezTo>
                        <a:pt x="3792" y="993"/>
                        <a:pt x="3737" y="919"/>
                        <a:pt x="3677" y="849"/>
                      </a:cubicBezTo>
                      <a:cubicBezTo>
                        <a:pt x="3614" y="775"/>
                        <a:pt x="3536" y="713"/>
                        <a:pt x="3463" y="648"/>
                      </a:cubicBezTo>
                      <a:lnTo>
                        <a:pt x="3463" y="648"/>
                      </a:lnTo>
                      <a:cubicBezTo>
                        <a:pt x="3469" y="654"/>
                        <a:pt x="3474" y="659"/>
                        <a:pt x="3480" y="665"/>
                      </a:cubicBezTo>
                      <a:cubicBezTo>
                        <a:pt x="3434" y="623"/>
                        <a:pt x="3391" y="579"/>
                        <a:pt x="3340" y="543"/>
                      </a:cubicBezTo>
                      <a:cubicBezTo>
                        <a:pt x="3292" y="508"/>
                        <a:pt x="3241" y="476"/>
                        <a:pt x="3191" y="444"/>
                      </a:cubicBezTo>
                      <a:cubicBezTo>
                        <a:pt x="3088" y="382"/>
                        <a:pt x="2988" y="310"/>
                        <a:pt x="2880" y="256"/>
                      </a:cubicBezTo>
                      <a:cubicBezTo>
                        <a:pt x="2669" y="152"/>
                        <a:pt x="2438" y="87"/>
                        <a:pt x="2207" y="45"/>
                      </a:cubicBezTo>
                      <a:cubicBezTo>
                        <a:pt x="2118" y="29"/>
                        <a:pt x="2029" y="21"/>
                        <a:pt x="1939" y="13"/>
                      </a:cubicBezTo>
                      <a:cubicBezTo>
                        <a:pt x="1850" y="6"/>
                        <a:pt x="1762" y="1"/>
                        <a:pt x="167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71" name="Google Shape;4471;p57"/>
                <p:cNvSpPr/>
                <p:nvPr/>
              </p:nvSpPr>
              <p:spPr>
                <a:xfrm>
                  <a:off x="8009588" y="2163100"/>
                  <a:ext cx="270550" cy="17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2" h="6885" extrusionOk="0">
                      <a:moveTo>
                        <a:pt x="5695" y="370"/>
                      </a:moveTo>
                      <a:cubicBezTo>
                        <a:pt x="5824" y="371"/>
                        <a:pt x="5951" y="376"/>
                        <a:pt x="6080" y="388"/>
                      </a:cubicBezTo>
                      <a:cubicBezTo>
                        <a:pt x="6200" y="404"/>
                        <a:pt x="6318" y="424"/>
                        <a:pt x="6436" y="451"/>
                      </a:cubicBezTo>
                      <a:cubicBezTo>
                        <a:pt x="6501" y="471"/>
                        <a:pt x="6565" y="492"/>
                        <a:pt x="6629" y="515"/>
                      </a:cubicBezTo>
                      <a:cubicBezTo>
                        <a:pt x="6720" y="555"/>
                        <a:pt x="6810" y="599"/>
                        <a:pt x="6898" y="649"/>
                      </a:cubicBezTo>
                      <a:cubicBezTo>
                        <a:pt x="7027" y="726"/>
                        <a:pt x="7155" y="806"/>
                        <a:pt x="7277" y="892"/>
                      </a:cubicBezTo>
                      <a:cubicBezTo>
                        <a:pt x="7372" y="965"/>
                        <a:pt x="7464" y="1041"/>
                        <a:pt x="7552" y="1123"/>
                      </a:cubicBezTo>
                      <a:cubicBezTo>
                        <a:pt x="7595" y="1169"/>
                        <a:pt x="7639" y="1213"/>
                        <a:pt x="7680" y="1260"/>
                      </a:cubicBezTo>
                      <a:cubicBezTo>
                        <a:pt x="7763" y="1371"/>
                        <a:pt x="7837" y="1487"/>
                        <a:pt x="7910" y="1606"/>
                      </a:cubicBezTo>
                      <a:cubicBezTo>
                        <a:pt x="7954" y="1681"/>
                        <a:pt x="7996" y="1758"/>
                        <a:pt x="8034" y="1837"/>
                      </a:cubicBezTo>
                      <a:cubicBezTo>
                        <a:pt x="8047" y="1872"/>
                        <a:pt x="8058" y="1906"/>
                        <a:pt x="8068" y="1942"/>
                      </a:cubicBezTo>
                      <a:cubicBezTo>
                        <a:pt x="8090" y="2037"/>
                        <a:pt x="8108" y="2132"/>
                        <a:pt x="8137" y="2225"/>
                      </a:cubicBezTo>
                      <a:cubicBezTo>
                        <a:pt x="8163" y="2307"/>
                        <a:pt x="8191" y="2387"/>
                        <a:pt x="8215" y="2468"/>
                      </a:cubicBezTo>
                      <a:cubicBezTo>
                        <a:pt x="8217" y="2482"/>
                        <a:pt x="8221" y="2495"/>
                        <a:pt x="8223" y="2510"/>
                      </a:cubicBezTo>
                      <a:cubicBezTo>
                        <a:pt x="8227" y="2560"/>
                        <a:pt x="8229" y="2611"/>
                        <a:pt x="8230" y="2661"/>
                      </a:cubicBezTo>
                      <a:cubicBezTo>
                        <a:pt x="8229" y="2738"/>
                        <a:pt x="8227" y="2815"/>
                        <a:pt x="8219" y="2892"/>
                      </a:cubicBezTo>
                      <a:cubicBezTo>
                        <a:pt x="8229" y="2955"/>
                        <a:pt x="8237" y="3017"/>
                        <a:pt x="8243" y="3080"/>
                      </a:cubicBezTo>
                      <a:cubicBezTo>
                        <a:pt x="8243" y="3081"/>
                        <a:pt x="8243" y="3082"/>
                        <a:pt x="8243" y="3082"/>
                      </a:cubicBezTo>
                      <a:cubicBezTo>
                        <a:pt x="8246" y="3093"/>
                        <a:pt x="8247" y="3106"/>
                        <a:pt x="8249" y="3117"/>
                      </a:cubicBezTo>
                      <a:cubicBezTo>
                        <a:pt x="8278" y="3128"/>
                        <a:pt x="8304" y="3138"/>
                        <a:pt x="8331" y="3149"/>
                      </a:cubicBezTo>
                      <a:cubicBezTo>
                        <a:pt x="8333" y="3151"/>
                        <a:pt x="8335" y="3151"/>
                        <a:pt x="8336" y="3152"/>
                      </a:cubicBezTo>
                      <a:cubicBezTo>
                        <a:pt x="8379" y="3169"/>
                        <a:pt x="8421" y="3188"/>
                        <a:pt x="8462" y="3209"/>
                      </a:cubicBezTo>
                      <a:cubicBezTo>
                        <a:pt x="8484" y="3219"/>
                        <a:pt x="8505" y="3231"/>
                        <a:pt x="8526" y="3242"/>
                      </a:cubicBezTo>
                      <a:cubicBezTo>
                        <a:pt x="8536" y="3244"/>
                        <a:pt x="8548" y="3247"/>
                        <a:pt x="8558" y="3250"/>
                      </a:cubicBezTo>
                      <a:cubicBezTo>
                        <a:pt x="8594" y="3255"/>
                        <a:pt x="8631" y="3261"/>
                        <a:pt x="8668" y="3268"/>
                      </a:cubicBezTo>
                      <a:cubicBezTo>
                        <a:pt x="8750" y="3290"/>
                        <a:pt x="8830" y="3316"/>
                        <a:pt x="8911" y="3346"/>
                      </a:cubicBezTo>
                      <a:cubicBezTo>
                        <a:pt x="9035" y="3398"/>
                        <a:pt x="9156" y="3450"/>
                        <a:pt x="9275" y="3511"/>
                      </a:cubicBezTo>
                      <a:cubicBezTo>
                        <a:pt x="9453" y="3612"/>
                        <a:pt x="9630" y="3714"/>
                        <a:pt x="9795" y="3837"/>
                      </a:cubicBezTo>
                      <a:cubicBezTo>
                        <a:pt x="9842" y="3873"/>
                        <a:pt x="9885" y="3912"/>
                        <a:pt x="9929" y="3952"/>
                      </a:cubicBezTo>
                      <a:cubicBezTo>
                        <a:pt x="9954" y="3980"/>
                        <a:pt x="9980" y="4006"/>
                        <a:pt x="10004" y="4034"/>
                      </a:cubicBezTo>
                      <a:cubicBezTo>
                        <a:pt x="10022" y="4058"/>
                        <a:pt x="10038" y="4082"/>
                        <a:pt x="10054" y="4108"/>
                      </a:cubicBezTo>
                      <a:cubicBezTo>
                        <a:pt x="10104" y="4196"/>
                        <a:pt x="10148" y="4287"/>
                        <a:pt x="10191" y="4380"/>
                      </a:cubicBezTo>
                      <a:cubicBezTo>
                        <a:pt x="10218" y="4451"/>
                        <a:pt x="10244" y="4523"/>
                        <a:pt x="10266" y="4596"/>
                      </a:cubicBezTo>
                      <a:cubicBezTo>
                        <a:pt x="10319" y="4809"/>
                        <a:pt x="10353" y="5028"/>
                        <a:pt x="10385" y="5244"/>
                      </a:cubicBezTo>
                      <a:cubicBezTo>
                        <a:pt x="10400" y="5379"/>
                        <a:pt x="10407" y="5516"/>
                        <a:pt x="10416" y="5652"/>
                      </a:cubicBezTo>
                      <a:cubicBezTo>
                        <a:pt x="10424" y="5786"/>
                        <a:pt x="10430" y="5920"/>
                        <a:pt x="10432" y="6054"/>
                      </a:cubicBezTo>
                      <a:cubicBezTo>
                        <a:pt x="10431" y="6149"/>
                        <a:pt x="10424" y="6245"/>
                        <a:pt x="10414" y="6340"/>
                      </a:cubicBezTo>
                      <a:cubicBezTo>
                        <a:pt x="10410" y="6367"/>
                        <a:pt x="10406" y="6395"/>
                        <a:pt x="10402" y="6422"/>
                      </a:cubicBezTo>
                      <a:cubicBezTo>
                        <a:pt x="10402" y="6422"/>
                        <a:pt x="10401" y="6423"/>
                        <a:pt x="10400" y="6423"/>
                      </a:cubicBezTo>
                      <a:cubicBezTo>
                        <a:pt x="10399" y="6423"/>
                        <a:pt x="10398" y="6422"/>
                        <a:pt x="10398" y="6422"/>
                      </a:cubicBezTo>
                      <a:cubicBezTo>
                        <a:pt x="10384" y="6427"/>
                        <a:pt x="10371" y="6428"/>
                        <a:pt x="10358" y="6430"/>
                      </a:cubicBezTo>
                      <a:cubicBezTo>
                        <a:pt x="10250" y="6444"/>
                        <a:pt x="10143" y="6446"/>
                        <a:pt x="10035" y="6447"/>
                      </a:cubicBezTo>
                      <a:cubicBezTo>
                        <a:pt x="9936" y="6445"/>
                        <a:pt x="9836" y="6439"/>
                        <a:pt x="9737" y="6433"/>
                      </a:cubicBezTo>
                      <a:cubicBezTo>
                        <a:pt x="9621" y="6427"/>
                        <a:pt x="9507" y="6420"/>
                        <a:pt x="9393" y="6420"/>
                      </a:cubicBezTo>
                      <a:cubicBezTo>
                        <a:pt x="9386" y="6420"/>
                        <a:pt x="9380" y="6420"/>
                        <a:pt x="9374" y="6420"/>
                      </a:cubicBezTo>
                      <a:cubicBezTo>
                        <a:pt x="9263" y="6420"/>
                        <a:pt x="9151" y="6429"/>
                        <a:pt x="9040" y="6432"/>
                      </a:cubicBezTo>
                      <a:cubicBezTo>
                        <a:pt x="8938" y="6437"/>
                        <a:pt x="8835" y="6441"/>
                        <a:pt x="8732" y="6444"/>
                      </a:cubicBezTo>
                      <a:cubicBezTo>
                        <a:pt x="8577" y="6440"/>
                        <a:pt x="8424" y="6431"/>
                        <a:pt x="8270" y="6421"/>
                      </a:cubicBezTo>
                      <a:cubicBezTo>
                        <a:pt x="8106" y="6409"/>
                        <a:pt x="7943" y="6399"/>
                        <a:pt x="7778" y="6397"/>
                      </a:cubicBezTo>
                      <a:cubicBezTo>
                        <a:pt x="7751" y="6397"/>
                        <a:pt x="7724" y="6397"/>
                        <a:pt x="7697" y="6397"/>
                      </a:cubicBezTo>
                      <a:cubicBezTo>
                        <a:pt x="7392" y="6397"/>
                        <a:pt x="7086" y="6408"/>
                        <a:pt x="6781" y="6413"/>
                      </a:cubicBezTo>
                      <a:cubicBezTo>
                        <a:pt x="6584" y="6412"/>
                        <a:pt x="6386" y="6405"/>
                        <a:pt x="6188" y="6405"/>
                      </a:cubicBezTo>
                      <a:cubicBezTo>
                        <a:pt x="6120" y="6405"/>
                        <a:pt x="6052" y="6406"/>
                        <a:pt x="5984" y="6408"/>
                      </a:cubicBezTo>
                      <a:cubicBezTo>
                        <a:pt x="5720" y="6415"/>
                        <a:pt x="5454" y="6428"/>
                        <a:pt x="5189" y="6432"/>
                      </a:cubicBezTo>
                      <a:cubicBezTo>
                        <a:pt x="5086" y="6433"/>
                        <a:pt x="4982" y="6433"/>
                        <a:pt x="4879" y="6433"/>
                      </a:cubicBezTo>
                      <a:cubicBezTo>
                        <a:pt x="4775" y="6433"/>
                        <a:pt x="4671" y="6433"/>
                        <a:pt x="4567" y="6433"/>
                      </a:cubicBezTo>
                      <a:cubicBezTo>
                        <a:pt x="4169" y="6436"/>
                        <a:pt x="3770" y="6439"/>
                        <a:pt x="3371" y="6440"/>
                      </a:cubicBezTo>
                      <a:cubicBezTo>
                        <a:pt x="3327" y="6440"/>
                        <a:pt x="3284" y="6440"/>
                        <a:pt x="3240" y="6440"/>
                      </a:cubicBezTo>
                      <a:cubicBezTo>
                        <a:pt x="3087" y="6440"/>
                        <a:pt x="2934" y="6441"/>
                        <a:pt x="2781" y="6447"/>
                      </a:cubicBezTo>
                      <a:cubicBezTo>
                        <a:pt x="2578" y="6456"/>
                        <a:pt x="2374" y="6464"/>
                        <a:pt x="2170" y="6470"/>
                      </a:cubicBezTo>
                      <a:lnTo>
                        <a:pt x="2174" y="6470"/>
                      </a:lnTo>
                      <a:cubicBezTo>
                        <a:pt x="2143" y="6470"/>
                        <a:pt x="2112" y="6470"/>
                        <a:pt x="2081" y="6470"/>
                      </a:cubicBezTo>
                      <a:cubicBezTo>
                        <a:pt x="1822" y="6470"/>
                        <a:pt x="1563" y="6463"/>
                        <a:pt x="1303" y="6463"/>
                      </a:cubicBezTo>
                      <a:cubicBezTo>
                        <a:pt x="1287" y="6463"/>
                        <a:pt x="1271" y="6463"/>
                        <a:pt x="1255" y="6463"/>
                      </a:cubicBezTo>
                      <a:cubicBezTo>
                        <a:pt x="1104" y="6463"/>
                        <a:pt x="954" y="6476"/>
                        <a:pt x="804" y="6487"/>
                      </a:cubicBezTo>
                      <a:cubicBezTo>
                        <a:pt x="663" y="6500"/>
                        <a:pt x="524" y="6508"/>
                        <a:pt x="382" y="6515"/>
                      </a:cubicBezTo>
                      <a:cubicBezTo>
                        <a:pt x="377" y="6447"/>
                        <a:pt x="372" y="6379"/>
                        <a:pt x="369" y="6311"/>
                      </a:cubicBezTo>
                      <a:cubicBezTo>
                        <a:pt x="371" y="6256"/>
                        <a:pt x="376" y="6202"/>
                        <a:pt x="382" y="6148"/>
                      </a:cubicBezTo>
                      <a:cubicBezTo>
                        <a:pt x="414" y="5891"/>
                        <a:pt x="430" y="5634"/>
                        <a:pt x="456" y="5378"/>
                      </a:cubicBezTo>
                      <a:cubicBezTo>
                        <a:pt x="485" y="5148"/>
                        <a:pt x="517" y="4918"/>
                        <a:pt x="568" y="4693"/>
                      </a:cubicBezTo>
                      <a:cubicBezTo>
                        <a:pt x="623" y="4486"/>
                        <a:pt x="690" y="4284"/>
                        <a:pt x="767" y="4084"/>
                      </a:cubicBezTo>
                      <a:cubicBezTo>
                        <a:pt x="798" y="4010"/>
                        <a:pt x="833" y="3938"/>
                        <a:pt x="867" y="3867"/>
                      </a:cubicBezTo>
                      <a:cubicBezTo>
                        <a:pt x="910" y="3794"/>
                        <a:pt x="956" y="3725"/>
                        <a:pt x="1004" y="3655"/>
                      </a:cubicBezTo>
                      <a:cubicBezTo>
                        <a:pt x="1067" y="3575"/>
                        <a:pt x="1130" y="3496"/>
                        <a:pt x="1196" y="3417"/>
                      </a:cubicBezTo>
                      <a:cubicBezTo>
                        <a:pt x="1260" y="3339"/>
                        <a:pt x="1332" y="3267"/>
                        <a:pt x="1401" y="3195"/>
                      </a:cubicBezTo>
                      <a:cubicBezTo>
                        <a:pt x="1500" y="3097"/>
                        <a:pt x="1598" y="2997"/>
                        <a:pt x="1706" y="2910"/>
                      </a:cubicBezTo>
                      <a:cubicBezTo>
                        <a:pt x="1737" y="2888"/>
                        <a:pt x="1770" y="2866"/>
                        <a:pt x="1803" y="2845"/>
                      </a:cubicBezTo>
                      <a:cubicBezTo>
                        <a:pt x="1862" y="2812"/>
                        <a:pt x="1920" y="2785"/>
                        <a:pt x="1981" y="2758"/>
                      </a:cubicBezTo>
                      <a:lnTo>
                        <a:pt x="1981" y="2758"/>
                      </a:lnTo>
                      <a:cubicBezTo>
                        <a:pt x="1978" y="2759"/>
                        <a:pt x="1976" y="2761"/>
                        <a:pt x="1973" y="2763"/>
                      </a:cubicBezTo>
                      <a:cubicBezTo>
                        <a:pt x="2129" y="2699"/>
                        <a:pt x="2293" y="2654"/>
                        <a:pt x="2453" y="2609"/>
                      </a:cubicBezTo>
                      <a:cubicBezTo>
                        <a:pt x="2539" y="2586"/>
                        <a:pt x="2623" y="2565"/>
                        <a:pt x="2709" y="2550"/>
                      </a:cubicBezTo>
                      <a:cubicBezTo>
                        <a:pt x="2763" y="2544"/>
                        <a:pt x="2815" y="2539"/>
                        <a:pt x="2869" y="2538"/>
                      </a:cubicBezTo>
                      <a:cubicBezTo>
                        <a:pt x="2902" y="2539"/>
                        <a:pt x="2934" y="2541"/>
                        <a:pt x="2966" y="2543"/>
                      </a:cubicBezTo>
                      <a:cubicBezTo>
                        <a:pt x="2974" y="2544"/>
                        <a:pt x="2982" y="2547"/>
                        <a:pt x="2990" y="2548"/>
                      </a:cubicBezTo>
                      <a:cubicBezTo>
                        <a:pt x="3012" y="2547"/>
                        <a:pt x="3033" y="2546"/>
                        <a:pt x="3055" y="2546"/>
                      </a:cubicBezTo>
                      <a:cubicBezTo>
                        <a:pt x="3094" y="2546"/>
                        <a:pt x="3134" y="2548"/>
                        <a:pt x="3173" y="2550"/>
                      </a:cubicBezTo>
                      <a:cubicBezTo>
                        <a:pt x="3205" y="2552"/>
                        <a:pt x="3236" y="2555"/>
                        <a:pt x="3267" y="2557"/>
                      </a:cubicBezTo>
                      <a:lnTo>
                        <a:pt x="3286" y="2557"/>
                      </a:lnTo>
                      <a:cubicBezTo>
                        <a:pt x="3307" y="2557"/>
                        <a:pt x="3328" y="2558"/>
                        <a:pt x="3347" y="2559"/>
                      </a:cubicBezTo>
                      <a:cubicBezTo>
                        <a:pt x="3354" y="2559"/>
                        <a:pt x="3360" y="2560"/>
                        <a:pt x="3365" y="2563"/>
                      </a:cubicBezTo>
                      <a:cubicBezTo>
                        <a:pt x="3387" y="2500"/>
                        <a:pt x="3409" y="2439"/>
                        <a:pt x="3433" y="2376"/>
                      </a:cubicBezTo>
                      <a:cubicBezTo>
                        <a:pt x="3441" y="2358"/>
                        <a:pt x="3448" y="2338"/>
                        <a:pt x="3457" y="2318"/>
                      </a:cubicBezTo>
                      <a:cubicBezTo>
                        <a:pt x="3461" y="2292"/>
                        <a:pt x="3467" y="2265"/>
                        <a:pt x="3473" y="2239"/>
                      </a:cubicBezTo>
                      <a:cubicBezTo>
                        <a:pt x="3483" y="2206"/>
                        <a:pt x="3495" y="2173"/>
                        <a:pt x="3506" y="2141"/>
                      </a:cubicBezTo>
                      <a:cubicBezTo>
                        <a:pt x="3560" y="2009"/>
                        <a:pt x="3617" y="1879"/>
                        <a:pt x="3682" y="1752"/>
                      </a:cubicBezTo>
                      <a:cubicBezTo>
                        <a:pt x="3758" y="1623"/>
                        <a:pt x="3840" y="1500"/>
                        <a:pt x="3929" y="1380"/>
                      </a:cubicBezTo>
                      <a:cubicBezTo>
                        <a:pt x="4048" y="1226"/>
                        <a:pt x="4172" y="1075"/>
                        <a:pt x="4306" y="933"/>
                      </a:cubicBezTo>
                      <a:cubicBezTo>
                        <a:pt x="4362" y="883"/>
                        <a:pt x="4418" y="837"/>
                        <a:pt x="4478" y="790"/>
                      </a:cubicBezTo>
                      <a:cubicBezTo>
                        <a:pt x="4582" y="719"/>
                        <a:pt x="4686" y="650"/>
                        <a:pt x="4792" y="583"/>
                      </a:cubicBezTo>
                      <a:cubicBezTo>
                        <a:pt x="4850" y="550"/>
                        <a:pt x="4904" y="519"/>
                        <a:pt x="4964" y="493"/>
                      </a:cubicBezTo>
                      <a:cubicBezTo>
                        <a:pt x="5006" y="476"/>
                        <a:pt x="5049" y="462"/>
                        <a:pt x="5092" y="448"/>
                      </a:cubicBezTo>
                      <a:cubicBezTo>
                        <a:pt x="5167" y="429"/>
                        <a:pt x="5243" y="415"/>
                        <a:pt x="5318" y="402"/>
                      </a:cubicBezTo>
                      <a:cubicBezTo>
                        <a:pt x="5444" y="386"/>
                        <a:pt x="5569" y="374"/>
                        <a:pt x="5695" y="370"/>
                      </a:cubicBezTo>
                      <a:close/>
                      <a:moveTo>
                        <a:pt x="5779" y="0"/>
                      </a:moveTo>
                      <a:cubicBezTo>
                        <a:pt x="5673" y="0"/>
                        <a:pt x="5568" y="3"/>
                        <a:pt x="5461" y="12"/>
                      </a:cubicBezTo>
                      <a:cubicBezTo>
                        <a:pt x="5360" y="21"/>
                        <a:pt x="5258" y="36"/>
                        <a:pt x="5157" y="54"/>
                      </a:cubicBezTo>
                      <a:cubicBezTo>
                        <a:pt x="5058" y="73"/>
                        <a:pt x="4961" y="95"/>
                        <a:pt x="4867" y="133"/>
                      </a:cubicBezTo>
                      <a:cubicBezTo>
                        <a:pt x="4792" y="163"/>
                        <a:pt x="4723" y="197"/>
                        <a:pt x="4654" y="236"/>
                      </a:cubicBezTo>
                      <a:cubicBezTo>
                        <a:pt x="4565" y="286"/>
                        <a:pt x="4479" y="342"/>
                        <a:pt x="4392" y="399"/>
                      </a:cubicBezTo>
                      <a:cubicBezTo>
                        <a:pt x="4230" y="506"/>
                        <a:pt x="4078" y="628"/>
                        <a:pt x="3949" y="773"/>
                      </a:cubicBezTo>
                      <a:cubicBezTo>
                        <a:pt x="3811" y="928"/>
                        <a:pt x="3683" y="1088"/>
                        <a:pt x="3561" y="1253"/>
                      </a:cubicBezTo>
                      <a:cubicBezTo>
                        <a:pt x="3445" y="1412"/>
                        <a:pt x="3348" y="1582"/>
                        <a:pt x="3266" y="1759"/>
                      </a:cubicBezTo>
                      <a:cubicBezTo>
                        <a:pt x="3226" y="1846"/>
                        <a:pt x="3186" y="1935"/>
                        <a:pt x="3153" y="2026"/>
                      </a:cubicBezTo>
                      <a:cubicBezTo>
                        <a:pt x="3133" y="2081"/>
                        <a:pt x="3117" y="2137"/>
                        <a:pt x="3105" y="2193"/>
                      </a:cubicBezTo>
                      <a:cubicBezTo>
                        <a:pt x="3029" y="2175"/>
                        <a:pt x="2950" y="2167"/>
                        <a:pt x="2872" y="2167"/>
                      </a:cubicBezTo>
                      <a:cubicBezTo>
                        <a:pt x="2816" y="2167"/>
                        <a:pt x="2761" y="2171"/>
                        <a:pt x="2708" y="2179"/>
                      </a:cubicBezTo>
                      <a:cubicBezTo>
                        <a:pt x="2487" y="2207"/>
                        <a:pt x="2276" y="2273"/>
                        <a:pt x="2064" y="2338"/>
                      </a:cubicBezTo>
                      <a:cubicBezTo>
                        <a:pt x="1905" y="2387"/>
                        <a:pt x="1750" y="2447"/>
                        <a:pt x="1608" y="2532"/>
                      </a:cubicBezTo>
                      <a:cubicBezTo>
                        <a:pt x="1483" y="2606"/>
                        <a:pt x="1377" y="2702"/>
                        <a:pt x="1273" y="2802"/>
                      </a:cubicBezTo>
                      <a:cubicBezTo>
                        <a:pt x="1129" y="2940"/>
                        <a:pt x="990" y="3085"/>
                        <a:pt x="862" y="3240"/>
                      </a:cubicBezTo>
                      <a:cubicBezTo>
                        <a:pt x="732" y="3394"/>
                        <a:pt x="607" y="3555"/>
                        <a:pt x="518" y="3737"/>
                      </a:cubicBezTo>
                      <a:cubicBezTo>
                        <a:pt x="427" y="3922"/>
                        <a:pt x="356" y="4116"/>
                        <a:pt x="292" y="4312"/>
                      </a:cubicBezTo>
                      <a:cubicBezTo>
                        <a:pt x="232" y="4494"/>
                        <a:pt x="184" y="4683"/>
                        <a:pt x="154" y="4871"/>
                      </a:cubicBezTo>
                      <a:cubicBezTo>
                        <a:pt x="124" y="5066"/>
                        <a:pt x="94" y="5260"/>
                        <a:pt x="77" y="5456"/>
                      </a:cubicBezTo>
                      <a:cubicBezTo>
                        <a:pt x="61" y="5638"/>
                        <a:pt x="48" y="5819"/>
                        <a:pt x="28" y="6002"/>
                      </a:cubicBezTo>
                      <a:cubicBezTo>
                        <a:pt x="15" y="6104"/>
                        <a:pt x="2" y="6205"/>
                        <a:pt x="0" y="6308"/>
                      </a:cubicBezTo>
                      <a:cubicBezTo>
                        <a:pt x="1" y="6312"/>
                        <a:pt x="2" y="6316"/>
                        <a:pt x="4" y="6320"/>
                      </a:cubicBezTo>
                      <a:cubicBezTo>
                        <a:pt x="14" y="6401"/>
                        <a:pt x="24" y="6481"/>
                        <a:pt x="32" y="6563"/>
                      </a:cubicBezTo>
                      <a:cubicBezTo>
                        <a:pt x="33" y="6568"/>
                        <a:pt x="33" y="6574"/>
                        <a:pt x="34" y="6581"/>
                      </a:cubicBezTo>
                      <a:cubicBezTo>
                        <a:pt x="38" y="6616"/>
                        <a:pt x="40" y="6651"/>
                        <a:pt x="44" y="6686"/>
                      </a:cubicBezTo>
                      <a:cubicBezTo>
                        <a:pt x="46" y="6714"/>
                        <a:pt x="48" y="6741"/>
                        <a:pt x="50" y="6768"/>
                      </a:cubicBezTo>
                      <a:cubicBezTo>
                        <a:pt x="54" y="6797"/>
                        <a:pt x="56" y="6825"/>
                        <a:pt x="58" y="6853"/>
                      </a:cubicBezTo>
                      <a:cubicBezTo>
                        <a:pt x="102" y="6876"/>
                        <a:pt x="154" y="6882"/>
                        <a:pt x="206" y="6883"/>
                      </a:cubicBezTo>
                      <a:cubicBezTo>
                        <a:pt x="223" y="6884"/>
                        <a:pt x="241" y="6884"/>
                        <a:pt x="257" y="6884"/>
                      </a:cubicBezTo>
                      <a:cubicBezTo>
                        <a:pt x="281" y="6884"/>
                        <a:pt x="306" y="6884"/>
                        <a:pt x="330" y="6884"/>
                      </a:cubicBezTo>
                      <a:cubicBezTo>
                        <a:pt x="354" y="6884"/>
                        <a:pt x="379" y="6884"/>
                        <a:pt x="403" y="6883"/>
                      </a:cubicBezTo>
                      <a:cubicBezTo>
                        <a:pt x="496" y="6879"/>
                        <a:pt x="589" y="6875"/>
                        <a:pt x="682" y="6868"/>
                      </a:cubicBezTo>
                      <a:cubicBezTo>
                        <a:pt x="775" y="6861"/>
                        <a:pt x="869" y="6853"/>
                        <a:pt x="963" y="6845"/>
                      </a:cubicBezTo>
                      <a:cubicBezTo>
                        <a:pt x="1049" y="6838"/>
                        <a:pt x="1134" y="6836"/>
                        <a:pt x="1220" y="6833"/>
                      </a:cubicBezTo>
                      <a:cubicBezTo>
                        <a:pt x="1235" y="6832"/>
                        <a:pt x="1249" y="6832"/>
                        <a:pt x="1264" y="6832"/>
                      </a:cubicBezTo>
                      <a:cubicBezTo>
                        <a:pt x="1515" y="6832"/>
                        <a:pt x="1765" y="6840"/>
                        <a:pt x="2017" y="6840"/>
                      </a:cubicBezTo>
                      <a:cubicBezTo>
                        <a:pt x="2057" y="6840"/>
                        <a:pt x="2097" y="6840"/>
                        <a:pt x="2137" y="6839"/>
                      </a:cubicBezTo>
                      <a:cubicBezTo>
                        <a:pt x="2430" y="6837"/>
                        <a:pt x="2724" y="6818"/>
                        <a:pt x="3018" y="6811"/>
                      </a:cubicBezTo>
                      <a:lnTo>
                        <a:pt x="3017" y="6811"/>
                      </a:lnTo>
                      <a:cubicBezTo>
                        <a:pt x="3203" y="6810"/>
                        <a:pt x="3391" y="6810"/>
                        <a:pt x="3578" y="6809"/>
                      </a:cubicBezTo>
                      <a:cubicBezTo>
                        <a:pt x="3989" y="6806"/>
                        <a:pt x="4401" y="6803"/>
                        <a:pt x="4813" y="6803"/>
                      </a:cubicBezTo>
                      <a:cubicBezTo>
                        <a:pt x="4893" y="6803"/>
                        <a:pt x="4972" y="6803"/>
                        <a:pt x="5052" y="6803"/>
                      </a:cubicBezTo>
                      <a:cubicBezTo>
                        <a:pt x="5171" y="6803"/>
                        <a:pt x="5291" y="6802"/>
                        <a:pt x="5410" y="6798"/>
                      </a:cubicBezTo>
                      <a:cubicBezTo>
                        <a:pt x="5610" y="6791"/>
                        <a:pt x="5810" y="6782"/>
                        <a:pt x="6009" y="6776"/>
                      </a:cubicBezTo>
                      <a:cubicBezTo>
                        <a:pt x="6262" y="6776"/>
                        <a:pt x="6514" y="6782"/>
                        <a:pt x="6766" y="6782"/>
                      </a:cubicBezTo>
                      <a:cubicBezTo>
                        <a:pt x="6776" y="6782"/>
                        <a:pt x="6785" y="6782"/>
                        <a:pt x="6795" y="6782"/>
                      </a:cubicBezTo>
                      <a:cubicBezTo>
                        <a:pt x="7029" y="6782"/>
                        <a:pt x="7262" y="6769"/>
                        <a:pt x="7494" y="6766"/>
                      </a:cubicBezTo>
                      <a:lnTo>
                        <a:pt x="7492" y="6766"/>
                      </a:lnTo>
                      <a:cubicBezTo>
                        <a:pt x="7546" y="6766"/>
                        <a:pt x="7600" y="6765"/>
                        <a:pt x="7653" y="6765"/>
                      </a:cubicBezTo>
                      <a:cubicBezTo>
                        <a:pt x="7751" y="6765"/>
                        <a:pt x="7849" y="6767"/>
                        <a:pt x="7946" y="6772"/>
                      </a:cubicBezTo>
                      <a:cubicBezTo>
                        <a:pt x="8113" y="6781"/>
                        <a:pt x="8280" y="6792"/>
                        <a:pt x="8447" y="6803"/>
                      </a:cubicBezTo>
                      <a:cubicBezTo>
                        <a:pt x="8537" y="6809"/>
                        <a:pt x="8627" y="6812"/>
                        <a:pt x="8717" y="6812"/>
                      </a:cubicBezTo>
                      <a:cubicBezTo>
                        <a:pt x="8792" y="6812"/>
                        <a:pt x="8867" y="6810"/>
                        <a:pt x="8943" y="6806"/>
                      </a:cubicBezTo>
                      <a:cubicBezTo>
                        <a:pt x="9092" y="6799"/>
                        <a:pt x="9242" y="6794"/>
                        <a:pt x="9389" y="6789"/>
                      </a:cubicBezTo>
                      <a:cubicBezTo>
                        <a:pt x="9385" y="6789"/>
                        <a:pt x="9379" y="6788"/>
                        <a:pt x="9373" y="6788"/>
                      </a:cubicBezTo>
                      <a:lnTo>
                        <a:pt x="9373" y="6788"/>
                      </a:lnTo>
                      <a:cubicBezTo>
                        <a:pt x="9377" y="6788"/>
                        <a:pt x="9381" y="6788"/>
                        <a:pt x="9385" y="6788"/>
                      </a:cubicBezTo>
                      <a:cubicBezTo>
                        <a:pt x="9388" y="6788"/>
                        <a:pt x="9390" y="6788"/>
                        <a:pt x="9391" y="6788"/>
                      </a:cubicBezTo>
                      <a:lnTo>
                        <a:pt x="9393" y="6788"/>
                      </a:lnTo>
                      <a:cubicBezTo>
                        <a:pt x="9490" y="6789"/>
                        <a:pt x="9587" y="6795"/>
                        <a:pt x="9685" y="6802"/>
                      </a:cubicBezTo>
                      <a:cubicBezTo>
                        <a:pt x="9779" y="6809"/>
                        <a:pt x="9873" y="6814"/>
                        <a:pt x="9968" y="6817"/>
                      </a:cubicBezTo>
                      <a:cubicBezTo>
                        <a:pt x="9981" y="6817"/>
                        <a:pt x="9993" y="6817"/>
                        <a:pt x="10006" y="6817"/>
                      </a:cubicBezTo>
                      <a:cubicBezTo>
                        <a:pt x="10093" y="6817"/>
                        <a:pt x="10181" y="6813"/>
                        <a:pt x="10267" y="6809"/>
                      </a:cubicBezTo>
                      <a:cubicBezTo>
                        <a:pt x="10314" y="6806"/>
                        <a:pt x="10363" y="6802"/>
                        <a:pt x="10411" y="6795"/>
                      </a:cubicBezTo>
                      <a:cubicBezTo>
                        <a:pt x="10416" y="6802"/>
                        <a:pt x="10418" y="6810"/>
                        <a:pt x="10424" y="6815"/>
                      </a:cubicBezTo>
                      <a:cubicBezTo>
                        <a:pt x="10469" y="6809"/>
                        <a:pt x="10512" y="6803"/>
                        <a:pt x="10557" y="6798"/>
                      </a:cubicBezTo>
                      <a:cubicBezTo>
                        <a:pt x="10610" y="6792"/>
                        <a:pt x="10665" y="6787"/>
                        <a:pt x="10719" y="6781"/>
                      </a:cubicBezTo>
                      <a:cubicBezTo>
                        <a:pt x="10737" y="6750"/>
                        <a:pt x="10746" y="6715"/>
                        <a:pt x="10744" y="6677"/>
                      </a:cubicBezTo>
                      <a:cubicBezTo>
                        <a:pt x="10745" y="6656"/>
                        <a:pt x="10746" y="6637"/>
                        <a:pt x="10748" y="6615"/>
                      </a:cubicBezTo>
                      <a:cubicBezTo>
                        <a:pt x="10757" y="6549"/>
                        <a:pt x="10769" y="6483"/>
                        <a:pt x="10776" y="6415"/>
                      </a:cubicBezTo>
                      <a:cubicBezTo>
                        <a:pt x="10822" y="6050"/>
                        <a:pt x="10791" y="5683"/>
                        <a:pt x="10764" y="5319"/>
                      </a:cubicBezTo>
                      <a:cubicBezTo>
                        <a:pt x="10749" y="5130"/>
                        <a:pt x="10712" y="4942"/>
                        <a:pt x="10678" y="4757"/>
                      </a:cubicBezTo>
                      <a:cubicBezTo>
                        <a:pt x="10642" y="4566"/>
                        <a:pt x="10597" y="4379"/>
                        <a:pt x="10515" y="4201"/>
                      </a:cubicBezTo>
                      <a:cubicBezTo>
                        <a:pt x="10472" y="4108"/>
                        <a:pt x="10426" y="4014"/>
                        <a:pt x="10374" y="3924"/>
                      </a:cubicBezTo>
                      <a:cubicBezTo>
                        <a:pt x="10301" y="3798"/>
                        <a:pt x="10200" y="3694"/>
                        <a:pt x="10089" y="3599"/>
                      </a:cubicBezTo>
                      <a:cubicBezTo>
                        <a:pt x="9940" y="3470"/>
                        <a:pt x="9768" y="3370"/>
                        <a:pt x="9597" y="3271"/>
                      </a:cubicBezTo>
                      <a:cubicBezTo>
                        <a:pt x="9506" y="3217"/>
                        <a:pt x="9414" y="3165"/>
                        <a:pt x="9318" y="3120"/>
                      </a:cubicBezTo>
                      <a:cubicBezTo>
                        <a:pt x="9231" y="3076"/>
                        <a:pt x="9141" y="3041"/>
                        <a:pt x="9051" y="3004"/>
                      </a:cubicBezTo>
                      <a:cubicBezTo>
                        <a:pt x="8958" y="2968"/>
                        <a:pt x="8864" y="2937"/>
                        <a:pt x="8768" y="2913"/>
                      </a:cubicBezTo>
                      <a:cubicBezTo>
                        <a:pt x="8719" y="2900"/>
                        <a:pt x="8669" y="2892"/>
                        <a:pt x="8618" y="2885"/>
                      </a:cubicBezTo>
                      <a:cubicBezTo>
                        <a:pt x="8609" y="2884"/>
                        <a:pt x="8600" y="2883"/>
                        <a:pt x="8591" y="2882"/>
                      </a:cubicBezTo>
                      <a:cubicBezTo>
                        <a:pt x="8598" y="2804"/>
                        <a:pt x="8598" y="2725"/>
                        <a:pt x="8597" y="2646"/>
                      </a:cubicBezTo>
                      <a:cubicBezTo>
                        <a:pt x="8597" y="2539"/>
                        <a:pt x="8591" y="2437"/>
                        <a:pt x="8560" y="2335"/>
                      </a:cubicBezTo>
                      <a:cubicBezTo>
                        <a:pt x="8533" y="2243"/>
                        <a:pt x="8501" y="2152"/>
                        <a:pt x="8474" y="2060"/>
                      </a:cubicBezTo>
                      <a:cubicBezTo>
                        <a:pt x="8442" y="1930"/>
                        <a:pt x="8422" y="1796"/>
                        <a:pt x="8365" y="1674"/>
                      </a:cubicBezTo>
                      <a:cubicBezTo>
                        <a:pt x="8322" y="1585"/>
                        <a:pt x="8277" y="1499"/>
                        <a:pt x="8225" y="1415"/>
                      </a:cubicBezTo>
                      <a:cubicBezTo>
                        <a:pt x="8179" y="1339"/>
                        <a:pt x="8134" y="1261"/>
                        <a:pt x="8082" y="1187"/>
                      </a:cubicBezTo>
                      <a:cubicBezTo>
                        <a:pt x="8024" y="1103"/>
                        <a:pt x="7962" y="1021"/>
                        <a:pt x="7894" y="944"/>
                      </a:cubicBezTo>
                      <a:cubicBezTo>
                        <a:pt x="7826" y="869"/>
                        <a:pt x="7748" y="801"/>
                        <a:pt x="7673" y="735"/>
                      </a:cubicBezTo>
                      <a:cubicBezTo>
                        <a:pt x="7604" y="676"/>
                        <a:pt x="7531" y="620"/>
                        <a:pt x="7458" y="569"/>
                      </a:cubicBezTo>
                      <a:cubicBezTo>
                        <a:pt x="7297" y="455"/>
                        <a:pt x="7127" y="344"/>
                        <a:pt x="6951" y="258"/>
                      </a:cubicBezTo>
                      <a:cubicBezTo>
                        <a:pt x="6769" y="166"/>
                        <a:pt x="6577" y="95"/>
                        <a:pt x="6376" y="60"/>
                      </a:cubicBezTo>
                      <a:cubicBezTo>
                        <a:pt x="6178" y="24"/>
                        <a:pt x="5980" y="1"/>
                        <a:pt x="577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4472" name="Google Shape;4472;p57"/>
              <p:cNvGrpSpPr/>
              <p:nvPr/>
            </p:nvGrpSpPr>
            <p:grpSpPr>
              <a:xfrm flipH="1">
                <a:off x="3633232" y="4553759"/>
                <a:ext cx="375198" cy="260677"/>
                <a:chOff x="7864000" y="2195900"/>
                <a:chExt cx="142775" cy="98700"/>
              </a:xfrm>
            </p:grpSpPr>
            <p:sp>
              <p:nvSpPr>
                <p:cNvPr id="4473" name="Google Shape;4473;p57"/>
                <p:cNvSpPr/>
                <p:nvPr/>
              </p:nvSpPr>
              <p:spPr>
                <a:xfrm>
                  <a:off x="7917700" y="2232675"/>
                  <a:ext cx="95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70" extrusionOk="0">
                      <a:moveTo>
                        <a:pt x="182" y="0"/>
                      </a:moveTo>
                      <a:cubicBezTo>
                        <a:pt x="181" y="0"/>
                        <a:pt x="180" y="0"/>
                        <a:pt x="179" y="0"/>
                      </a:cubicBezTo>
                      <a:cubicBezTo>
                        <a:pt x="78" y="2"/>
                        <a:pt x="1" y="101"/>
                        <a:pt x="6" y="197"/>
                      </a:cubicBezTo>
                      <a:cubicBezTo>
                        <a:pt x="13" y="300"/>
                        <a:pt x="101" y="370"/>
                        <a:pt x="201" y="370"/>
                      </a:cubicBezTo>
                      <a:cubicBezTo>
                        <a:pt x="201" y="370"/>
                        <a:pt x="202" y="370"/>
                        <a:pt x="203" y="370"/>
                      </a:cubicBezTo>
                      <a:cubicBezTo>
                        <a:pt x="304" y="369"/>
                        <a:pt x="381" y="269"/>
                        <a:pt x="376" y="173"/>
                      </a:cubicBezTo>
                      <a:cubicBezTo>
                        <a:pt x="368" y="70"/>
                        <a:pt x="281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74" name="Google Shape;4474;p57"/>
                <p:cNvSpPr/>
                <p:nvPr/>
              </p:nvSpPr>
              <p:spPr>
                <a:xfrm>
                  <a:off x="7881325" y="2294575"/>
                  <a:ext cx="6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" h="1" extrusionOk="0">
                      <a:moveTo>
                        <a:pt x="24" y="0"/>
                      </a:moveTo>
                      <a:lnTo>
                        <a:pt x="17" y="0"/>
                      </a:lnTo>
                      <a:cubicBezTo>
                        <a:pt x="12" y="0"/>
                        <a:pt x="6" y="0"/>
                        <a:pt x="0" y="0"/>
                      </a:cubicBezTo>
                      <a:cubicBezTo>
                        <a:pt x="8" y="0"/>
                        <a:pt x="16" y="0"/>
                        <a:pt x="24" y="0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75" name="Google Shape;4475;p57"/>
                <p:cNvSpPr/>
                <p:nvPr/>
              </p:nvSpPr>
              <p:spPr>
                <a:xfrm>
                  <a:off x="7870075" y="2202925"/>
                  <a:ext cx="131725" cy="5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9" h="2019" extrusionOk="0">
                      <a:moveTo>
                        <a:pt x="2806" y="0"/>
                      </a:moveTo>
                      <a:cubicBezTo>
                        <a:pt x="2761" y="0"/>
                        <a:pt x="2715" y="2"/>
                        <a:pt x="2670" y="6"/>
                      </a:cubicBezTo>
                      <a:cubicBezTo>
                        <a:pt x="2445" y="26"/>
                        <a:pt x="2226" y="85"/>
                        <a:pt x="2015" y="162"/>
                      </a:cubicBezTo>
                      <a:cubicBezTo>
                        <a:pt x="1813" y="237"/>
                        <a:pt x="1612" y="325"/>
                        <a:pt x="1428" y="436"/>
                      </a:cubicBezTo>
                      <a:cubicBezTo>
                        <a:pt x="1339" y="490"/>
                        <a:pt x="1242" y="554"/>
                        <a:pt x="1180" y="638"/>
                      </a:cubicBezTo>
                      <a:cubicBezTo>
                        <a:pt x="1044" y="718"/>
                        <a:pt x="912" y="805"/>
                        <a:pt x="785" y="898"/>
                      </a:cubicBezTo>
                      <a:cubicBezTo>
                        <a:pt x="674" y="979"/>
                        <a:pt x="560" y="1062"/>
                        <a:pt x="466" y="1164"/>
                      </a:cubicBezTo>
                      <a:cubicBezTo>
                        <a:pt x="423" y="1211"/>
                        <a:pt x="384" y="1259"/>
                        <a:pt x="355" y="1314"/>
                      </a:cubicBezTo>
                      <a:cubicBezTo>
                        <a:pt x="325" y="1331"/>
                        <a:pt x="297" y="1349"/>
                        <a:pt x="268" y="1368"/>
                      </a:cubicBezTo>
                      <a:cubicBezTo>
                        <a:pt x="202" y="1409"/>
                        <a:pt x="134" y="1444"/>
                        <a:pt x="86" y="1507"/>
                      </a:cubicBezTo>
                      <a:cubicBezTo>
                        <a:pt x="1" y="1618"/>
                        <a:pt x="77" y="1787"/>
                        <a:pt x="215" y="1801"/>
                      </a:cubicBezTo>
                      <a:cubicBezTo>
                        <a:pt x="234" y="1803"/>
                        <a:pt x="253" y="1803"/>
                        <a:pt x="273" y="1803"/>
                      </a:cubicBezTo>
                      <a:cubicBezTo>
                        <a:pt x="296" y="1857"/>
                        <a:pt x="343" y="1901"/>
                        <a:pt x="400" y="1915"/>
                      </a:cubicBezTo>
                      <a:cubicBezTo>
                        <a:pt x="420" y="1945"/>
                        <a:pt x="449" y="1970"/>
                        <a:pt x="486" y="1986"/>
                      </a:cubicBezTo>
                      <a:cubicBezTo>
                        <a:pt x="541" y="2011"/>
                        <a:pt x="594" y="2018"/>
                        <a:pt x="654" y="2018"/>
                      </a:cubicBezTo>
                      <a:cubicBezTo>
                        <a:pt x="658" y="2018"/>
                        <a:pt x="663" y="2018"/>
                        <a:pt x="667" y="2018"/>
                      </a:cubicBezTo>
                      <a:cubicBezTo>
                        <a:pt x="692" y="2018"/>
                        <a:pt x="719" y="2016"/>
                        <a:pt x="745" y="2014"/>
                      </a:cubicBezTo>
                      <a:cubicBezTo>
                        <a:pt x="767" y="2014"/>
                        <a:pt x="789" y="2015"/>
                        <a:pt x="810" y="2015"/>
                      </a:cubicBezTo>
                      <a:cubicBezTo>
                        <a:pt x="826" y="2015"/>
                        <a:pt x="842" y="2015"/>
                        <a:pt x="858" y="2014"/>
                      </a:cubicBezTo>
                      <a:cubicBezTo>
                        <a:pt x="928" y="2008"/>
                        <a:pt x="997" y="2002"/>
                        <a:pt x="1065" y="1994"/>
                      </a:cubicBezTo>
                      <a:cubicBezTo>
                        <a:pt x="1113" y="1989"/>
                        <a:pt x="1162" y="1983"/>
                        <a:pt x="1212" y="1977"/>
                      </a:cubicBezTo>
                      <a:cubicBezTo>
                        <a:pt x="1225" y="1976"/>
                        <a:pt x="1240" y="1975"/>
                        <a:pt x="1254" y="1973"/>
                      </a:cubicBezTo>
                      <a:cubicBezTo>
                        <a:pt x="1332" y="1976"/>
                        <a:pt x="1408" y="1977"/>
                        <a:pt x="1484" y="1977"/>
                      </a:cubicBezTo>
                      <a:cubicBezTo>
                        <a:pt x="1583" y="1977"/>
                        <a:pt x="1683" y="1977"/>
                        <a:pt x="1782" y="1974"/>
                      </a:cubicBezTo>
                      <a:cubicBezTo>
                        <a:pt x="1909" y="1970"/>
                        <a:pt x="2036" y="1967"/>
                        <a:pt x="2163" y="1963"/>
                      </a:cubicBezTo>
                      <a:cubicBezTo>
                        <a:pt x="2248" y="1961"/>
                        <a:pt x="2331" y="1958"/>
                        <a:pt x="2415" y="1953"/>
                      </a:cubicBezTo>
                      <a:cubicBezTo>
                        <a:pt x="2572" y="1946"/>
                        <a:pt x="2730" y="1942"/>
                        <a:pt x="2887" y="1925"/>
                      </a:cubicBezTo>
                      <a:cubicBezTo>
                        <a:pt x="2919" y="1922"/>
                        <a:pt x="2950" y="1922"/>
                        <a:pt x="2982" y="1919"/>
                      </a:cubicBezTo>
                      <a:cubicBezTo>
                        <a:pt x="3018" y="1914"/>
                        <a:pt x="3054" y="1899"/>
                        <a:pt x="3085" y="1880"/>
                      </a:cubicBezTo>
                      <a:cubicBezTo>
                        <a:pt x="3094" y="1874"/>
                        <a:pt x="3103" y="1869"/>
                        <a:pt x="3110" y="1862"/>
                      </a:cubicBezTo>
                      <a:cubicBezTo>
                        <a:pt x="3126" y="1863"/>
                        <a:pt x="3143" y="1865"/>
                        <a:pt x="3159" y="1866"/>
                      </a:cubicBezTo>
                      <a:cubicBezTo>
                        <a:pt x="3438" y="1893"/>
                        <a:pt x="3715" y="1930"/>
                        <a:pt x="3995" y="1943"/>
                      </a:cubicBezTo>
                      <a:lnTo>
                        <a:pt x="4005" y="1943"/>
                      </a:lnTo>
                      <a:cubicBezTo>
                        <a:pt x="4042" y="1942"/>
                        <a:pt x="4075" y="1928"/>
                        <a:pt x="4102" y="1906"/>
                      </a:cubicBezTo>
                      <a:cubicBezTo>
                        <a:pt x="4134" y="1905"/>
                        <a:pt x="4166" y="1905"/>
                        <a:pt x="4198" y="1904"/>
                      </a:cubicBezTo>
                      <a:cubicBezTo>
                        <a:pt x="4226" y="1904"/>
                        <a:pt x="4254" y="1904"/>
                        <a:pt x="4283" y="1903"/>
                      </a:cubicBezTo>
                      <a:cubicBezTo>
                        <a:pt x="4324" y="1904"/>
                        <a:pt x="4366" y="1905"/>
                        <a:pt x="4408" y="1906"/>
                      </a:cubicBezTo>
                      <a:cubicBezTo>
                        <a:pt x="4432" y="1907"/>
                        <a:pt x="4457" y="1908"/>
                        <a:pt x="4482" y="1908"/>
                      </a:cubicBezTo>
                      <a:cubicBezTo>
                        <a:pt x="4515" y="1908"/>
                        <a:pt x="4549" y="1907"/>
                        <a:pt x="4584" y="1906"/>
                      </a:cubicBezTo>
                      <a:cubicBezTo>
                        <a:pt x="4603" y="1906"/>
                        <a:pt x="4623" y="1907"/>
                        <a:pt x="4643" y="1907"/>
                      </a:cubicBezTo>
                      <a:cubicBezTo>
                        <a:pt x="4663" y="1907"/>
                        <a:pt x="4683" y="1906"/>
                        <a:pt x="4703" y="1905"/>
                      </a:cubicBezTo>
                      <a:cubicBezTo>
                        <a:pt x="4738" y="1904"/>
                        <a:pt x="4774" y="1902"/>
                        <a:pt x="4807" y="1893"/>
                      </a:cubicBezTo>
                      <a:cubicBezTo>
                        <a:pt x="4835" y="1885"/>
                        <a:pt x="4863" y="1872"/>
                        <a:pt x="4889" y="1858"/>
                      </a:cubicBezTo>
                      <a:cubicBezTo>
                        <a:pt x="4908" y="1849"/>
                        <a:pt x="4926" y="1838"/>
                        <a:pt x="4940" y="1823"/>
                      </a:cubicBezTo>
                      <a:cubicBezTo>
                        <a:pt x="4960" y="1823"/>
                        <a:pt x="4979" y="1822"/>
                        <a:pt x="4998" y="1818"/>
                      </a:cubicBezTo>
                      <a:cubicBezTo>
                        <a:pt x="5023" y="1814"/>
                        <a:pt x="5048" y="1810"/>
                        <a:pt x="5073" y="1800"/>
                      </a:cubicBezTo>
                      <a:cubicBezTo>
                        <a:pt x="5098" y="1790"/>
                        <a:pt x="5123" y="1777"/>
                        <a:pt x="5149" y="1763"/>
                      </a:cubicBezTo>
                      <a:cubicBezTo>
                        <a:pt x="5253" y="1707"/>
                        <a:pt x="5269" y="1551"/>
                        <a:pt x="5183" y="1471"/>
                      </a:cubicBezTo>
                      <a:cubicBezTo>
                        <a:pt x="5144" y="1435"/>
                        <a:pt x="5105" y="1394"/>
                        <a:pt x="5058" y="1369"/>
                      </a:cubicBezTo>
                      <a:cubicBezTo>
                        <a:pt x="5014" y="1345"/>
                        <a:pt x="4968" y="1323"/>
                        <a:pt x="4920" y="1308"/>
                      </a:cubicBezTo>
                      <a:cubicBezTo>
                        <a:pt x="4900" y="1303"/>
                        <a:pt x="4882" y="1296"/>
                        <a:pt x="4863" y="1290"/>
                      </a:cubicBezTo>
                      <a:cubicBezTo>
                        <a:pt x="4887" y="1269"/>
                        <a:pt x="4907" y="1243"/>
                        <a:pt x="4918" y="1213"/>
                      </a:cubicBezTo>
                      <a:cubicBezTo>
                        <a:pt x="4942" y="1153"/>
                        <a:pt x="4931" y="1083"/>
                        <a:pt x="4891" y="1033"/>
                      </a:cubicBezTo>
                      <a:cubicBezTo>
                        <a:pt x="4867" y="1002"/>
                        <a:pt x="4839" y="978"/>
                        <a:pt x="4809" y="955"/>
                      </a:cubicBezTo>
                      <a:cubicBezTo>
                        <a:pt x="4667" y="812"/>
                        <a:pt x="4505" y="690"/>
                        <a:pt x="4347" y="565"/>
                      </a:cubicBezTo>
                      <a:cubicBezTo>
                        <a:pt x="4323" y="546"/>
                        <a:pt x="4298" y="525"/>
                        <a:pt x="4274" y="506"/>
                      </a:cubicBezTo>
                      <a:cubicBezTo>
                        <a:pt x="4272" y="470"/>
                        <a:pt x="4259" y="433"/>
                        <a:pt x="4244" y="403"/>
                      </a:cubicBezTo>
                      <a:cubicBezTo>
                        <a:pt x="4202" y="318"/>
                        <a:pt x="4125" y="247"/>
                        <a:pt x="4045" y="200"/>
                      </a:cubicBezTo>
                      <a:cubicBezTo>
                        <a:pt x="3853" y="87"/>
                        <a:pt x="3627" y="47"/>
                        <a:pt x="3406" y="37"/>
                      </a:cubicBezTo>
                      <a:cubicBezTo>
                        <a:pt x="3369" y="35"/>
                        <a:pt x="3332" y="35"/>
                        <a:pt x="3295" y="35"/>
                      </a:cubicBezTo>
                      <a:cubicBezTo>
                        <a:pt x="3238" y="35"/>
                        <a:pt x="3181" y="36"/>
                        <a:pt x="3125" y="39"/>
                      </a:cubicBezTo>
                      <a:cubicBezTo>
                        <a:pt x="3078" y="25"/>
                        <a:pt x="3027" y="16"/>
                        <a:pt x="2977" y="10"/>
                      </a:cubicBezTo>
                      <a:cubicBezTo>
                        <a:pt x="2920" y="3"/>
                        <a:pt x="2863" y="0"/>
                        <a:pt x="2806" y="0"/>
                      </a:cubicBezTo>
                      <a:close/>
                    </a:path>
                  </a:pathLst>
                </a:custGeom>
                <a:solidFill>
                  <a:srgbClr val="A7AC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76" name="Google Shape;4476;p57"/>
                <p:cNvSpPr/>
                <p:nvPr/>
              </p:nvSpPr>
              <p:spPr>
                <a:xfrm>
                  <a:off x="7936600" y="2237125"/>
                  <a:ext cx="625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" h="2" extrusionOk="0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9" y="2"/>
                        <a:pt x="17" y="2"/>
                        <a:pt x="25" y="1"/>
                      </a:cubicBezTo>
                      <a:cubicBezTo>
                        <a:pt x="17" y="2"/>
                        <a:pt x="9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8692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77" name="Google Shape;4477;p57"/>
                <p:cNvSpPr/>
                <p:nvPr/>
              </p:nvSpPr>
              <p:spPr>
                <a:xfrm>
                  <a:off x="7874075" y="2237125"/>
                  <a:ext cx="12487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5" h="572" extrusionOk="0">
                      <a:moveTo>
                        <a:pt x="4032" y="17"/>
                      </a:moveTo>
                      <a:cubicBezTo>
                        <a:pt x="4027" y="17"/>
                        <a:pt x="4023" y="17"/>
                        <a:pt x="4019" y="17"/>
                      </a:cubicBezTo>
                      <a:lnTo>
                        <a:pt x="4019" y="17"/>
                      </a:lnTo>
                      <a:cubicBezTo>
                        <a:pt x="4023" y="17"/>
                        <a:pt x="4027" y="17"/>
                        <a:pt x="4032" y="17"/>
                      </a:cubicBezTo>
                      <a:close/>
                      <a:moveTo>
                        <a:pt x="2606" y="0"/>
                      </a:moveTo>
                      <a:cubicBezTo>
                        <a:pt x="2571" y="0"/>
                        <a:pt x="2536" y="1"/>
                        <a:pt x="2502" y="2"/>
                      </a:cubicBezTo>
                      <a:cubicBezTo>
                        <a:pt x="2427" y="4"/>
                        <a:pt x="2353" y="7"/>
                        <a:pt x="2279" y="9"/>
                      </a:cubicBezTo>
                      <a:cubicBezTo>
                        <a:pt x="1952" y="17"/>
                        <a:pt x="1623" y="26"/>
                        <a:pt x="1297" y="26"/>
                      </a:cubicBezTo>
                      <a:cubicBezTo>
                        <a:pt x="1140" y="26"/>
                        <a:pt x="983" y="20"/>
                        <a:pt x="825" y="15"/>
                      </a:cubicBezTo>
                      <a:cubicBezTo>
                        <a:pt x="739" y="11"/>
                        <a:pt x="652" y="6"/>
                        <a:pt x="565" y="6"/>
                      </a:cubicBezTo>
                      <a:cubicBezTo>
                        <a:pt x="545" y="6"/>
                        <a:pt x="525" y="6"/>
                        <a:pt x="505" y="7"/>
                      </a:cubicBezTo>
                      <a:cubicBezTo>
                        <a:pt x="361" y="10"/>
                        <a:pt x="179" y="9"/>
                        <a:pt x="91" y="145"/>
                      </a:cubicBezTo>
                      <a:cubicBezTo>
                        <a:pt x="74" y="171"/>
                        <a:pt x="65" y="200"/>
                        <a:pt x="64" y="230"/>
                      </a:cubicBezTo>
                      <a:cubicBezTo>
                        <a:pt x="21" y="273"/>
                        <a:pt x="1" y="334"/>
                        <a:pt x="14" y="398"/>
                      </a:cubicBezTo>
                      <a:cubicBezTo>
                        <a:pt x="33" y="480"/>
                        <a:pt x="111" y="543"/>
                        <a:pt x="194" y="543"/>
                      </a:cubicBezTo>
                      <a:cubicBezTo>
                        <a:pt x="208" y="543"/>
                        <a:pt x="222" y="542"/>
                        <a:pt x="235" y="538"/>
                      </a:cubicBezTo>
                      <a:cubicBezTo>
                        <a:pt x="257" y="533"/>
                        <a:pt x="277" y="528"/>
                        <a:pt x="298" y="523"/>
                      </a:cubicBezTo>
                      <a:cubicBezTo>
                        <a:pt x="315" y="521"/>
                        <a:pt x="332" y="520"/>
                        <a:pt x="350" y="519"/>
                      </a:cubicBezTo>
                      <a:cubicBezTo>
                        <a:pt x="411" y="518"/>
                        <a:pt x="473" y="520"/>
                        <a:pt x="535" y="515"/>
                      </a:cubicBezTo>
                      <a:cubicBezTo>
                        <a:pt x="605" y="511"/>
                        <a:pt x="673" y="505"/>
                        <a:pt x="743" y="503"/>
                      </a:cubicBezTo>
                      <a:cubicBezTo>
                        <a:pt x="795" y="502"/>
                        <a:pt x="846" y="501"/>
                        <a:pt x="898" y="501"/>
                      </a:cubicBezTo>
                      <a:cubicBezTo>
                        <a:pt x="1041" y="501"/>
                        <a:pt x="1185" y="505"/>
                        <a:pt x="1328" y="515"/>
                      </a:cubicBezTo>
                      <a:cubicBezTo>
                        <a:pt x="1386" y="520"/>
                        <a:pt x="1444" y="521"/>
                        <a:pt x="1502" y="521"/>
                      </a:cubicBezTo>
                      <a:cubicBezTo>
                        <a:pt x="1660" y="521"/>
                        <a:pt x="1817" y="509"/>
                        <a:pt x="1976" y="504"/>
                      </a:cubicBezTo>
                      <a:cubicBezTo>
                        <a:pt x="1991" y="504"/>
                        <a:pt x="2006" y="504"/>
                        <a:pt x="2021" y="504"/>
                      </a:cubicBezTo>
                      <a:cubicBezTo>
                        <a:pt x="2194" y="504"/>
                        <a:pt x="2366" y="520"/>
                        <a:pt x="2537" y="523"/>
                      </a:cubicBezTo>
                      <a:cubicBezTo>
                        <a:pt x="2749" y="528"/>
                        <a:pt x="2960" y="530"/>
                        <a:pt x="3170" y="541"/>
                      </a:cubicBezTo>
                      <a:cubicBezTo>
                        <a:pt x="3372" y="550"/>
                        <a:pt x="3572" y="562"/>
                        <a:pt x="3773" y="568"/>
                      </a:cubicBezTo>
                      <a:cubicBezTo>
                        <a:pt x="3836" y="570"/>
                        <a:pt x="3900" y="571"/>
                        <a:pt x="3963" y="571"/>
                      </a:cubicBezTo>
                      <a:cubicBezTo>
                        <a:pt x="3989" y="571"/>
                        <a:pt x="4016" y="571"/>
                        <a:pt x="4042" y="570"/>
                      </a:cubicBezTo>
                      <a:cubicBezTo>
                        <a:pt x="4102" y="568"/>
                        <a:pt x="4163" y="568"/>
                        <a:pt x="4224" y="566"/>
                      </a:cubicBezTo>
                      <a:cubicBezTo>
                        <a:pt x="4319" y="562"/>
                        <a:pt x="4415" y="558"/>
                        <a:pt x="4507" y="544"/>
                      </a:cubicBezTo>
                      <a:cubicBezTo>
                        <a:pt x="4635" y="525"/>
                        <a:pt x="4767" y="499"/>
                        <a:pt x="4871" y="419"/>
                      </a:cubicBezTo>
                      <a:cubicBezTo>
                        <a:pt x="4947" y="361"/>
                        <a:pt x="4994" y="270"/>
                        <a:pt x="4973" y="172"/>
                      </a:cubicBezTo>
                      <a:cubicBezTo>
                        <a:pt x="4952" y="79"/>
                        <a:pt x="4866" y="27"/>
                        <a:pt x="4777" y="17"/>
                      </a:cubicBezTo>
                      <a:cubicBezTo>
                        <a:pt x="4729" y="10"/>
                        <a:pt x="4681" y="7"/>
                        <a:pt x="4634" y="5"/>
                      </a:cubicBezTo>
                      <a:cubicBezTo>
                        <a:pt x="4582" y="4"/>
                        <a:pt x="4530" y="3"/>
                        <a:pt x="4478" y="3"/>
                      </a:cubicBezTo>
                      <a:cubicBezTo>
                        <a:pt x="4436" y="3"/>
                        <a:pt x="4394" y="3"/>
                        <a:pt x="4352" y="4"/>
                      </a:cubicBezTo>
                      <a:cubicBezTo>
                        <a:pt x="4265" y="7"/>
                        <a:pt x="4178" y="12"/>
                        <a:pt x="4092" y="16"/>
                      </a:cubicBezTo>
                      <a:cubicBezTo>
                        <a:pt x="4064" y="16"/>
                        <a:pt x="4036" y="17"/>
                        <a:pt x="4007" y="18"/>
                      </a:cubicBezTo>
                      <a:cubicBezTo>
                        <a:pt x="4011" y="17"/>
                        <a:pt x="4015" y="17"/>
                        <a:pt x="4019" y="17"/>
                      </a:cubicBezTo>
                      <a:lnTo>
                        <a:pt x="4019" y="17"/>
                      </a:lnTo>
                      <a:cubicBezTo>
                        <a:pt x="3937" y="18"/>
                        <a:pt x="3855" y="18"/>
                        <a:pt x="3773" y="20"/>
                      </a:cubicBezTo>
                      <a:lnTo>
                        <a:pt x="3766" y="20"/>
                      </a:lnTo>
                      <a:cubicBezTo>
                        <a:pt x="3762" y="20"/>
                        <a:pt x="3757" y="20"/>
                        <a:pt x="3752" y="20"/>
                      </a:cubicBezTo>
                      <a:cubicBezTo>
                        <a:pt x="3733" y="20"/>
                        <a:pt x="3712" y="22"/>
                        <a:pt x="3692" y="23"/>
                      </a:cubicBezTo>
                      <a:cubicBezTo>
                        <a:pt x="3663" y="24"/>
                        <a:pt x="3635" y="24"/>
                        <a:pt x="3606" y="25"/>
                      </a:cubicBezTo>
                      <a:cubicBezTo>
                        <a:pt x="3542" y="26"/>
                        <a:pt x="3479" y="27"/>
                        <a:pt x="3415" y="27"/>
                      </a:cubicBezTo>
                      <a:cubicBezTo>
                        <a:pt x="3297" y="27"/>
                        <a:pt x="3179" y="24"/>
                        <a:pt x="3061" y="17"/>
                      </a:cubicBezTo>
                      <a:cubicBezTo>
                        <a:pt x="2909" y="9"/>
                        <a:pt x="2758" y="0"/>
                        <a:pt x="2606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78" name="Google Shape;4478;p57"/>
                <p:cNvSpPr/>
                <p:nvPr/>
              </p:nvSpPr>
              <p:spPr>
                <a:xfrm>
                  <a:off x="7915625" y="2218625"/>
                  <a:ext cx="9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1" extrusionOk="0">
                      <a:moveTo>
                        <a:pt x="189" y="1"/>
                      </a:moveTo>
                      <a:cubicBezTo>
                        <a:pt x="127" y="1"/>
                        <a:pt x="66" y="32"/>
                        <a:pt x="31" y="88"/>
                      </a:cubicBezTo>
                      <a:cubicBezTo>
                        <a:pt x="6" y="126"/>
                        <a:pt x="0" y="168"/>
                        <a:pt x="5" y="211"/>
                      </a:cubicBezTo>
                      <a:lnTo>
                        <a:pt x="5" y="213"/>
                      </a:lnTo>
                      <a:cubicBezTo>
                        <a:pt x="5" y="214"/>
                        <a:pt x="5" y="214"/>
                        <a:pt x="5" y="215"/>
                      </a:cubicBezTo>
                      <a:cubicBezTo>
                        <a:pt x="6" y="218"/>
                        <a:pt x="6" y="223"/>
                        <a:pt x="7" y="226"/>
                      </a:cubicBezTo>
                      <a:cubicBezTo>
                        <a:pt x="7" y="223"/>
                        <a:pt x="6" y="221"/>
                        <a:pt x="6" y="217"/>
                      </a:cubicBezTo>
                      <a:lnTo>
                        <a:pt x="6" y="217"/>
                      </a:lnTo>
                      <a:cubicBezTo>
                        <a:pt x="22" y="309"/>
                        <a:pt x="95" y="381"/>
                        <a:pt x="190" y="381"/>
                      </a:cubicBezTo>
                      <a:cubicBezTo>
                        <a:pt x="192" y="381"/>
                        <a:pt x="193" y="381"/>
                        <a:pt x="195" y="381"/>
                      </a:cubicBezTo>
                      <a:cubicBezTo>
                        <a:pt x="198" y="381"/>
                        <a:pt x="203" y="380"/>
                        <a:pt x="206" y="380"/>
                      </a:cubicBezTo>
                      <a:cubicBezTo>
                        <a:pt x="303" y="370"/>
                        <a:pt x="388" y="278"/>
                        <a:pt x="373" y="178"/>
                      </a:cubicBezTo>
                      <a:cubicBezTo>
                        <a:pt x="372" y="173"/>
                        <a:pt x="372" y="168"/>
                        <a:pt x="371" y="162"/>
                      </a:cubicBezTo>
                      <a:cubicBezTo>
                        <a:pt x="364" y="109"/>
                        <a:pt x="334" y="58"/>
                        <a:pt x="286" y="28"/>
                      </a:cubicBezTo>
                      <a:cubicBezTo>
                        <a:pt x="256" y="10"/>
                        <a:pt x="222" y="1"/>
                        <a:pt x="189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79" name="Google Shape;4479;p57"/>
                <p:cNvSpPr/>
                <p:nvPr/>
              </p:nvSpPr>
              <p:spPr>
                <a:xfrm>
                  <a:off x="7929475" y="2218275"/>
                  <a:ext cx="9700" cy="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68" extrusionOk="0">
                      <a:moveTo>
                        <a:pt x="184" y="0"/>
                      </a:moveTo>
                      <a:cubicBezTo>
                        <a:pt x="182" y="0"/>
                        <a:pt x="179" y="0"/>
                        <a:pt x="177" y="0"/>
                      </a:cubicBezTo>
                      <a:cubicBezTo>
                        <a:pt x="75" y="4"/>
                        <a:pt x="1" y="105"/>
                        <a:pt x="10" y="201"/>
                      </a:cubicBezTo>
                      <a:cubicBezTo>
                        <a:pt x="19" y="304"/>
                        <a:pt x="106" y="367"/>
                        <a:pt x="204" y="367"/>
                      </a:cubicBezTo>
                      <a:cubicBezTo>
                        <a:pt x="206" y="367"/>
                        <a:pt x="209" y="367"/>
                        <a:pt x="211" y="367"/>
                      </a:cubicBezTo>
                      <a:cubicBezTo>
                        <a:pt x="312" y="365"/>
                        <a:pt x="387" y="262"/>
                        <a:pt x="377" y="167"/>
                      </a:cubicBezTo>
                      <a:cubicBezTo>
                        <a:pt x="368" y="65"/>
                        <a:pt x="282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80" name="Google Shape;4480;p57"/>
                <p:cNvSpPr/>
                <p:nvPr/>
              </p:nvSpPr>
              <p:spPr>
                <a:xfrm>
                  <a:off x="7899575" y="2205125"/>
                  <a:ext cx="79550" cy="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2" h="458" extrusionOk="0">
                      <a:moveTo>
                        <a:pt x="2005" y="0"/>
                      </a:moveTo>
                      <a:cubicBezTo>
                        <a:pt x="1905" y="0"/>
                        <a:pt x="1806" y="4"/>
                        <a:pt x="1707" y="7"/>
                      </a:cubicBezTo>
                      <a:cubicBezTo>
                        <a:pt x="1444" y="14"/>
                        <a:pt x="1181" y="17"/>
                        <a:pt x="919" y="40"/>
                      </a:cubicBezTo>
                      <a:cubicBezTo>
                        <a:pt x="927" y="39"/>
                        <a:pt x="935" y="39"/>
                        <a:pt x="943" y="38"/>
                      </a:cubicBezTo>
                      <a:lnTo>
                        <a:pt x="943" y="38"/>
                      </a:lnTo>
                      <a:cubicBezTo>
                        <a:pt x="854" y="44"/>
                        <a:pt x="766" y="44"/>
                        <a:pt x="677" y="44"/>
                      </a:cubicBezTo>
                      <a:cubicBezTo>
                        <a:pt x="660" y="44"/>
                        <a:pt x="642" y="44"/>
                        <a:pt x="625" y="44"/>
                      </a:cubicBezTo>
                      <a:cubicBezTo>
                        <a:pt x="598" y="44"/>
                        <a:pt x="572" y="45"/>
                        <a:pt x="545" y="45"/>
                      </a:cubicBezTo>
                      <a:cubicBezTo>
                        <a:pt x="409" y="47"/>
                        <a:pt x="266" y="57"/>
                        <a:pt x="138" y="104"/>
                      </a:cubicBezTo>
                      <a:cubicBezTo>
                        <a:pt x="43" y="137"/>
                        <a:pt x="1" y="257"/>
                        <a:pt x="38" y="345"/>
                      </a:cubicBezTo>
                      <a:cubicBezTo>
                        <a:pt x="69" y="419"/>
                        <a:pt x="137" y="457"/>
                        <a:pt x="210" y="457"/>
                      </a:cubicBezTo>
                      <a:cubicBezTo>
                        <a:pt x="229" y="457"/>
                        <a:pt x="247" y="455"/>
                        <a:pt x="266" y="450"/>
                      </a:cubicBezTo>
                      <a:lnTo>
                        <a:pt x="266" y="450"/>
                      </a:lnTo>
                      <a:cubicBezTo>
                        <a:pt x="265" y="450"/>
                        <a:pt x="264" y="450"/>
                        <a:pt x="263" y="451"/>
                      </a:cubicBezTo>
                      <a:cubicBezTo>
                        <a:pt x="266" y="450"/>
                        <a:pt x="269" y="449"/>
                        <a:pt x="272" y="448"/>
                      </a:cubicBezTo>
                      <a:lnTo>
                        <a:pt x="272" y="448"/>
                      </a:lnTo>
                      <a:cubicBezTo>
                        <a:pt x="270" y="448"/>
                        <a:pt x="268" y="449"/>
                        <a:pt x="266" y="450"/>
                      </a:cubicBezTo>
                      <a:lnTo>
                        <a:pt x="266" y="450"/>
                      </a:lnTo>
                      <a:cubicBezTo>
                        <a:pt x="269" y="449"/>
                        <a:pt x="271" y="448"/>
                        <a:pt x="274" y="447"/>
                      </a:cubicBezTo>
                      <a:lnTo>
                        <a:pt x="274" y="447"/>
                      </a:lnTo>
                      <a:cubicBezTo>
                        <a:pt x="273" y="447"/>
                        <a:pt x="273" y="448"/>
                        <a:pt x="272" y="448"/>
                      </a:cubicBezTo>
                      <a:lnTo>
                        <a:pt x="272" y="448"/>
                      </a:lnTo>
                      <a:cubicBezTo>
                        <a:pt x="274" y="447"/>
                        <a:pt x="275" y="447"/>
                        <a:pt x="277" y="446"/>
                      </a:cubicBezTo>
                      <a:lnTo>
                        <a:pt x="277" y="446"/>
                      </a:lnTo>
                      <a:cubicBezTo>
                        <a:pt x="286" y="444"/>
                        <a:pt x="294" y="442"/>
                        <a:pt x="303" y="440"/>
                      </a:cubicBezTo>
                      <a:cubicBezTo>
                        <a:pt x="353" y="430"/>
                        <a:pt x="402" y="423"/>
                        <a:pt x="452" y="419"/>
                      </a:cubicBezTo>
                      <a:cubicBezTo>
                        <a:pt x="502" y="416"/>
                        <a:pt x="552" y="415"/>
                        <a:pt x="602" y="415"/>
                      </a:cubicBezTo>
                      <a:cubicBezTo>
                        <a:pt x="662" y="415"/>
                        <a:pt x="722" y="416"/>
                        <a:pt x="783" y="416"/>
                      </a:cubicBezTo>
                      <a:cubicBezTo>
                        <a:pt x="895" y="415"/>
                        <a:pt x="1008" y="403"/>
                        <a:pt x="1121" y="394"/>
                      </a:cubicBezTo>
                      <a:cubicBezTo>
                        <a:pt x="1232" y="388"/>
                        <a:pt x="1342" y="386"/>
                        <a:pt x="1454" y="383"/>
                      </a:cubicBezTo>
                      <a:cubicBezTo>
                        <a:pt x="1539" y="381"/>
                        <a:pt x="1624" y="380"/>
                        <a:pt x="1710" y="378"/>
                      </a:cubicBezTo>
                      <a:cubicBezTo>
                        <a:pt x="1799" y="373"/>
                        <a:pt x="1888" y="369"/>
                        <a:pt x="1977" y="369"/>
                      </a:cubicBezTo>
                      <a:cubicBezTo>
                        <a:pt x="1988" y="369"/>
                        <a:pt x="1998" y="369"/>
                        <a:pt x="2009" y="369"/>
                      </a:cubicBezTo>
                      <a:cubicBezTo>
                        <a:pt x="2105" y="371"/>
                        <a:pt x="2201" y="375"/>
                        <a:pt x="2296" y="381"/>
                      </a:cubicBezTo>
                      <a:cubicBezTo>
                        <a:pt x="2357" y="384"/>
                        <a:pt x="2418" y="389"/>
                        <a:pt x="2480" y="392"/>
                      </a:cubicBezTo>
                      <a:cubicBezTo>
                        <a:pt x="2556" y="397"/>
                        <a:pt x="2634" y="397"/>
                        <a:pt x="2711" y="400"/>
                      </a:cubicBezTo>
                      <a:cubicBezTo>
                        <a:pt x="2781" y="406"/>
                        <a:pt x="2850" y="416"/>
                        <a:pt x="2921" y="420"/>
                      </a:cubicBezTo>
                      <a:lnTo>
                        <a:pt x="2936" y="420"/>
                      </a:lnTo>
                      <a:cubicBezTo>
                        <a:pt x="2963" y="419"/>
                        <a:pt x="2990" y="415"/>
                        <a:pt x="3016" y="413"/>
                      </a:cubicBezTo>
                      <a:lnTo>
                        <a:pt x="3009" y="413"/>
                      </a:lnTo>
                      <a:cubicBezTo>
                        <a:pt x="3104" y="404"/>
                        <a:pt x="3182" y="327"/>
                        <a:pt x="3181" y="228"/>
                      </a:cubicBezTo>
                      <a:cubicBezTo>
                        <a:pt x="3180" y="131"/>
                        <a:pt x="3098" y="44"/>
                        <a:pt x="3000" y="44"/>
                      </a:cubicBezTo>
                      <a:cubicBezTo>
                        <a:pt x="2998" y="44"/>
                        <a:pt x="2996" y="44"/>
                        <a:pt x="2994" y="44"/>
                      </a:cubicBezTo>
                      <a:cubicBezTo>
                        <a:pt x="2977" y="45"/>
                        <a:pt x="2962" y="47"/>
                        <a:pt x="2946" y="49"/>
                      </a:cubicBezTo>
                      <a:lnTo>
                        <a:pt x="2926" y="49"/>
                      </a:lnTo>
                      <a:cubicBezTo>
                        <a:pt x="2865" y="45"/>
                        <a:pt x="2806" y="36"/>
                        <a:pt x="2745" y="32"/>
                      </a:cubicBezTo>
                      <a:cubicBezTo>
                        <a:pt x="2665" y="26"/>
                        <a:pt x="2586" y="28"/>
                        <a:pt x="2506" y="24"/>
                      </a:cubicBezTo>
                      <a:cubicBezTo>
                        <a:pt x="2491" y="23"/>
                        <a:pt x="2476" y="23"/>
                        <a:pt x="2463" y="22"/>
                      </a:cubicBezTo>
                      <a:lnTo>
                        <a:pt x="2478" y="22"/>
                      </a:lnTo>
                      <a:cubicBezTo>
                        <a:pt x="2347" y="15"/>
                        <a:pt x="2217" y="4"/>
                        <a:pt x="2088" y="1"/>
                      </a:cubicBezTo>
                      <a:cubicBezTo>
                        <a:pt x="2060" y="1"/>
                        <a:pt x="2032" y="0"/>
                        <a:pt x="200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81" name="Google Shape;4481;p57"/>
                <p:cNvSpPr/>
                <p:nvPr/>
              </p:nvSpPr>
              <p:spPr>
                <a:xfrm>
                  <a:off x="7973775" y="2257400"/>
                  <a:ext cx="275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2" extrusionOk="0">
                      <a:moveTo>
                        <a:pt x="9" y="1"/>
                      </a:moveTo>
                      <a:cubicBezTo>
                        <a:pt x="7" y="1"/>
                        <a:pt x="3" y="2"/>
                        <a:pt x="0" y="2"/>
                      </a:cubicBezTo>
                      <a:cubicBezTo>
                        <a:pt x="3" y="2"/>
                        <a:pt x="7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82" name="Google Shape;4482;p57"/>
                <p:cNvSpPr/>
                <p:nvPr/>
              </p:nvSpPr>
              <p:spPr>
                <a:xfrm>
                  <a:off x="7869825" y="2258000"/>
                  <a:ext cx="600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" h="2" extrusionOk="0">
                      <a:moveTo>
                        <a:pt x="23" y="1"/>
                      </a:moveTo>
                      <a:cubicBezTo>
                        <a:pt x="15" y="1"/>
                        <a:pt x="8" y="1"/>
                        <a:pt x="0" y="2"/>
                      </a:cubicBezTo>
                      <a:cubicBezTo>
                        <a:pt x="7" y="2"/>
                        <a:pt x="15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483" name="Google Shape;4483;p57"/>
                <p:cNvSpPr/>
                <p:nvPr/>
              </p:nvSpPr>
              <p:spPr>
                <a:xfrm>
                  <a:off x="7864000" y="2195900"/>
                  <a:ext cx="142775" cy="6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1" h="2486" extrusionOk="0">
                      <a:moveTo>
                        <a:pt x="3099" y="2111"/>
                      </a:moveTo>
                      <a:cubicBezTo>
                        <a:pt x="3099" y="2111"/>
                        <a:pt x="3099" y="2111"/>
                        <a:pt x="3099" y="2111"/>
                      </a:cubicBezTo>
                      <a:lnTo>
                        <a:pt x="3099" y="2111"/>
                      </a:lnTo>
                      <a:cubicBezTo>
                        <a:pt x="3099" y="2111"/>
                        <a:pt x="3099" y="2111"/>
                        <a:pt x="3099" y="2111"/>
                      </a:cubicBezTo>
                      <a:close/>
                      <a:moveTo>
                        <a:pt x="2948" y="370"/>
                      </a:moveTo>
                      <a:cubicBezTo>
                        <a:pt x="3055" y="371"/>
                        <a:pt x="3163" y="378"/>
                        <a:pt x="3272" y="389"/>
                      </a:cubicBezTo>
                      <a:cubicBezTo>
                        <a:pt x="3456" y="413"/>
                        <a:pt x="3638" y="441"/>
                        <a:pt x="3819" y="485"/>
                      </a:cubicBezTo>
                      <a:cubicBezTo>
                        <a:pt x="3919" y="513"/>
                        <a:pt x="4015" y="546"/>
                        <a:pt x="4112" y="584"/>
                      </a:cubicBezTo>
                      <a:cubicBezTo>
                        <a:pt x="4162" y="607"/>
                        <a:pt x="4212" y="631"/>
                        <a:pt x="4260" y="658"/>
                      </a:cubicBezTo>
                      <a:cubicBezTo>
                        <a:pt x="4296" y="680"/>
                        <a:pt x="4332" y="704"/>
                        <a:pt x="4366" y="730"/>
                      </a:cubicBezTo>
                      <a:cubicBezTo>
                        <a:pt x="4415" y="769"/>
                        <a:pt x="4460" y="812"/>
                        <a:pt x="4504" y="856"/>
                      </a:cubicBezTo>
                      <a:cubicBezTo>
                        <a:pt x="4569" y="925"/>
                        <a:pt x="4629" y="997"/>
                        <a:pt x="4687" y="1071"/>
                      </a:cubicBezTo>
                      <a:cubicBezTo>
                        <a:pt x="4883" y="1327"/>
                        <a:pt x="5066" y="1592"/>
                        <a:pt x="5233" y="1867"/>
                      </a:cubicBezTo>
                      <a:cubicBezTo>
                        <a:pt x="5270" y="1933"/>
                        <a:pt x="5305" y="2001"/>
                        <a:pt x="5337" y="2070"/>
                      </a:cubicBezTo>
                      <a:cubicBezTo>
                        <a:pt x="5285" y="2071"/>
                        <a:pt x="5233" y="2073"/>
                        <a:pt x="5181" y="2073"/>
                      </a:cubicBezTo>
                      <a:lnTo>
                        <a:pt x="5196" y="2073"/>
                      </a:lnTo>
                      <a:cubicBezTo>
                        <a:pt x="5059" y="2074"/>
                        <a:pt x="4922" y="2072"/>
                        <a:pt x="4782" y="2079"/>
                      </a:cubicBezTo>
                      <a:cubicBezTo>
                        <a:pt x="4657" y="2083"/>
                        <a:pt x="4534" y="2090"/>
                        <a:pt x="4410" y="2092"/>
                      </a:cubicBezTo>
                      <a:lnTo>
                        <a:pt x="4398" y="2092"/>
                      </a:lnTo>
                      <a:cubicBezTo>
                        <a:pt x="4396" y="2092"/>
                        <a:pt x="4394" y="2092"/>
                        <a:pt x="4393" y="2092"/>
                      </a:cubicBezTo>
                      <a:cubicBezTo>
                        <a:pt x="4391" y="2092"/>
                        <a:pt x="4389" y="2092"/>
                        <a:pt x="4388" y="2092"/>
                      </a:cubicBezTo>
                      <a:lnTo>
                        <a:pt x="4326" y="2092"/>
                      </a:lnTo>
                      <a:cubicBezTo>
                        <a:pt x="4323" y="2092"/>
                        <a:pt x="4320" y="2092"/>
                        <a:pt x="4318" y="2092"/>
                      </a:cubicBezTo>
                      <a:cubicBezTo>
                        <a:pt x="4316" y="2092"/>
                        <a:pt x="4313" y="2092"/>
                        <a:pt x="4311" y="2092"/>
                      </a:cubicBezTo>
                      <a:lnTo>
                        <a:pt x="4304" y="2092"/>
                      </a:lnTo>
                      <a:cubicBezTo>
                        <a:pt x="4105" y="2092"/>
                        <a:pt x="3906" y="2092"/>
                        <a:pt x="3707" y="2098"/>
                      </a:cubicBezTo>
                      <a:cubicBezTo>
                        <a:pt x="3501" y="2104"/>
                        <a:pt x="3293" y="2110"/>
                        <a:pt x="3086" y="2112"/>
                      </a:cubicBezTo>
                      <a:lnTo>
                        <a:pt x="3086" y="2112"/>
                      </a:lnTo>
                      <a:cubicBezTo>
                        <a:pt x="3090" y="2112"/>
                        <a:pt x="3094" y="2111"/>
                        <a:pt x="3099" y="2111"/>
                      </a:cubicBezTo>
                      <a:lnTo>
                        <a:pt x="3099" y="2111"/>
                      </a:lnTo>
                      <a:cubicBezTo>
                        <a:pt x="3081" y="2111"/>
                        <a:pt x="3064" y="2111"/>
                        <a:pt x="3046" y="2111"/>
                      </a:cubicBezTo>
                      <a:cubicBezTo>
                        <a:pt x="2761" y="2111"/>
                        <a:pt x="2475" y="2102"/>
                        <a:pt x="2189" y="2097"/>
                      </a:cubicBezTo>
                      <a:cubicBezTo>
                        <a:pt x="1919" y="2092"/>
                        <a:pt x="1648" y="2088"/>
                        <a:pt x="1378" y="2088"/>
                      </a:cubicBezTo>
                      <a:cubicBezTo>
                        <a:pt x="1346" y="2088"/>
                        <a:pt x="1315" y="2088"/>
                        <a:pt x="1283" y="2088"/>
                      </a:cubicBezTo>
                      <a:lnTo>
                        <a:pt x="1285" y="2088"/>
                      </a:lnTo>
                      <a:cubicBezTo>
                        <a:pt x="1225" y="2088"/>
                        <a:pt x="1166" y="2088"/>
                        <a:pt x="1107" y="2089"/>
                      </a:cubicBezTo>
                      <a:lnTo>
                        <a:pt x="1110" y="2089"/>
                      </a:lnTo>
                      <a:cubicBezTo>
                        <a:pt x="977" y="2089"/>
                        <a:pt x="845" y="2091"/>
                        <a:pt x="711" y="2098"/>
                      </a:cubicBezTo>
                      <a:cubicBezTo>
                        <a:pt x="640" y="2102"/>
                        <a:pt x="570" y="2104"/>
                        <a:pt x="499" y="2107"/>
                      </a:cubicBezTo>
                      <a:cubicBezTo>
                        <a:pt x="501" y="2100"/>
                        <a:pt x="504" y="2092"/>
                        <a:pt x="508" y="2086"/>
                      </a:cubicBezTo>
                      <a:cubicBezTo>
                        <a:pt x="547" y="2000"/>
                        <a:pt x="584" y="1914"/>
                        <a:pt x="629" y="1829"/>
                      </a:cubicBezTo>
                      <a:cubicBezTo>
                        <a:pt x="666" y="1772"/>
                        <a:pt x="703" y="1717"/>
                        <a:pt x="745" y="1662"/>
                      </a:cubicBezTo>
                      <a:cubicBezTo>
                        <a:pt x="825" y="1558"/>
                        <a:pt x="908" y="1457"/>
                        <a:pt x="988" y="1351"/>
                      </a:cubicBezTo>
                      <a:cubicBezTo>
                        <a:pt x="1048" y="1275"/>
                        <a:pt x="1110" y="1202"/>
                        <a:pt x="1176" y="1131"/>
                      </a:cubicBezTo>
                      <a:cubicBezTo>
                        <a:pt x="1232" y="1077"/>
                        <a:pt x="1289" y="1027"/>
                        <a:pt x="1349" y="979"/>
                      </a:cubicBezTo>
                      <a:cubicBezTo>
                        <a:pt x="1404" y="941"/>
                        <a:pt x="1460" y="904"/>
                        <a:pt x="1518" y="869"/>
                      </a:cubicBezTo>
                      <a:cubicBezTo>
                        <a:pt x="1720" y="758"/>
                        <a:pt x="1927" y="657"/>
                        <a:pt x="2138" y="566"/>
                      </a:cubicBezTo>
                      <a:cubicBezTo>
                        <a:pt x="2280" y="512"/>
                        <a:pt x="2424" y="467"/>
                        <a:pt x="2571" y="429"/>
                      </a:cubicBezTo>
                      <a:cubicBezTo>
                        <a:pt x="2663" y="407"/>
                        <a:pt x="2756" y="390"/>
                        <a:pt x="2850" y="376"/>
                      </a:cubicBezTo>
                      <a:cubicBezTo>
                        <a:pt x="2883" y="374"/>
                        <a:pt x="2915" y="373"/>
                        <a:pt x="2948" y="370"/>
                      </a:cubicBezTo>
                      <a:close/>
                      <a:moveTo>
                        <a:pt x="3031" y="1"/>
                      </a:moveTo>
                      <a:cubicBezTo>
                        <a:pt x="2970" y="1"/>
                        <a:pt x="2909" y="2"/>
                        <a:pt x="2849" y="7"/>
                      </a:cubicBezTo>
                      <a:cubicBezTo>
                        <a:pt x="2797" y="9"/>
                        <a:pt x="2746" y="18"/>
                        <a:pt x="2693" y="25"/>
                      </a:cubicBezTo>
                      <a:cubicBezTo>
                        <a:pt x="2595" y="38"/>
                        <a:pt x="2497" y="66"/>
                        <a:pt x="2401" y="91"/>
                      </a:cubicBezTo>
                      <a:cubicBezTo>
                        <a:pt x="2307" y="116"/>
                        <a:pt x="2214" y="146"/>
                        <a:pt x="2121" y="178"/>
                      </a:cubicBezTo>
                      <a:cubicBezTo>
                        <a:pt x="1930" y="243"/>
                        <a:pt x="1750" y="335"/>
                        <a:pt x="1569" y="424"/>
                      </a:cubicBezTo>
                      <a:cubicBezTo>
                        <a:pt x="1483" y="466"/>
                        <a:pt x="1395" y="510"/>
                        <a:pt x="1314" y="560"/>
                      </a:cubicBezTo>
                      <a:cubicBezTo>
                        <a:pt x="1224" y="615"/>
                        <a:pt x="1138" y="673"/>
                        <a:pt x="1056" y="740"/>
                      </a:cubicBezTo>
                      <a:cubicBezTo>
                        <a:pt x="901" y="862"/>
                        <a:pt x="777" y="1020"/>
                        <a:pt x="658" y="1176"/>
                      </a:cubicBezTo>
                      <a:cubicBezTo>
                        <a:pt x="535" y="1334"/>
                        <a:pt x="396" y="1484"/>
                        <a:pt x="301" y="1660"/>
                      </a:cubicBezTo>
                      <a:cubicBezTo>
                        <a:pt x="254" y="1748"/>
                        <a:pt x="213" y="1839"/>
                        <a:pt x="172" y="1931"/>
                      </a:cubicBezTo>
                      <a:cubicBezTo>
                        <a:pt x="143" y="1996"/>
                        <a:pt x="114" y="2061"/>
                        <a:pt x="87" y="2127"/>
                      </a:cubicBezTo>
                      <a:cubicBezTo>
                        <a:pt x="81" y="2129"/>
                        <a:pt x="76" y="2130"/>
                        <a:pt x="71" y="2132"/>
                      </a:cubicBezTo>
                      <a:cubicBezTo>
                        <a:pt x="63" y="2163"/>
                        <a:pt x="55" y="2194"/>
                        <a:pt x="47" y="2224"/>
                      </a:cubicBezTo>
                      <a:cubicBezTo>
                        <a:pt x="36" y="2268"/>
                        <a:pt x="24" y="2312"/>
                        <a:pt x="13" y="2354"/>
                      </a:cubicBezTo>
                      <a:cubicBezTo>
                        <a:pt x="8" y="2373"/>
                        <a:pt x="4" y="2391"/>
                        <a:pt x="0" y="2409"/>
                      </a:cubicBezTo>
                      <a:cubicBezTo>
                        <a:pt x="31" y="2451"/>
                        <a:pt x="81" y="2481"/>
                        <a:pt x="137" y="2485"/>
                      </a:cubicBezTo>
                      <a:cubicBezTo>
                        <a:pt x="150" y="2485"/>
                        <a:pt x="163" y="2486"/>
                        <a:pt x="177" y="2486"/>
                      </a:cubicBezTo>
                      <a:cubicBezTo>
                        <a:pt x="203" y="2486"/>
                        <a:pt x="229" y="2485"/>
                        <a:pt x="255" y="2485"/>
                      </a:cubicBezTo>
                      <a:cubicBezTo>
                        <a:pt x="392" y="2483"/>
                        <a:pt x="531" y="2478"/>
                        <a:pt x="669" y="2472"/>
                      </a:cubicBezTo>
                      <a:cubicBezTo>
                        <a:pt x="806" y="2465"/>
                        <a:pt x="945" y="2459"/>
                        <a:pt x="1083" y="2458"/>
                      </a:cubicBezTo>
                      <a:cubicBezTo>
                        <a:pt x="1148" y="2458"/>
                        <a:pt x="1214" y="2457"/>
                        <a:pt x="1280" y="2457"/>
                      </a:cubicBezTo>
                      <a:lnTo>
                        <a:pt x="1280" y="2457"/>
                      </a:lnTo>
                      <a:cubicBezTo>
                        <a:pt x="1388" y="2457"/>
                        <a:pt x="1498" y="2457"/>
                        <a:pt x="1608" y="2459"/>
                      </a:cubicBezTo>
                      <a:cubicBezTo>
                        <a:pt x="2002" y="2464"/>
                        <a:pt x="2398" y="2470"/>
                        <a:pt x="2794" y="2478"/>
                      </a:cubicBezTo>
                      <a:cubicBezTo>
                        <a:pt x="2864" y="2479"/>
                        <a:pt x="2935" y="2480"/>
                        <a:pt x="3006" y="2480"/>
                      </a:cubicBezTo>
                      <a:cubicBezTo>
                        <a:pt x="3329" y="2480"/>
                        <a:pt x="3652" y="2466"/>
                        <a:pt x="3976" y="2463"/>
                      </a:cubicBezTo>
                      <a:lnTo>
                        <a:pt x="3952" y="2463"/>
                      </a:lnTo>
                      <a:cubicBezTo>
                        <a:pt x="4090" y="2462"/>
                        <a:pt x="4229" y="2462"/>
                        <a:pt x="4367" y="2461"/>
                      </a:cubicBezTo>
                      <a:lnTo>
                        <a:pt x="4400" y="2461"/>
                      </a:lnTo>
                      <a:cubicBezTo>
                        <a:pt x="4504" y="2459"/>
                        <a:pt x="4608" y="2455"/>
                        <a:pt x="4712" y="2451"/>
                      </a:cubicBezTo>
                      <a:cubicBezTo>
                        <a:pt x="4803" y="2447"/>
                        <a:pt x="4893" y="2443"/>
                        <a:pt x="4985" y="2441"/>
                      </a:cubicBezTo>
                      <a:cubicBezTo>
                        <a:pt x="5064" y="2442"/>
                        <a:pt x="5143" y="2443"/>
                        <a:pt x="5222" y="2443"/>
                      </a:cubicBezTo>
                      <a:cubicBezTo>
                        <a:pt x="5273" y="2443"/>
                        <a:pt x="5324" y="2442"/>
                        <a:pt x="5374" y="2441"/>
                      </a:cubicBezTo>
                      <a:cubicBezTo>
                        <a:pt x="5412" y="2440"/>
                        <a:pt x="5448" y="2438"/>
                        <a:pt x="5484" y="2437"/>
                      </a:cubicBezTo>
                      <a:cubicBezTo>
                        <a:pt x="5562" y="2431"/>
                        <a:pt x="5625" y="2377"/>
                        <a:pt x="5648" y="2306"/>
                      </a:cubicBezTo>
                      <a:cubicBezTo>
                        <a:pt x="5667" y="2286"/>
                        <a:pt x="5682" y="2262"/>
                        <a:pt x="5689" y="2234"/>
                      </a:cubicBezTo>
                      <a:cubicBezTo>
                        <a:pt x="5711" y="2171"/>
                        <a:pt x="5699" y="2096"/>
                        <a:pt x="5680" y="2032"/>
                      </a:cubicBezTo>
                      <a:cubicBezTo>
                        <a:pt x="5658" y="1962"/>
                        <a:pt x="5631" y="1895"/>
                        <a:pt x="5600" y="1829"/>
                      </a:cubicBezTo>
                      <a:cubicBezTo>
                        <a:pt x="5553" y="1730"/>
                        <a:pt x="5498" y="1634"/>
                        <a:pt x="5442" y="1539"/>
                      </a:cubicBezTo>
                      <a:cubicBezTo>
                        <a:pt x="5332" y="1355"/>
                        <a:pt x="5214" y="1174"/>
                        <a:pt x="5087" y="1001"/>
                      </a:cubicBezTo>
                      <a:cubicBezTo>
                        <a:pt x="5027" y="920"/>
                        <a:pt x="4970" y="836"/>
                        <a:pt x="4904" y="758"/>
                      </a:cubicBezTo>
                      <a:cubicBezTo>
                        <a:pt x="4837" y="677"/>
                        <a:pt x="4766" y="601"/>
                        <a:pt x="4691" y="527"/>
                      </a:cubicBezTo>
                      <a:cubicBezTo>
                        <a:pt x="4481" y="321"/>
                        <a:pt x="4205" y="215"/>
                        <a:pt x="3930" y="134"/>
                      </a:cubicBezTo>
                      <a:cubicBezTo>
                        <a:pt x="3732" y="75"/>
                        <a:pt x="3525" y="50"/>
                        <a:pt x="3323" y="24"/>
                      </a:cubicBezTo>
                      <a:cubicBezTo>
                        <a:pt x="3227" y="11"/>
                        <a:pt x="3128" y="3"/>
                        <a:pt x="303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sp>
        <p:nvSpPr>
          <p:cNvPr id="277" name="TextBox 276">
            <a:extLst>
              <a:ext uri="{FF2B5EF4-FFF2-40B4-BE49-F238E27FC236}">
                <a16:creationId xmlns:a16="http://schemas.microsoft.com/office/drawing/2014/main" id="{07CF40F6-4610-142D-B869-92C03F5D6AD5}"/>
              </a:ext>
            </a:extLst>
          </p:cNvPr>
          <p:cNvSpPr txBox="1"/>
          <p:nvPr/>
        </p:nvSpPr>
        <p:spPr>
          <a:xfrm>
            <a:off x="3868038" y="4449203"/>
            <a:ext cx="10552223" cy="31393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6600" b="1" dirty="0">
                <a:solidFill>
                  <a:schemeClr val="tx2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THỰC HIỆN CHĂM SÓC CÂY TRỒNG, VẬT NUÔI</a:t>
            </a: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62156" y="37123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184256" y="154954"/>
            <a:ext cx="7003729" cy="1227633"/>
            <a:chOff x="505112" y="285750"/>
            <a:chExt cx="6242453" cy="1347673"/>
          </a:xfrm>
        </p:grpSpPr>
        <p:pic>
          <p:nvPicPr>
            <p:cNvPr id="97" name="Picture 13">
              <a:extLst>
                <a:ext uri="{FF2B5EF4-FFF2-40B4-BE49-F238E27FC236}">
                  <a16:creationId xmlns:a16="http://schemas.microsoft.com/office/drawing/2014/main" id="{26C8D2C3-54BE-421E-5E1F-0555C6AC68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505112" y="383803"/>
              <a:ext cx="1086421" cy="1249620"/>
            </a:xfrm>
            <a:prstGeom prst="rect">
              <a:avLst/>
            </a:prstGeom>
          </p:spPr>
        </p:pic>
        <p:sp>
          <p:nvSpPr>
            <p:cNvPr id="98" name="Rectangle 97"/>
            <p:cNvSpPr/>
            <p:nvPr/>
          </p:nvSpPr>
          <p:spPr>
            <a:xfrm>
              <a:off x="1828800" y="285750"/>
              <a:ext cx="4918765" cy="11149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000" b="1" dirty="0" err="1">
                  <a:solidFill>
                    <a:schemeClr val="accent1">
                      <a:lumMod val="75000"/>
                    </a:schemeClr>
                  </a:solidFill>
                </a:rPr>
                <a:t>Thảo</a:t>
              </a:r>
              <a:r>
                <a:rPr lang="en-US" sz="4000" b="1" dirty="0">
                  <a:solidFill>
                    <a:schemeClr val="accent1">
                      <a:lumMod val="75000"/>
                    </a:schemeClr>
                  </a:solidFill>
                </a:rPr>
                <a:t> </a:t>
              </a:r>
              <a:r>
                <a:rPr lang="en-US" sz="4000" b="1" dirty="0" err="1">
                  <a:solidFill>
                    <a:schemeClr val="accent1">
                      <a:lumMod val="75000"/>
                    </a:schemeClr>
                  </a:solidFill>
                </a:rPr>
                <a:t>luận</a:t>
              </a:r>
              <a:r>
                <a:rPr lang="en-US" sz="4000" b="1" dirty="0">
                  <a:solidFill>
                    <a:schemeClr val="accent1">
                      <a:lumMod val="75000"/>
                    </a:schemeClr>
                  </a:solidFill>
                </a:rPr>
                <a:t> </a:t>
              </a:r>
              <a:r>
                <a:rPr lang="en-US" sz="4000" b="1" dirty="0" err="1">
                  <a:solidFill>
                    <a:schemeClr val="accent1">
                      <a:lumMod val="75000"/>
                    </a:schemeClr>
                  </a:solidFill>
                </a:rPr>
                <a:t>nhóm</a:t>
              </a:r>
              <a:endParaRPr lang="en-US" sz="4000" b="1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  <p:sp>
        <p:nvSpPr>
          <p:cNvPr id="99" name="TextBox 98">
            <a:extLst>
              <a:ext uri="{FF2B5EF4-FFF2-40B4-BE49-F238E27FC236}">
                <a16:creationId xmlns:a16="http://schemas.microsoft.com/office/drawing/2014/main" id="{23555D34-95C4-4780-5240-D6CDA9E7CEDB}"/>
              </a:ext>
            </a:extLst>
          </p:cNvPr>
          <p:cNvSpPr txBox="1"/>
          <p:nvPr/>
        </p:nvSpPr>
        <p:spPr>
          <a:xfrm>
            <a:off x="864886" y="1222819"/>
            <a:ext cx="16694812" cy="34926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3600" b="1" i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Hoạt động 3.1:</a:t>
            </a:r>
          </a:p>
          <a:p>
            <a:pPr marL="571500" indent="-571500" algn="just">
              <a:lnSpc>
                <a:spcPct val="150000"/>
              </a:lnSpc>
              <a:buFontTx/>
              <a:buChar char="-"/>
            </a:pPr>
            <a:r>
              <a:rPr lang="nl-NL" sz="36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Xây dựng kế hoạch chăm sóc cây trồng hoặc vật nuôi</a:t>
            </a:r>
          </a:p>
          <a:p>
            <a:pPr marL="571500" indent="-571500" algn="just">
              <a:lnSpc>
                <a:spcPct val="150000"/>
              </a:lnSpc>
              <a:buFontTx/>
              <a:buChar char="-"/>
            </a:pPr>
            <a:r>
              <a:rPr lang="nl-NL" sz="36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Thảo luận xây dựng kế hoạch chăm sóc cây trồng hoặc vật nuôi ở nhà theo gợi ý sau: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0416040"/>
              </p:ext>
            </p:extLst>
          </p:nvPr>
        </p:nvGraphicFramePr>
        <p:xfrm>
          <a:off x="0" y="4567172"/>
          <a:ext cx="18356292" cy="5801766"/>
        </p:xfrm>
        <a:graphic>
          <a:graphicData uri="http://schemas.openxmlformats.org/drawingml/2006/table">
            <a:tbl>
              <a:tblPr firstRow="1" bandRow="1">
                <a:tableStyleId>{7F5BEE72-0E80-4E6C-BB2B-D956C702CE79}</a:tableStyleId>
              </a:tblPr>
              <a:tblGrid>
                <a:gridCol w="55068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3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600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53706">
                <a:tc gridSpan="3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 err="1"/>
                        <a:t>Tên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cây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trồng</a:t>
                      </a:r>
                      <a:r>
                        <a:rPr lang="en-US" sz="3600" baseline="0" dirty="0"/>
                        <a:t> (</a:t>
                      </a:r>
                      <a:r>
                        <a:rPr lang="en-US" sz="3600" baseline="0" dirty="0" err="1"/>
                        <a:t>hoặc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vật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nuôi</a:t>
                      </a:r>
                      <a:r>
                        <a:rPr lang="en-US" sz="3600" baseline="0" dirty="0"/>
                        <a:t>): …?...</a:t>
                      </a:r>
                      <a:endParaRPr lang="en-US" sz="3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lang="en-US" sz="38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lang="en-US" sz="38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204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 err="1"/>
                        <a:t>Nhu</a:t>
                      </a:r>
                      <a:r>
                        <a:rPr lang="en-US" sz="3600" dirty="0"/>
                        <a:t> </a:t>
                      </a:r>
                      <a:r>
                        <a:rPr lang="en-US" sz="3600" dirty="0" err="1"/>
                        <a:t>cầu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của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cây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trồng</a:t>
                      </a:r>
                      <a:r>
                        <a:rPr lang="en-US" sz="3600" baseline="0" dirty="0"/>
                        <a:t> (</a:t>
                      </a:r>
                      <a:r>
                        <a:rPr lang="en-US" sz="3600" baseline="0" dirty="0" err="1"/>
                        <a:t>hoặc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vật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nuôi</a:t>
                      </a:r>
                      <a:r>
                        <a:rPr lang="en-US" sz="3600" baseline="0" dirty="0"/>
                        <a:t>)</a:t>
                      </a:r>
                      <a:endParaRPr lang="en-US" sz="3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 err="1"/>
                        <a:t>Công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việc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cần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làm</a:t>
                      </a:r>
                      <a:endParaRPr lang="en-US" sz="3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 err="1"/>
                        <a:t>Lưu</a:t>
                      </a:r>
                      <a:r>
                        <a:rPr lang="en-US" sz="3600" baseline="0" dirty="0"/>
                        <a:t> ý </a:t>
                      </a:r>
                      <a:r>
                        <a:rPr lang="en-US" sz="3600" baseline="0" dirty="0" err="1"/>
                        <a:t>khi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thực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hiện</a:t>
                      </a:r>
                      <a:endParaRPr lang="en-US" sz="3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90376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 err="1"/>
                        <a:t>Nước</a:t>
                      </a:r>
                      <a:endParaRPr lang="en-US" sz="3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 err="1"/>
                        <a:t>Tưới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nước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cho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cây</a:t>
                      </a:r>
                      <a:r>
                        <a:rPr lang="en-US" sz="3600" baseline="0" dirty="0"/>
                        <a:t> (</a:t>
                      </a:r>
                      <a:r>
                        <a:rPr lang="en-US" sz="3600" baseline="0" dirty="0" err="1"/>
                        <a:t>cho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vật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nuôi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uống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nước</a:t>
                      </a:r>
                      <a:r>
                        <a:rPr lang="en-US" sz="3600" baseline="0" dirty="0"/>
                        <a:t>)</a:t>
                      </a:r>
                      <a:endParaRPr lang="en-US" sz="3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 err="1"/>
                        <a:t>Tưới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cây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vào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sáng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sớm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hoặc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chiều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tối</a:t>
                      </a:r>
                      <a:r>
                        <a:rPr lang="en-US" sz="3600" baseline="0" dirty="0"/>
                        <a:t> (</a:t>
                      </a:r>
                      <a:r>
                        <a:rPr lang="en-US" sz="3600" baseline="0" dirty="0" err="1"/>
                        <a:t>cho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vật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nuôi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uống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nước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hằng</a:t>
                      </a:r>
                      <a:r>
                        <a:rPr lang="en-US" sz="3600" baseline="0" dirty="0"/>
                        <a:t> </a:t>
                      </a:r>
                      <a:r>
                        <a:rPr lang="en-US" sz="3600" baseline="0" dirty="0" err="1"/>
                        <a:t>ngày</a:t>
                      </a:r>
                      <a:r>
                        <a:rPr lang="en-US" sz="3600" baseline="0" dirty="0"/>
                        <a:t>)</a:t>
                      </a:r>
                      <a:endParaRPr lang="en-US" sz="3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53706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36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48602908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6F14090-15A9-4456-8175-C7CCD10ECE0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51"/>
          <a:stretch/>
        </p:blipFill>
        <p:spPr>
          <a:xfrm>
            <a:off x="0" y="0"/>
            <a:ext cx="18316575" cy="1028700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949DAC6A-E448-4B7A-9C55-2AB116CFDAF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90859" y="813164"/>
            <a:ext cx="2934858" cy="107508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80F3D2DD-7984-4261-AD11-E61771F6149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3213592" y="4046865"/>
            <a:ext cx="3756599" cy="1376103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C6147CD3-2649-4E88-8CE1-81D576F84A32}"/>
              </a:ext>
            </a:extLst>
          </p:cNvPr>
          <p:cNvSpPr txBox="1"/>
          <p:nvPr/>
        </p:nvSpPr>
        <p:spPr>
          <a:xfrm>
            <a:off x="6970190" y="874886"/>
            <a:ext cx="4376198" cy="124649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371464">
              <a:buClrTx/>
            </a:pPr>
            <a:r>
              <a:rPr lang="en-US" sz="8100" b="1" kern="1200">
                <a:ln w="31750">
                  <a:solidFill>
                    <a:prstClr val="white"/>
                  </a:solidFill>
                </a:ln>
                <a:solidFill>
                  <a:srgbClr val="FCECD0">
                    <a:lumMod val="75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adena" panose="02000503000000020004" pitchFamily="50" charset="0"/>
                <a:ea typeface="+mn-ea"/>
                <a:cs typeface="+mn-cs"/>
              </a:rPr>
              <a:t>TRÒ CHƠI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E5F91547-85E9-41A0-9391-B8B1188B5B6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973302" y="800100"/>
            <a:ext cx="4343777" cy="159119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653F800B-073E-42F5-BFFA-477203C9676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-1229309" y="224097"/>
            <a:ext cx="5916192" cy="2167197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B990A4E-1001-4E5F-813F-CD6CFC00C72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872804" y="3886503"/>
            <a:ext cx="2143878" cy="78533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408987E-8482-412C-8746-6EFF36F2C99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963838" y="2286002"/>
            <a:ext cx="5176382" cy="279833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EC0C90C-828F-4918-AC40-01B94FDF83B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445238" y="2286000"/>
            <a:ext cx="4882589" cy="266464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2FBD9397-1275-4277-92E8-BB3DEB4DCC9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28302" y="5198112"/>
            <a:ext cx="12231396" cy="2917188"/>
          </a:xfrm>
          <a:prstGeom prst="rect">
            <a:avLst/>
          </a:prstGeom>
        </p:spPr>
      </p:pic>
      <p:pic>
        <p:nvPicPr>
          <p:cNvPr id="3" name="NhacNen_New_mixdown">
            <a:hlinkClick r:id="" action="ppaction://media"/>
            <a:extLst>
              <a:ext uri="{FF2B5EF4-FFF2-40B4-BE49-F238E27FC236}">
                <a16:creationId xmlns:a16="http://schemas.microsoft.com/office/drawing/2014/main" id="{28167027-7A85-4724-A51F-9BCFD69997BE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384428" y="2"/>
            <a:ext cx="1242776" cy="1242776"/>
          </a:xfrm>
          <a:prstGeom prst="rect">
            <a:avLst/>
          </a:prstGeom>
        </p:spPr>
      </p:pic>
      <p:pic>
        <p:nvPicPr>
          <p:cNvPr id="15" name="Picture 14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FCB68F2-2E43-46C4-8354-BD881388035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58169" y="8312450"/>
            <a:ext cx="3164099" cy="116138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25FC2DC4-E9A6-4E74-877B-2C3C0FD598BF}"/>
              </a:ext>
            </a:extLst>
          </p:cNvPr>
          <p:cNvSpPr txBox="1"/>
          <p:nvPr/>
        </p:nvSpPr>
        <p:spPr>
          <a:xfrm>
            <a:off x="-2469063" y="1514462"/>
            <a:ext cx="1481175" cy="415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371464">
              <a:buClrTx/>
            </a:pPr>
            <a:r>
              <a:rPr lang="en-US" sz="2700" kern="1200">
                <a:solidFill>
                  <a:prstClr val="black">
                    <a:lumMod val="50000"/>
                    <a:lumOff val="50000"/>
                  </a:prstClr>
                </a:solidFill>
                <a:latin typeface="#9Slide02 Noi dung dai"/>
                <a:ea typeface="+mn-ea"/>
                <a:cs typeface="+mn-cs"/>
              </a:rPr>
              <a:t>Nhạc nền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33608772"/>
      </p:ext>
    </p:extLst>
  </p:cSld>
  <p:clrMapOvr>
    <a:masterClrMapping/>
  </p:clrMapOvr>
  <p:transition>
    <p:split orient="vert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" presetID="2" presetClass="entr" presetSubtype="1" fill="hold" grpId="0" nodeType="afterEffect" p14:presetBounceEnd="6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1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1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" presetID="2" presetClass="entr" presetSubtype="4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8" presetID="2" presetClass="entr" presetSubtype="4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1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2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2.59259E-6 L -0.0375 -0.03287 " pathEditMode="relative" rAng="0" ptsTypes="AA">
                                          <p:cBhvr>
                                            <p:cTn id="37" dur="5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75" y="-16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2.59259E-6 L -0.09375 0.00047 " pathEditMode="relative" rAng="0" ptsTypes="AA">
                                          <p:cBhvr>
                                            <p:cTn id="42" dur="5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688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4.81481E-6 L -0.09375 0.00046 " pathEditMode="relative" rAng="0" ptsTypes="AA">
                                          <p:cBhvr>
                                            <p:cTn id="47" dur="5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688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2.22222E-6 L 0.10156 -0.02037 " pathEditMode="relative" rAng="0" ptsTypes="AA">
                                          <p:cBhvr>
                                            <p:cTn id="52" dur="5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78" y="-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25E-6 0 L 0.11276 -0.00023 " pathEditMode="relative" rAng="0" ptsTypes="AA">
                                          <p:cBhvr>
                                            <p:cTn id="57" dur="5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38" y="-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24390" numSld="6" showWhenStopped="0">
                    <p:cTn id="58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1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2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2.59259E-6 L -0.0375 -0.03287 " pathEditMode="relative" rAng="0" ptsTypes="AA">
                                          <p:cBhvr>
                                            <p:cTn id="37" dur="5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75" y="-16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2.59259E-6 L -0.09375 0.00047 " pathEditMode="relative" rAng="0" ptsTypes="AA">
                                          <p:cBhvr>
                                            <p:cTn id="42" dur="5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688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4.81481E-6 L -0.09375 0.00046 " pathEditMode="relative" rAng="0" ptsTypes="AA">
                                          <p:cBhvr>
                                            <p:cTn id="47" dur="5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688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2.22222E-6 L 0.10156 -0.02037 " pathEditMode="relative" rAng="0" ptsTypes="AA">
                                          <p:cBhvr>
                                            <p:cTn id="52" dur="5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78" y="-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2" presetClass="path" presetSubtype="0" repeatCount="indefinite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25E-6 0 L 0.11276 -0.00023 " pathEditMode="relative" rAng="0" ptsTypes="AA">
                                          <p:cBhvr>
                                            <p:cTn id="57" dur="5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38" y="-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24390" numSld="6" showWhenStopped="0">
                    <p:cTn id="58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18" grpId="0"/>
        </p:bldLst>
      </p:timing>
    </mc:Fallback>
  </mc:AlternateContent>
  <p:extLst>
    <p:ext uri="{E180D4A7-C9FB-4DFB-919C-405C955672EB}">
      <p14:showEvtLst xmlns:p14="http://schemas.microsoft.com/office/powerpoint/2010/main">
        <p14:playEvt time="10" objId="3"/>
      </p14:showEvtLst>
    </p:ext>
  </p:extLs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6C9C40F7-6636-4B05-A249-C5AA12FDAEE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2"/>
            <a:ext cx="18288000" cy="10286999"/>
          </a:xfrm>
          <a:prstGeom prst="rect">
            <a:avLst/>
          </a:prstGeom>
        </p:spPr>
      </p:pic>
      <p:grpSp>
        <p:nvGrpSpPr>
          <p:cNvPr id="42" name="Group 41">
            <a:extLst>
              <a:ext uri="{FF2B5EF4-FFF2-40B4-BE49-F238E27FC236}">
                <a16:creationId xmlns:a16="http://schemas.microsoft.com/office/drawing/2014/main" id="{9905CDB2-EEB7-49B9-ADB2-66FCF558DF54}"/>
              </a:ext>
            </a:extLst>
          </p:cNvPr>
          <p:cNvGrpSpPr/>
          <p:nvPr/>
        </p:nvGrpSpPr>
        <p:grpSpPr>
          <a:xfrm>
            <a:off x="3651161" y="369280"/>
            <a:ext cx="14230352" cy="4774223"/>
            <a:chOff x="2434106" y="246185"/>
            <a:chExt cx="9486901" cy="3182815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BFDC2BDB-258C-4F4A-86ED-C0A6EFC4F65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434106" y="246185"/>
              <a:ext cx="9486901" cy="3182815"/>
            </a:xfrm>
            <a:prstGeom prst="rect">
              <a:avLst/>
            </a:prstGeom>
          </p:spPr>
        </p:pic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4025C03-BBC1-4E41-924B-1D89C7CB42D3}"/>
                </a:ext>
              </a:extLst>
            </p:cNvPr>
            <p:cNvSpPr txBox="1"/>
            <p:nvPr/>
          </p:nvSpPr>
          <p:spPr>
            <a:xfrm>
              <a:off x="2705695" y="1139832"/>
              <a:ext cx="9029103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Cách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làm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nào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sau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đây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KHÔNG PHẢI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là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chăm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sóc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cây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trồng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?</a:t>
              </a: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6CDE6C19-37AA-4D55-B203-0CA4C11C25D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00071" y="949612"/>
            <a:ext cx="2743200" cy="213564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9E21BF8-DFDC-47FA-9179-0DA83D210266}"/>
              </a:ext>
            </a:extLst>
          </p:cNvPr>
          <p:cNvPicPr>
            <a:picLocks noChangeAspect="1"/>
          </p:cNvPicPr>
          <p:nvPr/>
        </p:nvPicPr>
        <p:blipFill>
          <a:blip r:embed="rId11">
            <a:alphaModFix amt="6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59309" y="2748497"/>
            <a:ext cx="2429541" cy="668123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0BF07C3-4F38-4220-AD03-4C6C0ECBDC7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02013" y="7045368"/>
            <a:ext cx="2220839" cy="2286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9C79009-6437-4B91-9359-59C56302401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56090" y="7179129"/>
            <a:ext cx="2031162" cy="224320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0273A81-4537-406E-B3CE-A31805A589E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56370" y="7004037"/>
            <a:ext cx="2030601" cy="2434119"/>
          </a:xfrm>
          <a:prstGeom prst="rect">
            <a:avLst/>
          </a:prstGeom>
        </p:spPr>
      </p:pic>
      <p:pic>
        <p:nvPicPr>
          <p:cNvPr id="26" name="59c3c5f047238">
            <a:hlinkClick r:id="" action="ppaction://media"/>
            <a:extLst>
              <a:ext uri="{FF2B5EF4-FFF2-40B4-BE49-F238E27FC236}">
                <a16:creationId xmlns:a16="http://schemas.microsoft.com/office/drawing/2014/main" id="{B0D31032-F0AD-4067-9A69-879234BD82E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959774" y="2038217"/>
            <a:ext cx="731045" cy="731045"/>
          </a:xfrm>
          <a:prstGeom prst="rect">
            <a:avLst/>
          </a:prstGeom>
        </p:spPr>
      </p:pic>
      <p:grpSp>
        <p:nvGrpSpPr>
          <p:cNvPr id="38" name="Group 37">
            <a:extLst>
              <a:ext uri="{FF2B5EF4-FFF2-40B4-BE49-F238E27FC236}">
                <a16:creationId xmlns:a16="http://schemas.microsoft.com/office/drawing/2014/main" id="{E66CE2CC-C6FC-4C02-8800-255EB55AE7A1}"/>
              </a:ext>
            </a:extLst>
          </p:cNvPr>
          <p:cNvGrpSpPr/>
          <p:nvPr/>
        </p:nvGrpSpPr>
        <p:grpSpPr>
          <a:xfrm>
            <a:off x="3384774" y="5143502"/>
            <a:ext cx="7016526" cy="2324885"/>
            <a:chOff x="2256516" y="3433557"/>
            <a:chExt cx="4677684" cy="1549923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65A52592-0BB8-4E56-8777-98E51EF60298}"/>
                </a:ext>
              </a:extLst>
            </p:cNvPr>
            <p:cNvSpPr/>
            <p:nvPr/>
          </p:nvSpPr>
          <p:spPr>
            <a:xfrm>
              <a:off x="2590800" y="364236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E24F6AB-4202-4A41-B1CC-10AFAD07406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256516" y="3433557"/>
              <a:ext cx="1154488" cy="1549923"/>
            </a:xfrm>
            <a:prstGeom prst="rect">
              <a:avLst/>
            </a:prstGeom>
          </p:spPr>
        </p:pic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974302B-8BF6-442B-A767-DCF07F5816C6}"/>
                </a:ext>
              </a:extLst>
            </p:cNvPr>
            <p:cNvSpPr txBox="1"/>
            <p:nvPr/>
          </p:nvSpPr>
          <p:spPr>
            <a:xfrm>
              <a:off x="3713193" y="4092496"/>
              <a:ext cx="2372445" cy="53950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Xới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đất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cho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cây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6401136-2892-4E74-8408-0ECBBDBDCC02}"/>
              </a:ext>
            </a:extLst>
          </p:cNvPr>
          <p:cNvGrpSpPr/>
          <p:nvPr/>
        </p:nvGrpSpPr>
        <p:grpSpPr>
          <a:xfrm>
            <a:off x="10751079" y="5030538"/>
            <a:ext cx="6851121" cy="2517432"/>
            <a:chOff x="7167386" y="3353692"/>
            <a:chExt cx="4567414" cy="167828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ADED7621-90B0-4A1A-9CEE-2AF593FBD5ED}"/>
                </a:ext>
              </a:extLst>
            </p:cNvPr>
            <p:cNvSpPr/>
            <p:nvPr/>
          </p:nvSpPr>
          <p:spPr>
            <a:xfrm>
              <a:off x="7391400" y="367284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29C561F4-337C-4F74-B8C1-E9E1657F01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167386" y="3353692"/>
              <a:ext cx="987997" cy="1678288"/>
            </a:xfrm>
            <a:prstGeom prst="rect">
              <a:avLst/>
            </a:prstGeom>
          </p:spPr>
        </p:pic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0405B9B-8989-4F0C-8CCF-4509B3A6EECA}"/>
                </a:ext>
              </a:extLst>
            </p:cNvPr>
            <p:cNvSpPr txBox="1"/>
            <p:nvPr/>
          </p:nvSpPr>
          <p:spPr>
            <a:xfrm>
              <a:off x="9127540" y="4020384"/>
              <a:ext cx="1159505" cy="53950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Bắt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sâu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C13E8F7-E341-4A4A-8467-9009F4679AEA}"/>
              </a:ext>
            </a:extLst>
          </p:cNvPr>
          <p:cNvGrpSpPr/>
          <p:nvPr/>
        </p:nvGrpSpPr>
        <p:grpSpPr>
          <a:xfrm>
            <a:off x="3342040" y="7693574"/>
            <a:ext cx="7059264" cy="2324885"/>
            <a:chOff x="2228026" y="5129048"/>
            <a:chExt cx="4706174" cy="1549923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F1D00E1D-A2B2-4255-A5D2-8BDE9DF92CF0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62E08832-3DCC-49A4-AC1D-099A79C0EFB9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228026" y="5129048"/>
              <a:ext cx="929351" cy="1549923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7128BEF-07EE-4FEE-9225-7F18ADBAC7D5}"/>
                </a:ext>
              </a:extLst>
            </p:cNvPr>
            <p:cNvSpPr txBox="1"/>
            <p:nvPr/>
          </p:nvSpPr>
          <p:spPr>
            <a:xfrm>
              <a:off x="3303892" y="5338597"/>
              <a:ext cx="3191043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Thường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xuyên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quên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tưới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nước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cho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cây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30854B2-F80C-4FF7-88D5-341CFE138CE3}"/>
              </a:ext>
            </a:extLst>
          </p:cNvPr>
          <p:cNvGrpSpPr/>
          <p:nvPr/>
        </p:nvGrpSpPr>
        <p:grpSpPr>
          <a:xfrm>
            <a:off x="10717482" y="7634535"/>
            <a:ext cx="6884718" cy="2322786"/>
            <a:chOff x="7144988" y="5089690"/>
            <a:chExt cx="4589812" cy="1548524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BD814C31-9D0A-41B1-ADED-E8FF4ABD4B00}"/>
                </a:ext>
              </a:extLst>
            </p:cNvPr>
            <p:cNvSpPr/>
            <p:nvPr/>
          </p:nvSpPr>
          <p:spPr>
            <a:xfrm>
              <a:off x="7391400" y="529883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A8B0FE3D-55AC-44FB-900D-361A2433CC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144988" y="5089690"/>
              <a:ext cx="951590" cy="1548524"/>
            </a:xfrm>
            <a:prstGeom prst="rect">
              <a:avLst/>
            </a:prstGeom>
          </p:spPr>
        </p:pic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A81D0B3-76A8-47AE-B788-8A81D806EC61}"/>
                </a:ext>
              </a:extLst>
            </p:cNvPr>
            <p:cNvSpPr txBox="1"/>
            <p:nvPr/>
          </p:nvSpPr>
          <p:spPr>
            <a:xfrm>
              <a:off x="8499718" y="5376621"/>
              <a:ext cx="2415191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Bón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phân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đúng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thời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điểm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70F62BFA-5845-4A57-8223-547686DE1E96}"/>
              </a:ext>
            </a:extLst>
          </p:cNvPr>
          <p:cNvSpPr/>
          <p:nvPr/>
        </p:nvSpPr>
        <p:spPr>
          <a:xfrm>
            <a:off x="-1886699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sz="3600" kern="1200">
                <a:solidFill>
                  <a:prstClr val="black"/>
                </a:solidFill>
              </a:rPr>
              <a:t>Khi đến mỗi Slide, thầy cô</a:t>
            </a:r>
            <a:br>
              <a:rPr lang="en-US" sz="3600" kern="1200">
                <a:solidFill>
                  <a:prstClr val="black"/>
                </a:solidFill>
              </a:rPr>
            </a:br>
            <a:r>
              <a:rPr lang="en-US" sz="3600" kern="1200">
                <a:solidFill>
                  <a:prstClr val="black"/>
                </a:solidFill>
              </a:rPr>
              <a:t>nhấp chuột trái 1 lần hoặc</a:t>
            </a:r>
            <a:br>
              <a:rPr lang="en-US" sz="3600" kern="1200">
                <a:solidFill>
                  <a:prstClr val="black"/>
                </a:solidFill>
              </a:rPr>
            </a:br>
            <a:r>
              <a:rPr lang="en-US" sz="3600" kern="1200">
                <a:solidFill>
                  <a:prstClr val="black"/>
                </a:solidFill>
              </a:rPr>
              <a:t>phím mũi tên qua phải thì câu hỏi và đáp án sẽ tự xuất hiện.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3E88DC6-643B-478B-BC5D-8FA7FE6F89F1}"/>
              </a:ext>
            </a:extLst>
          </p:cNvPr>
          <p:cNvSpPr/>
          <p:nvPr/>
        </p:nvSpPr>
        <p:spPr>
          <a:xfrm>
            <a:off x="5522724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sz="3600" kern="1200">
                <a:solidFill>
                  <a:prstClr val="black"/>
                </a:solidFill>
              </a:rPr>
              <a:t>Sau khi HS đưa ra đáp án qua Camera, thầy cô nhấp vào đáp án đúng để xác nhận đáp án.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48C7BAB-C2A1-4252-8ACD-8DBA2F2D7F49}"/>
              </a:ext>
            </a:extLst>
          </p:cNvPr>
          <p:cNvSpPr/>
          <p:nvPr/>
        </p:nvSpPr>
        <p:spPr>
          <a:xfrm>
            <a:off x="12960722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kern="1200">
                <a:solidFill>
                  <a:prstClr val="black"/>
                </a:solidFill>
              </a:rPr>
              <a:t>Để chuyển sang câu hỏi tiếp theo, thầy cô nhấp phím mũi tên qua phải 2 lần hoặc</a:t>
            </a:r>
            <a:br>
              <a:rPr lang="en-US" kern="1200">
                <a:solidFill>
                  <a:prstClr val="black"/>
                </a:solidFill>
              </a:rPr>
            </a:br>
            <a:r>
              <a:rPr lang="en-US" kern="1200">
                <a:solidFill>
                  <a:prstClr val="black"/>
                </a:solidFill>
              </a:rPr>
              <a:t>nhấp chuột trái 2 lần.</a:t>
            </a:r>
          </a:p>
        </p:txBody>
      </p:sp>
    </p:spTree>
    <p:extLst>
      <p:ext uri="{BB962C8B-B14F-4D97-AF65-F5344CB8AC3E}">
        <p14:creationId xmlns:p14="http://schemas.microsoft.com/office/powerpoint/2010/main" val="2987485371"/>
      </p:ext>
    </p:extLst>
  </p:cSld>
  <p:clrMapOvr>
    <a:masterClrMapping/>
  </p:clrMapOvr>
  <p:transition>
    <p:split orient="vert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click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2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DiaBayDe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6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32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36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41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0833E-6 -4.81481E-6 L 0.00677 -0.5155 " pathEditMode="relative" rAng="0" ptsTypes="AA">
                                          <p:cBhvr>
                                            <p:cTn id="42" dur="15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9" y="-257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6" dur="15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14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 vol="18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AmThanhDiaBay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19700"/>
                                </p:stCondLst>
                                <p:childTnLst>
                                  <p:par>
                                    <p:cTn id="49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AmHetGio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  <p:seq concurrent="1" nextAc="seek">
                  <p:cTn id="56" restart="whenNotActive" fill="hold" evtFilter="cancelBubble" nodeType="interactiveSeq">
                    <p:stCondLst>
                      <p:cond evt="onClick" delay="0">
                        <p:tgtEl>
                          <p:spTgt spid="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7" fill="hold">
                          <p:stCondLst>
                            <p:cond delay="0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6" dur="470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3" accel="80000" de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2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0" name="DiaBayDe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32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36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41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0833E-6 -4.81481E-6 L 0.00677 -0.5155 " pathEditMode="relative" rAng="0" ptsTypes="AA">
                                          <p:cBhvr>
                                            <p:cTn id="42" dur="15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9" y="-257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6" dur="15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14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 vol="18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1" name="AmThanhDiaBay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19700"/>
                                </p:stCondLst>
                                <p:childTnLst>
                                  <p:par>
                                    <p:cTn id="49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2" name="AmHetGio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  <p:seq concurrent="1" nextAc="seek">
                  <p:cTn id="56" restart="whenNotActive" fill="hold" evtFilter="cancelBubble" nodeType="interactiveSeq">
                    <p:stCondLst>
                      <p:cond evt="onClick" delay="0">
                        <p:tgtEl>
                          <p:spTgt spid="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7" fill="hold">
                          <p:stCondLst>
                            <p:cond delay="0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6" dur="4576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3" accel="80000" de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6C9C40F7-6636-4B05-A249-C5AA12FDAEE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2"/>
            <a:ext cx="18288000" cy="10286999"/>
          </a:xfrm>
          <a:prstGeom prst="rect">
            <a:avLst/>
          </a:prstGeom>
        </p:spPr>
      </p:pic>
      <p:grpSp>
        <p:nvGrpSpPr>
          <p:cNvPr id="42" name="Group 41">
            <a:extLst>
              <a:ext uri="{FF2B5EF4-FFF2-40B4-BE49-F238E27FC236}">
                <a16:creationId xmlns:a16="http://schemas.microsoft.com/office/drawing/2014/main" id="{9905CDB2-EEB7-49B9-ADB2-66FCF558DF54}"/>
              </a:ext>
            </a:extLst>
          </p:cNvPr>
          <p:cNvGrpSpPr/>
          <p:nvPr/>
        </p:nvGrpSpPr>
        <p:grpSpPr>
          <a:xfrm>
            <a:off x="3651161" y="369280"/>
            <a:ext cx="14230352" cy="4774223"/>
            <a:chOff x="2434106" y="246185"/>
            <a:chExt cx="9486901" cy="3182815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BFDC2BDB-258C-4F4A-86ED-C0A6EFC4F65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434106" y="246185"/>
              <a:ext cx="9486901" cy="3182815"/>
            </a:xfrm>
            <a:prstGeom prst="rect">
              <a:avLst/>
            </a:prstGeom>
          </p:spPr>
        </p:pic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4025C03-BBC1-4E41-924B-1D89C7CB42D3}"/>
                </a:ext>
              </a:extLst>
            </p:cNvPr>
            <p:cNvSpPr txBox="1"/>
            <p:nvPr/>
          </p:nvSpPr>
          <p:spPr>
            <a:xfrm>
              <a:off x="2674878" y="1458461"/>
              <a:ext cx="9029103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Việc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vệ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sinh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chuồng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trại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cho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vật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nuôi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giúp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:</a:t>
              </a: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6CDE6C19-37AA-4D55-B203-0CA4C11C25D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00071" y="949612"/>
            <a:ext cx="2743200" cy="213564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9E21BF8-DFDC-47FA-9179-0DA83D210266}"/>
              </a:ext>
            </a:extLst>
          </p:cNvPr>
          <p:cNvPicPr>
            <a:picLocks noChangeAspect="1"/>
          </p:cNvPicPr>
          <p:nvPr/>
        </p:nvPicPr>
        <p:blipFill>
          <a:blip r:embed="rId11">
            <a:alphaModFix amt="6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59309" y="2748497"/>
            <a:ext cx="2429541" cy="668123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0BF07C3-4F38-4220-AD03-4C6C0ECBDC7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02013" y="7045368"/>
            <a:ext cx="2220839" cy="2286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9C79009-6437-4B91-9359-59C56302401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56090" y="7179129"/>
            <a:ext cx="2031162" cy="224320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0273A81-4537-406E-B3CE-A31805A589E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56370" y="7004037"/>
            <a:ext cx="2030601" cy="2434119"/>
          </a:xfrm>
          <a:prstGeom prst="rect">
            <a:avLst/>
          </a:prstGeom>
        </p:spPr>
      </p:pic>
      <p:pic>
        <p:nvPicPr>
          <p:cNvPr id="26" name="59c3c5f047238">
            <a:hlinkClick r:id="" action="ppaction://media"/>
            <a:extLst>
              <a:ext uri="{FF2B5EF4-FFF2-40B4-BE49-F238E27FC236}">
                <a16:creationId xmlns:a16="http://schemas.microsoft.com/office/drawing/2014/main" id="{B0D31032-F0AD-4067-9A69-879234BD82E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959774" y="2038217"/>
            <a:ext cx="731045" cy="731045"/>
          </a:xfrm>
          <a:prstGeom prst="rect">
            <a:avLst/>
          </a:prstGeom>
        </p:spPr>
      </p:pic>
      <p:grpSp>
        <p:nvGrpSpPr>
          <p:cNvPr id="38" name="Group 37">
            <a:extLst>
              <a:ext uri="{FF2B5EF4-FFF2-40B4-BE49-F238E27FC236}">
                <a16:creationId xmlns:a16="http://schemas.microsoft.com/office/drawing/2014/main" id="{E66CE2CC-C6FC-4C02-8800-255EB55AE7A1}"/>
              </a:ext>
            </a:extLst>
          </p:cNvPr>
          <p:cNvGrpSpPr/>
          <p:nvPr/>
        </p:nvGrpSpPr>
        <p:grpSpPr>
          <a:xfrm>
            <a:off x="3384774" y="5143502"/>
            <a:ext cx="7016526" cy="2324885"/>
            <a:chOff x="2256516" y="3433557"/>
            <a:chExt cx="4677684" cy="1549923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65A52592-0BB8-4E56-8777-98E51EF60298}"/>
                </a:ext>
              </a:extLst>
            </p:cNvPr>
            <p:cNvSpPr/>
            <p:nvPr/>
          </p:nvSpPr>
          <p:spPr>
            <a:xfrm>
              <a:off x="2590800" y="364236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E24F6AB-4202-4A41-B1CC-10AFAD07406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256516" y="3433557"/>
              <a:ext cx="1154488" cy="1549923"/>
            </a:xfrm>
            <a:prstGeom prst="rect">
              <a:avLst/>
            </a:prstGeom>
          </p:spPr>
        </p:pic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974302B-8BF6-442B-A767-DCF07F5816C6}"/>
                </a:ext>
              </a:extLst>
            </p:cNvPr>
            <p:cNvSpPr txBox="1"/>
            <p:nvPr/>
          </p:nvSpPr>
          <p:spPr>
            <a:xfrm>
              <a:off x="3394072" y="4127532"/>
              <a:ext cx="3324628" cy="53950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Cung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cấp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dinh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dưỡng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6401136-2892-4E74-8408-0ECBBDBDCC02}"/>
              </a:ext>
            </a:extLst>
          </p:cNvPr>
          <p:cNvGrpSpPr/>
          <p:nvPr/>
        </p:nvGrpSpPr>
        <p:grpSpPr>
          <a:xfrm>
            <a:off x="10640552" y="5011883"/>
            <a:ext cx="6961649" cy="2517432"/>
            <a:chOff x="7093701" y="3341255"/>
            <a:chExt cx="4641099" cy="167828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ADED7621-90B0-4A1A-9CEE-2AF593FBD5ED}"/>
                </a:ext>
              </a:extLst>
            </p:cNvPr>
            <p:cNvSpPr/>
            <p:nvPr/>
          </p:nvSpPr>
          <p:spPr>
            <a:xfrm>
              <a:off x="7391400" y="367284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29C561F4-337C-4F74-B8C1-E9E1657F01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093701" y="3341255"/>
              <a:ext cx="987997" cy="1678288"/>
            </a:xfrm>
            <a:prstGeom prst="rect">
              <a:avLst/>
            </a:prstGeom>
          </p:spPr>
        </p:pic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0405B9B-8989-4F0C-8CCF-4509B3A6EECA}"/>
                </a:ext>
              </a:extLst>
            </p:cNvPr>
            <p:cNvSpPr txBox="1"/>
            <p:nvPr/>
          </p:nvSpPr>
          <p:spPr>
            <a:xfrm>
              <a:off x="8010489" y="3756405"/>
              <a:ext cx="3724311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Hạn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chế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bệnh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,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giữ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gìn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và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tăng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cường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sức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khỏe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C13E8F7-E341-4A4A-8467-9009F4679AEA}"/>
              </a:ext>
            </a:extLst>
          </p:cNvPr>
          <p:cNvGrpSpPr/>
          <p:nvPr/>
        </p:nvGrpSpPr>
        <p:grpSpPr>
          <a:xfrm>
            <a:off x="3342039" y="7693574"/>
            <a:ext cx="7059261" cy="2324885"/>
            <a:chOff x="2228026" y="5129048"/>
            <a:chExt cx="4706174" cy="1549923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F1D00E1D-A2B2-4255-A5D2-8BDE9DF92CF0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62E08832-3DCC-49A4-AC1D-099A79C0EFB9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228026" y="5129048"/>
              <a:ext cx="929351" cy="1549923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7128BEF-07EE-4FEE-9225-7F18ADBAC7D5}"/>
                </a:ext>
              </a:extLst>
            </p:cNvPr>
            <p:cNvSpPr txBox="1"/>
            <p:nvPr/>
          </p:nvSpPr>
          <p:spPr>
            <a:xfrm>
              <a:off x="4311801" y="5748966"/>
              <a:ext cx="1141338" cy="53950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Giữ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ấm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30854B2-F80C-4FF7-88D5-341CFE138CE3}"/>
              </a:ext>
            </a:extLst>
          </p:cNvPr>
          <p:cNvGrpSpPr/>
          <p:nvPr/>
        </p:nvGrpSpPr>
        <p:grpSpPr>
          <a:xfrm>
            <a:off x="10717482" y="7634535"/>
            <a:ext cx="6884718" cy="2322786"/>
            <a:chOff x="7144988" y="5089690"/>
            <a:chExt cx="4589812" cy="1548524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BD814C31-9D0A-41B1-ADED-E8FF4ABD4B00}"/>
                </a:ext>
              </a:extLst>
            </p:cNvPr>
            <p:cNvSpPr/>
            <p:nvPr/>
          </p:nvSpPr>
          <p:spPr>
            <a:xfrm>
              <a:off x="7391400" y="529883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A8B0FE3D-55AC-44FB-900D-361A2433CC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144988" y="5089690"/>
              <a:ext cx="951590" cy="1548524"/>
            </a:xfrm>
            <a:prstGeom prst="rect">
              <a:avLst/>
            </a:prstGeom>
          </p:spPr>
        </p:pic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A81D0B3-76A8-47AE-B788-8A81D806EC61}"/>
                </a:ext>
              </a:extLst>
            </p:cNvPr>
            <p:cNvSpPr txBox="1"/>
            <p:nvPr/>
          </p:nvSpPr>
          <p:spPr>
            <a:xfrm>
              <a:off x="8503609" y="5698826"/>
              <a:ext cx="2373513" cy="53950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Cung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cấp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nước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3E192980-6695-4603-9EB8-AB490E1EF696}"/>
              </a:ext>
            </a:extLst>
          </p:cNvPr>
          <p:cNvSpPr/>
          <p:nvPr/>
        </p:nvSpPr>
        <p:spPr>
          <a:xfrm>
            <a:off x="-1886699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sz="3600" kern="1200">
                <a:solidFill>
                  <a:prstClr val="black"/>
                </a:solidFill>
              </a:rPr>
              <a:t>Khi đến mỗi Slide, thầy cô</a:t>
            </a:r>
            <a:br>
              <a:rPr lang="en-US" sz="3600" kern="1200">
                <a:solidFill>
                  <a:prstClr val="black"/>
                </a:solidFill>
              </a:rPr>
            </a:br>
            <a:r>
              <a:rPr lang="en-US" sz="3600" kern="1200">
                <a:solidFill>
                  <a:prstClr val="black"/>
                </a:solidFill>
              </a:rPr>
              <a:t>nhấp chuột trái 1 lần hoặc</a:t>
            </a:r>
            <a:br>
              <a:rPr lang="en-US" sz="3600" kern="1200">
                <a:solidFill>
                  <a:prstClr val="black"/>
                </a:solidFill>
              </a:rPr>
            </a:br>
            <a:r>
              <a:rPr lang="en-US" sz="3600" kern="1200">
                <a:solidFill>
                  <a:prstClr val="black"/>
                </a:solidFill>
              </a:rPr>
              <a:t>phím mũi tên qua phải thì câu hỏi và đáp án sẽ tự xuất hiện.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6AF0EEB-063F-498F-AD6D-8CFEB5BCE722}"/>
              </a:ext>
            </a:extLst>
          </p:cNvPr>
          <p:cNvSpPr/>
          <p:nvPr/>
        </p:nvSpPr>
        <p:spPr>
          <a:xfrm>
            <a:off x="5522724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sz="3600" kern="1200">
                <a:solidFill>
                  <a:prstClr val="black"/>
                </a:solidFill>
              </a:rPr>
              <a:t>Sau khi HS đưa ra đáp án qua Camera, thầy cô nhấp vào đáp án đúng để xác nhận đáp án.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39030A7-DCF8-428B-8110-D21F928FAF59}"/>
              </a:ext>
            </a:extLst>
          </p:cNvPr>
          <p:cNvSpPr/>
          <p:nvPr/>
        </p:nvSpPr>
        <p:spPr>
          <a:xfrm>
            <a:off x="12960722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kern="1200">
                <a:solidFill>
                  <a:prstClr val="black"/>
                </a:solidFill>
              </a:rPr>
              <a:t>Để chuyển sang câu hỏi tiếp theo, thầy cô nhấp phím mũi tên qua phải 2 lần hoặc</a:t>
            </a:r>
            <a:br>
              <a:rPr lang="en-US" kern="1200">
                <a:solidFill>
                  <a:prstClr val="black"/>
                </a:solidFill>
              </a:rPr>
            </a:br>
            <a:r>
              <a:rPr lang="en-US" kern="1200">
                <a:solidFill>
                  <a:prstClr val="black"/>
                </a:solidFill>
              </a:rPr>
              <a:t>nhấp chuột trái 2 lần.</a:t>
            </a:r>
          </a:p>
        </p:txBody>
      </p:sp>
    </p:spTree>
    <p:extLst>
      <p:ext uri="{BB962C8B-B14F-4D97-AF65-F5344CB8AC3E}">
        <p14:creationId xmlns:p14="http://schemas.microsoft.com/office/powerpoint/2010/main" val="2289602717"/>
      </p:ext>
    </p:extLst>
  </p:cSld>
  <p:clrMapOvr>
    <a:masterClrMapping/>
  </p:clrMapOvr>
  <p:transition>
    <p:split orient="vert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click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17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DiaBayDe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6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32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36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41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0833E-6 -4.81481E-6 L 0.00677 -0.5155 " pathEditMode="relative" rAng="0" ptsTypes="AA">
                                          <p:cBhvr>
                                            <p:cTn id="42" dur="15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9" y="-257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6" dur="15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14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 vol="15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AmThanhDiaBay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19700"/>
                                </p:stCondLst>
                                <p:childTnLst>
                                  <p:par>
                                    <p:cTn id="49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AmHetGio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  <p:seq concurrent="1" nextAc="seek">
                  <p:cTn id="56" restart="whenNotActive" fill="hold" evtFilter="cancelBubble" nodeType="interactiveSeq">
                    <p:stCondLst>
                      <p:cond evt="onClick" delay="0">
                        <p:tgtEl>
                          <p:spTgt spid="3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7" fill="hold">
                          <p:stCondLst>
                            <p:cond delay="0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6" dur="470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3" accel="80000" de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17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0" name="DiaBayDe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32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36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41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0833E-6 -4.81481E-6 L 0.00677 -0.5155 " pathEditMode="relative" rAng="0" ptsTypes="AA">
                                          <p:cBhvr>
                                            <p:cTn id="42" dur="15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9" y="-257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6" dur="15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14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 vol="15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1" name="AmThanhDiaBay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19700"/>
                                </p:stCondLst>
                                <p:childTnLst>
                                  <p:par>
                                    <p:cTn id="49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2" name="AmHetGio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  <p:seq concurrent="1" nextAc="seek">
                  <p:cTn id="56" restart="whenNotActive" fill="hold" evtFilter="cancelBubble" nodeType="interactiveSeq">
                    <p:stCondLst>
                      <p:cond evt="onClick" delay="0">
                        <p:tgtEl>
                          <p:spTgt spid="3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7" fill="hold">
                          <p:stCondLst>
                            <p:cond delay="0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6" dur="4576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3" accel="80000" de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6C9C40F7-6636-4B05-A249-C5AA12FDAEE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2"/>
            <a:ext cx="18288000" cy="10286999"/>
          </a:xfrm>
          <a:prstGeom prst="rect">
            <a:avLst/>
          </a:prstGeom>
        </p:spPr>
      </p:pic>
      <p:grpSp>
        <p:nvGrpSpPr>
          <p:cNvPr id="42" name="Group 41">
            <a:extLst>
              <a:ext uri="{FF2B5EF4-FFF2-40B4-BE49-F238E27FC236}">
                <a16:creationId xmlns:a16="http://schemas.microsoft.com/office/drawing/2014/main" id="{9905CDB2-EEB7-49B9-ADB2-66FCF558DF54}"/>
              </a:ext>
            </a:extLst>
          </p:cNvPr>
          <p:cNvGrpSpPr/>
          <p:nvPr/>
        </p:nvGrpSpPr>
        <p:grpSpPr>
          <a:xfrm>
            <a:off x="3651161" y="369280"/>
            <a:ext cx="14230352" cy="4774223"/>
            <a:chOff x="2434106" y="246185"/>
            <a:chExt cx="9486901" cy="3182815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BFDC2BDB-258C-4F4A-86ED-C0A6EFC4F65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434106" y="246185"/>
              <a:ext cx="9486901" cy="3182815"/>
            </a:xfrm>
            <a:prstGeom prst="rect">
              <a:avLst/>
            </a:prstGeom>
          </p:spPr>
        </p:pic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4025C03-BBC1-4E41-924B-1D89C7CB42D3}"/>
                </a:ext>
              </a:extLst>
            </p:cNvPr>
            <p:cNvSpPr txBox="1"/>
            <p:nvPr/>
          </p:nvSpPr>
          <p:spPr>
            <a:xfrm>
              <a:off x="2674878" y="1458461"/>
              <a:ext cx="9029103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Việc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thắp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đèn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giúp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:</a:t>
              </a: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6CDE6C19-37AA-4D55-B203-0CA4C11C25D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00071" y="949612"/>
            <a:ext cx="2743200" cy="213564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9E21BF8-DFDC-47FA-9179-0DA83D210266}"/>
              </a:ext>
            </a:extLst>
          </p:cNvPr>
          <p:cNvPicPr>
            <a:picLocks noChangeAspect="1"/>
          </p:cNvPicPr>
          <p:nvPr/>
        </p:nvPicPr>
        <p:blipFill>
          <a:blip r:embed="rId11">
            <a:alphaModFix amt="6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59309" y="2748497"/>
            <a:ext cx="2429541" cy="668123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0BF07C3-4F38-4220-AD03-4C6C0ECBDC7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02013" y="7045368"/>
            <a:ext cx="2220839" cy="2286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9C79009-6437-4B91-9359-59C56302401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56090" y="7179129"/>
            <a:ext cx="2031162" cy="224320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0273A81-4537-406E-B3CE-A31805A589E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56370" y="7004037"/>
            <a:ext cx="2030601" cy="2434119"/>
          </a:xfrm>
          <a:prstGeom prst="rect">
            <a:avLst/>
          </a:prstGeom>
        </p:spPr>
      </p:pic>
      <p:pic>
        <p:nvPicPr>
          <p:cNvPr id="26" name="59c3c5f047238">
            <a:hlinkClick r:id="" action="ppaction://media"/>
            <a:extLst>
              <a:ext uri="{FF2B5EF4-FFF2-40B4-BE49-F238E27FC236}">
                <a16:creationId xmlns:a16="http://schemas.microsoft.com/office/drawing/2014/main" id="{B0D31032-F0AD-4067-9A69-879234BD82E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959774" y="2038217"/>
            <a:ext cx="731045" cy="731045"/>
          </a:xfrm>
          <a:prstGeom prst="rect">
            <a:avLst/>
          </a:prstGeom>
        </p:spPr>
      </p:pic>
      <p:grpSp>
        <p:nvGrpSpPr>
          <p:cNvPr id="38" name="Group 37">
            <a:extLst>
              <a:ext uri="{FF2B5EF4-FFF2-40B4-BE49-F238E27FC236}">
                <a16:creationId xmlns:a16="http://schemas.microsoft.com/office/drawing/2014/main" id="{E66CE2CC-C6FC-4C02-8800-255EB55AE7A1}"/>
              </a:ext>
            </a:extLst>
          </p:cNvPr>
          <p:cNvGrpSpPr/>
          <p:nvPr/>
        </p:nvGrpSpPr>
        <p:grpSpPr>
          <a:xfrm>
            <a:off x="3384774" y="5143502"/>
            <a:ext cx="7016526" cy="2324885"/>
            <a:chOff x="2256516" y="3433557"/>
            <a:chExt cx="4677684" cy="1549923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65A52592-0BB8-4E56-8777-98E51EF60298}"/>
                </a:ext>
              </a:extLst>
            </p:cNvPr>
            <p:cNvSpPr/>
            <p:nvPr/>
          </p:nvSpPr>
          <p:spPr>
            <a:xfrm>
              <a:off x="2590800" y="364236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E24F6AB-4202-4A41-B1CC-10AFAD07406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256516" y="3433557"/>
              <a:ext cx="1154488" cy="1549923"/>
            </a:xfrm>
            <a:prstGeom prst="rect">
              <a:avLst/>
            </a:prstGeom>
          </p:spPr>
        </p:pic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974302B-8BF6-442B-A767-DCF07F5816C6}"/>
                </a:ext>
              </a:extLst>
            </p:cNvPr>
            <p:cNvSpPr txBox="1"/>
            <p:nvPr/>
          </p:nvSpPr>
          <p:spPr>
            <a:xfrm>
              <a:off x="3400773" y="3721894"/>
              <a:ext cx="2963418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Cung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cấp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dinh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dưỡng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cho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vật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nuôi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6401136-2892-4E74-8408-0ECBBDBDCC02}"/>
              </a:ext>
            </a:extLst>
          </p:cNvPr>
          <p:cNvGrpSpPr/>
          <p:nvPr/>
        </p:nvGrpSpPr>
        <p:grpSpPr>
          <a:xfrm>
            <a:off x="10751080" y="5030538"/>
            <a:ext cx="6851121" cy="2517432"/>
            <a:chOff x="7167386" y="3353692"/>
            <a:chExt cx="4567414" cy="167828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ADED7621-90B0-4A1A-9CEE-2AF593FBD5ED}"/>
                </a:ext>
              </a:extLst>
            </p:cNvPr>
            <p:cNvSpPr/>
            <p:nvPr/>
          </p:nvSpPr>
          <p:spPr>
            <a:xfrm>
              <a:off x="7391400" y="367284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29C561F4-337C-4F74-B8C1-E9E1657F01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167386" y="3353692"/>
              <a:ext cx="987997" cy="1678288"/>
            </a:xfrm>
            <a:prstGeom prst="rect">
              <a:avLst/>
            </a:prstGeom>
          </p:spPr>
        </p:pic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0405B9B-8989-4F0C-8CCF-4509B3A6EECA}"/>
                </a:ext>
              </a:extLst>
            </p:cNvPr>
            <p:cNvSpPr txBox="1"/>
            <p:nvPr/>
          </p:nvSpPr>
          <p:spPr>
            <a:xfrm>
              <a:off x="8499875" y="3729656"/>
              <a:ext cx="2700526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Tăng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cường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sức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khỏe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vật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nuôi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C13E8F7-E341-4A4A-8467-9009F4679AEA}"/>
              </a:ext>
            </a:extLst>
          </p:cNvPr>
          <p:cNvGrpSpPr/>
          <p:nvPr/>
        </p:nvGrpSpPr>
        <p:grpSpPr>
          <a:xfrm>
            <a:off x="3342039" y="7693574"/>
            <a:ext cx="7059261" cy="2324885"/>
            <a:chOff x="2228026" y="5129048"/>
            <a:chExt cx="4706174" cy="1549923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F1D00E1D-A2B2-4255-A5D2-8BDE9DF92CF0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62E08832-3DCC-49A4-AC1D-099A79C0EFB9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228026" y="5129048"/>
              <a:ext cx="929351" cy="1549923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7128BEF-07EE-4FEE-9225-7F18ADBAC7D5}"/>
                </a:ext>
              </a:extLst>
            </p:cNvPr>
            <p:cNvSpPr txBox="1"/>
            <p:nvPr/>
          </p:nvSpPr>
          <p:spPr>
            <a:xfrm>
              <a:off x="3341990" y="5556174"/>
              <a:ext cx="3080972" cy="53950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Giữ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ấm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cho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vật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nuôi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30854B2-F80C-4FF7-88D5-341CFE138CE3}"/>
              </a:ext>
            </a:extLst>
          </p:cNvPr>
          <p:cNvGrpSpPr/>
          <p:nvPr/>
        </p:nvGrpSpPr>
        <p:grpSpPr>
          <a:xfrm>
            <a:off x="10717482" y="7634535"/>
            <a:ext cx="6884718" cy="2322786"/>
            <a:chOff x="7144988" y="5089690"/>
            <a:chExt cx="4589812" cy="1548524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BD814C31-9D0A-41B1-ADED-E8FF4ABD4B00}"/>
                </a:ext>
              </a:extLst>
            </p:cNvPr>
            <p:cNvSpPr/>
            <p:nvPr/>
          </p:nvSpPr>
          <p:spPr>
            <a:xfrm>
              <a:off x="7391400" y="529883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A8B0FE3D-55AC-44FB-900D-361A2433CC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144988" y="5089690"/>
              <a:ext cx="951590" cy="1548524"/>
            </a:xfrm>
            <a:prstGeom prst="rect">
              <a:avLst/>
            </a:prstGeom>
          </p:spPr>
        </p:pic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A81D0B3-76A8-47AE-B788-8A81D806EC61}"/>
                </a:ext>
              </a:extLst>
            </p:cNvPr>
            <p:cNvSpPr txBox="1"/>
            <p:nvPr/>
          </p:nvSpPr>
          <p:spPr>
            <a:xfrm>
              <a:off x="8340110" y="5298831"/>
              <a:ext cx="3020057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Cung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cấp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nước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cho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vật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nuôi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70F62BFA-5845-4A57-8223-547686DE1E96}"/>
              </a:ext>
            </a:extLst>
          </p:cNvPr>
          <p:cNvSpPr/>
          <p:nvPr/>
        </p:nvSpPr>
        <p:spPr>
          <a:xfrm>
            <a:off x="-1886699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sz="3600" kern="1200">
                <a:solidFill>
                  <a:prstClr val="black"/>
                </a:solidFill>
              </a:rPr>
              <a:t>Khi đến mỗi Slide, thầy cô</a:t>
            </a:r>
            <a:br>
              <a:rPr lang="en-US" sz="3600" kern="1200">
                <a:solidFill>
                  <a:prstClr val="black"/>
                </a:solidFill>
              </a:rPr>
            </a:br>
            <a:r>
              <a:rPr lang="en-US" sz="3600" kern="1200">
                <a:solidFill>
                  <a:prstClr val="black"/>
                </a:solidFill>
              </a:rPr>
              <a:t>nhấp chuột trái 1 lần hoặc</a:t>
            </a:r>
            <a:br>
              <a:rPr lang="en-US" sz="3600" kern="1200">
                <a:solidFill>
                  <a:prstClr val="black"/>
                </a:solidFill>
              </a:rPr>
            </a:br>
            <a:r>
              <a:rPr lang="en-US" sz="3600" kern="1200">
                <a:solidFill>
                  <a:prstClr val="black"/>
                </a:solidFill>
              </a:rPr>
              <a:t>phím mũi tên qua phải thì câu hỏi và đáp án sẽ tự xuất hiện.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3E88DC6-643B-478B-BC5D-8FA7FE6F89F1}"/>
              </a:ext>
            </a:extLst>
          </p:cNvPr>
          <p:cNvSpPr/>
          <p:nvPr/>
        </p:nvSpPr>
        <p:spPr>
          <a:xfrm>
            <a:off x="5522724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sz="3600" kern="1200">
                <a:solidFill>
                  <a:prstClr val="black"/>
                </a:solidFill>
              </a:rPr>
              <a:t>Sau khi HS đưa ra đáp án qua Camera, thầy cô nhấp vào đáp án đúng để xác nhận đáp án.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48C7BAB-C2A1-4252-8ACD-8DBA2F2D7F49}"/>
              </a:ext>
            </a:extLst>
          </p:cNvPr>
          <p:cNvSpPr/>
          <p:nvPr/>
        </p:nvSpPr>
        <p:spPr>
          <a:xfrm>
            <a:off x="12960722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kern="1200">
                <a:solidFill>
                  <a:prstClr val="black"/>
                </a:solidFill>
              </a:rPr>
              <a:t>Để chuyển sang câu hỏi tiếp theo, thầy cô nhấp phím mũi tên qua phải 2 lần hoặc</a:t>
            </a:r>
            <a:br>
              <a:rPr lang="en-US" kern="1200">
                <a:solidFill>
                  <a:prstClr val="black"/>
                </a:solidFill>
              </a:rPr>
            </a:br>
            <a:r>
              <a:rPr lang="en-US" kern="1200">
                <a:solidFill>
                  <a:prstClr val="black"/>
                </a:solidFill>
              </a:rPr>
              <a:t>nhấp chuột trái 2 lần.</a:t>
            </a:r>
          </a:p>
        </p:txBody>
      </p:sp>
    </p:spTree>
    <p:extLst>
      <p:ext uri="{BB962C8B-B14F-4D97-AF65-F5344CB8AC3E}">
        <p14:creationId xmlns:p14="http://schemas.microsoft.com/office/powerpoint/2010/main" val="1611910871"/>
      </p:ext>
    </p:extLst>
  </p:cSld>
  <p:clrMapOvr>
    <a:masterClrMapping/>
  </p:clrMapOvr>
  <p:transition>
    <p:split orient="vert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click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2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DiaBayDe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6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32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36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41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0833E-6 -4.81481E-6 L 0.00677 -0.5155 " pathEditMode="relative" rAng="0" ptsTypes="AA">
                                          <p:cBhvr>
                                            <p:cTn id="42" dur="15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9" y="-257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6" dur="15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14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 vol="18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AmThanhDiaBay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19700"/>
                                </p:stCondLst>
                                <p:childTnLst>
                                  <p:par>
                                    <p:cTn id="49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AmHetGio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  <p:seq concurrent="1" nextAc="seek">
                  <p:cTn id="56" restart="whenNotActive" fill="hold" evtFilter="cancelBubble" nodeType="interactiveSeq">
                    <p:stCondLst>
                      <p:cond evt="onClick" delay="0">
                        <p:tgtEl>
                          <p:spTgt spid="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7" fill="hold">
                          <p:stCondLst>
                            <p:cond delay="0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6" dur="470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3" accel="80000" de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2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0" name="DiaBayDe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32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36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41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0833E-6 -4.81481E-6 L 0.00677 -0.5155 " pathEditMode="relative" rAng="0" ptsTypes="AA">
                                          <p:cBhvr>
                                            <p:cTn id="42" dur="15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9" y="-257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6" dur="15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14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 vol="18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1" name="AmThanhDiaBay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19700"/>
                                </p:stCondLst>
                                <p:childTnLst>
                                  <p:par>
                                    <p:cTn id="49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2" name="AmHetGio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  <p:seq concurrent="1" nextAc="seek">
                  <p:cTn id="56" restart="whenNotActive" fill="hold" evtFilter="cancelBubble" nodeType="interactiveSeq">
                    <p:stCondLst>
                      <p:cond evt="onClick" delay="0">
                        <p:tgtEl>
                          <p:spTgt spid="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7" fill="hold">
                          <p:stCondLst>
                            <p:cond delay="0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6" dur="4576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3" accel="80000" de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6C9C40F7-6636-4B05-A249-C5AA12FDAEE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2"/>
            <a:ext cx="18288000" cy="10286999"/>
          </a:xfrm>
          <a:prstGeom prst="rect">
            <a:avLst/>
          </a:prstGeom>
        </p:spPr>
      </p:pic>
      <p:grpSp>
        <p:nvGrpSpPr>
          <p:cNvPr id="42" name="Group 41">
            <a:extLst>
              <a:ext uri="{FF2B5EF4-FFF2-40B4-BE49-F238E27FC236}">
                <a16:creationId xmlns:a16="http://schemas.microsoft.com/office/drawing/2014/main" id="{9905CDB2-EEB7-49B9-ADB2-66FCF558DF54}"/>
              </a:ext>
            </a:extLst>
          </p:cNvPr>
          <p:cNvGrpSpPr/>
          <p:nvPr/>
        </p:nvGrpSpPr>
        <p:grpSpPr>
          <a:xfrm>
            <a:off x="3651161" y="369280"/>
            <a:ext cx="14230352" cy="4774223"/>
            <a:chOff x="2434106" y="246185"/>
            <a:chExt cx="9486901" cy="3182815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BFDC2BDB-258C-4F4A-86ED-C0A6EFC4F65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434106" y="246185"/>
              <a:ext cx="9486901" cy="3182815"/>
            </a:xfrm>
            <a:prstGeom prst="rect">
              <a:avLst/>
            </a:prstGeom>
          </p:spPr>
        </p:pic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4025C03-BBC1-4E41-924B-1D89C7CB42D3}"/>
                </a:ext>
              </a:extLst>
            </p:cNvPr>
            <p:cNvSpPr txBox="1"/>
            <p:nvPr/>
          </p:nvSpPr>
          <p:spPr>
            <a:xfrm>
              <a:off x="2674878" y="1458461"/>
              <a:ext cx="9029103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Nơi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thích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hợp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để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trồng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hoa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súng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500" kern="1200" dirty="0" err="1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là</a:t>
              </a:r>
              <a:r>
                <a:rPr lang="en-US" sz="4500" kern="1200" dirty="0">
                  <a:solidFill>
                    <a:srgbClr val="ED5565"/>
                  </a:solidFill>
                  <a:latin typeface="Arial" pitchFamily="34" charset="0"/>
                  <a:ea typeface="+mn-ea"/>
                  <a:cs typeface="Arial" pitchFamily="34" charset="0"/>
                </a:rPr>
                <a:t>:</a:t>
              </a: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6CDE6C19-37AA-4D55-B203-0CA4C11C25D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00071" y="949612"/>
            <a:ext cx="2743200" cy="213564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9E21BF8-DFDC-47FA-9179-0DA83D210266}"/>
              </a:ext>
            </a:extLst>
          </p:cNvPr>
          <p:cNvPicPr>
            <a:picLocks noChangeAspect="1"/>
          </p:cNvPicPr>
          <p:nvPr/>
        </p:nvPicPr>
        <p:blipFill>
          <a:blip r:embed="rId11">
            <a:alphaModFix amt="6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59309" y="2748497"/>
            <a:ext cx="2429541" cy="668123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0BF07C3-4F38-4220-AD03-4C6C0ECBDC7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02013" y="7045368"/>
            <a:ext cx="2220839" cy="2286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9C79009-6437-4B91-9359-59C56302401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56090" y="7179129"/>
            <a:ext cx="2031162" cy="224320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0273A81-4537-406E-B3CE-A31805A589E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56370" y="7004037"/>
            <a:ext cx="2030601" cy="2434119"/>
          </a:xfrm>
          <a:prstGeom prst="rect">
            <a:avLst/>
          </a:prstGeom>
        </p:spPr>
      </p:pic>
      <p:pic>
        <p:nvPicPr>
          <p:cNvPr id="26" name="59c3c5f047238">
            <a:hlinkClick r:id="" action="ppaction://media"/>
            <a:extLst>
              <a:ext uri="{FF2B5EF4-FFF2-40B4-BE49-F238E27FC236}">
                <a16:creationId xmlns:a16="http://schemas.microsoft.com/office/drawing/2014/main" id="{B0D31032-F0AD-4067-9A69-879234BD82E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959774" y="2038217"/>
            <a:ext cx="731045" cy="731045"/>
          </a:xfrm>
          <a:prstGeom prst="rect">
            <a:avLst/>
          </a:prstGeom>
        </p:spPr>
      </p:pic>
      <p:grpSp>
        <p:nvGrpSpPr>
          <p:cNvPr id="38" name="Group 37">
            <a:extLst>
              <a:ext uri="{FF2B5EF4-FFF2-40B4-BE49-F238E27FC236}">
                <a16:creationId xmlns:a16="http://schemas.microsoft.com/office/drawing/2014/main" id="{E66CE2CC-C6FC-4C02-8800-255EB55AE7A1}"/>
              </a:ext>
            </a:extLst>
          </p:cNvPr>
          <p:cNvGrpSpPr/>
          <p:nvPr/>
        </p:nvGrpSpPr>
        <p:grpSpPr>
          <a:xfrm>
            <a:off x="3384774" y="5143502"/>
            <a:ext cx="7016526" cy="2324885"/>
            <a:chOff x="2256516" y="3433557"/>
            <a:chExt cx="4677684" cy="1549923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65A52592-0BB8-4E56-8777-98E51EF60298}"/>
                </a:ext>
              </a:extLst>
            </p:cNvPr>
            <p:cNvSpPr/>
            <p:nvPr/>
          </p:nvSpPr>
          <p:spPr>
            <a:xfrm>
              <a:off x="2590800" y="364236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E24F6AB-4202-4A41-B1CC-10AFAD07406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256516" y="3433557"/>
              <a:ext cx="1154488" cy="1549923"/>
            </a:xfrm>
            <a:prstGeom prst="rect">
              <a:avLst/>
            </a:prstGeom>
          </p:spPr>
        </p:pic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974302B-8BF6-442B-A767-DCF07F5816C6}"/>
                </a:ext>
              </a:extLst>
            </p:cNvPr>
            <p:cNvSpPr txBox="1"/>
            <p:nvPr/>
          </p:nvSpPr>
          <p:spPr>
            <a:xfrm>
              <a:off x="3619871" y="3734211"/>
              <a:ext cx="2525263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Đầm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,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ao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,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nơi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có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nhiều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nắng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6401136-2892-4E74-8408-0ECBBDBDCC02}"/>
              </a:ext>
            </a:extLst>
          </p:cNvPr>
          <p:cNvGrpSpPr/>
          <p:nvPr/>
        </p:nvGrpSpPr>
        <p:grpSpPr>
          <a:xfrm>
            <a:off x="10751079" y="5030538"/>
            <a:ext cx="6851121" cy="2517432"/>
            <a:chOff x="7167386" y="3353692"/>
            <a:chExt cx="4567414" cy="167828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ADED7621-90B0-4A1A-9CEE-2AF593FBD5ED}"/>
                </a:ext>
              </a:extLst>
            </p:cNvPr>
            <p:cNvSpPr/>
            <p:nvPr/>
          </p:nvSpPr>
          <p:spPr>
            <a:xfrm>
              <a:off x="7391400" y="367284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29C561F4-337C-4F74-B8C1-E9E1657F01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167386" y="3353692"/>
              <a:ext cx="987997" cy="1678288"/>
            </a:xfrm>
            <a:prstGeom prst="rect">
              <a:avLst/>
            </a:prstGeom>
          </p:spPr>
        </p:pic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0405B9B-8989-4F0C-8CCF-4509B3A6EECA}"/>
                </a:ext>
              </a:extLst>
            </p:cNvPr>
            <p:cNvSpPr txBox="1"/>
            <p:nvPr/>
          </p:nvSpPr>
          <p:spPr>
            <a:xfrm>
              <a:off x="8282397" y="3752375"/>
              <a:ext cx="3091659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Nơi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có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giàn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lưới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che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nắng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C13E8F7-E341-4A4A-8467-9009F4679AEA}"/>
              </a:ext>
            </a:extLst>
          </p:cNvPr>
          <p:cNvGrpSpPr/>
          <p:nvPr/>
        </p:nvGrpSpPr>
        <p:grpSpPr>
          <a:xfrm>
            <a:off x="3342039" y="7693574"/>
            <a:ext cx="7059261" cy="2324885"/>
            <a:chOff x="2228026" y="5129048"/>
            <a:chExt cx="4706174" cy="1549923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F1D00E1D-A2B2-4255-A5D2-8BDE9DF92CF0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62E08832-3DCC-49A4-AC1D-099A79C0EFB9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228026" y="5129048"/>
              <a:ext cx="929351" cy="1549923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7128BEF-07EE-4FEE-9225-7F18ADBAC7D5}"/>
                </a:ext>
              </a:extLst>
            </p:cNvPr>
            <p:cNvSpPr txBox="1"/>
            <p:nvPr/>
          </p:nvSpPr>
          <p:spPr>
            <a:xfrm>
              <a:off x="3217453" y="5338596"/>
              <a:ext cx="3330099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Trên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đất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hoặc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nơi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khô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ráo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30854B2-F80C-4FF7-88D5-341CFE138CE3}"/>
              </a:ext>
            </a:extLst>
          </p:cNvPr>
          <p:cNvGrpSpPr/>
          <p:nvPr/>
        </p:nvGrpSpPr>
        <p:grpSpPr>
          <a:xfrm>
            <a:off x="10717482" y="7634535"/>
            <a:ext cx="6884718" cy="2322786"/>
            <a:chOff x="7144988" y="5089690"/>
            <a:chExt cx="4589812" cy="1548524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BD814C31-9D0A-41B1-ADED-E8FF4ABD4B00}"/>
                </a:ext>
              </a:extLst>
            </p:cNvPr>
            <p:cNvSpPr/>
            <p:nvPr/>
          </p:nvSpPr>
          <p:spPr>
            <a:xfrm>
              <a:off x="7391400" y="5298831"/>
              <a:ext cx="4343400" cy="131063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lnSpc>
                  <a:spcPct val="150000"/>
                </a:lnSpc>
                <a:buClrTx/>
              </a:pPr>
              <a:endParaRPr lang="en-US" sz="4000" kern="12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A8B0FE3D-55AC-44FB-900D-361A2433CC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144988" y="5089690"/>
              <a:ext cx="951590" cy="1548524"/>
            </a:xfrm>
            <a:prstGeom prst="rect">
              <a:avLst/>
            </a:prstGeom>
          </p:spPr>
        </p:pic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A81D0B3-76A8-47AE-B788-8A81D806EC61}"/>
                </a:ext>
              </a:extLst>
            </p:cNvPr>
            <p:cNvSpPr txBox="1"/>
            <p:nvPr/>
          </p:nvSpPr>
          <p:spPr>
            <a:xfrm>
              <a:off x="8213468" y="5378365"/>
              <a:ext cx="3229517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Có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thể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trồng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ở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bất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kì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</a:p>
            <a:p>
              <a:pPr algn="ctr" defTabSz="1371464">
                <a:lnSpc>
                  <a:spcPct val="150000"/>
                </a:lnSpc>
                <a:buClrTx/>
              </a:pP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nơi</a:t>
              </a:r>
              <a:r>
                <a:rPr lang="en-US" sz="4000" kern="1200" dirty="0">
                  <a:latin typeface="Arial" pitchFamily="34" charset="0"/>
                  <a:ea typeface="+mn-ea"/>
                  <a:cs typeface="Arial" pitchFamily="34" charset="0"/>
                </a:rPr>
                <a:t> </a:t>
              </a:r>
              <a:r>
                <a:rPr lang="en-US" sz="4000" kern="1200" dirty="0" err="1">
                  <a:latin typeface="Arial" pitchFamily="34" charset="0"/>
                  <a:ea typeface="+mn-ea"/>
                  <a:cs typeface="Arial" pitchFamily="34" charset="0"/>
                </a:rPr>
                <a:t>nào</a:t>
              </a:r>
              <a:endParaRPr lang="en-US" sz="4000" kern="1200" dirty="0"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B792BB09-07F5-4F2A-A006-4A958E2892B1}"/>
              </a:ext>
            </a:extLst>
          </p:cNvPr>
          <p:cNvSpPr/>
          <p:nvPr/>
        </p:nvSpPr>
        <p:spPr>
          <a:xfrm>
            <a:off x="-1886699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sz="4000" kern="120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Khi đến mỗi Slide, thầy cô</a:t>
            </a:r>
            <a:br>
              <a:rPr lang="en-US" sz="4000" kern="120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</a:br>
            <a:r>
              <a:rPr lang="en-US" sz="4000" kern="120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nhấp chuột trái 1 lần hoặc</a:t>
            </a:r>
            <a:br>
              <a:rPr lang="en-US" sz="4000" kern="120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</a:br>
            <a:r>
              <a:rPr lang="en-US" sz="4000" kern="120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phím mũi tên qua phải thì câu hỏi và đáp án sẽ tự xuất hiện.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E4113E9-F50F-44AF-B583-47ED78FBE603}"/>
              </a:ext>
            </a:extLst>
          </p:cNvPr>
          <p:cNvSpPr/>
          <p:nvPr/>
        </p:nvSpPr>
        <p:spPr>
          <a:xfrm>
            <a:off x="5522724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sz="4000" kern="120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Sau khi HS đưa ra đáp án qua Camera, thầy cô nhấp vào đáp án đúng để xác nhận đáp án.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6DE6512-6432-405C-A619-64B28BB1F945}"/>
              </a:ext>
            </a:extLst>
          </p:cNvPr>
          <p:cNvSpPr/>
          <p:nvPr/>
        </p:nvSpPr>
        <p:spPr>
          <a:xfrm>
            <a:off x="12960722" y="10804020"/>
            <a:ext cx="7200900" cy="2966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7" tIns="68573" rIns="137147" bIns="68573" rtlCol="0" anchor="ctr"/>
          <a:lstStyle/>
          <a:p>
            <a:pPr algn="ctr" defTabSz="1371464">
              <a:lnSpc>
                <a:spcPct val="150000"/>
              </a:lnSpc>
              <a:buClrTx/>
            </a:pPr>
            <a:r>
              <a:rPr lang="en-US" sz="4000" kern="120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Để chuyển sang câu hỏi tiếp theo, thầy cô nhấp phím mũi tên qua phải 2 lần hoặc</a:t>
            </a:r>
            <a:br>
              <a:rPr lang="en-US" sz="4000" kern="120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</a:br>
            <a:r>
              <a:rPr lang="en-US" sz="4000" kern="120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nhấp chuột trái 2 lần.</a:t>
            </a:r>
          </a:p>
        </p:txBody>
      </p:sp>
    </p:spTree>
    <p:extLst>
      <p:ext uri="{BB962C8B-B14F-4D97-AF65-F5344CB8AC3E}">
        <p14:creationId xmlns:p14="http://schemas.microsoft.com/office/powerpoint/2010/main" val="1008058924"/>
      </p:ext>
    </p:extLst>
  </p:cSld>
  <p:clrMapOvr>
    <a:masterClrMapping/>
  </p:clrMapOvr>
  <p:transition>
    <p:split orient="vert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click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17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DiaBayDe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6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32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36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41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0833E-6 -4.81481E-6 L 0.00677 -0.5155 " pathEditMode="relative" rAng="0" ptsTypes="AA">
                                          <p:cBhvr>
                                            <p:cTn id="42" dur="15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9" y="-257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6" dur="15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14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 vol="11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AmThanhDiaBay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19700"/>
                                </p:stCondLst>
                                <p:childTnLst>
                                  <p:par>
                                    <p:cTn id="49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AmHetGio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  <p:seq concurrent="1" nextAc="seek">
                  <p:cTn id="56" restart="whenNotActive" fill="hold" evtFilter="cancelBubble" nodeType="interactiveSeq">
                    <p:stCondLst>
                      <p:cond evt="onClick" delay="0">
                        <p:tgtEl>
                          <p:spTgt spid="3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7" fill="hold">
                          <p:stCondLst>
                            <p:cond delay="0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6" dur="470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3" accel="80000" de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17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0" name="DiaBayDe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32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36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41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0833E-6 -4.81481E-6 L 0.00677 -0.5155 " pathEditMode="relative" rAng="0" ptsTypes="AA">
                                          <p:cBhvr>
                                            <p:cTn id="42" dur="15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9" y="-257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6" dur="15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14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 vol="11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1" name="AmThanhDiaBay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19700"/>
                                </p:stCondLst>
                                <p:childTnLst>
                                  <p:par>
                                    <p:cTn id="49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2" name="AmHetGio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  <p:seq concurrent="1" nextAc="seek">
                  <p:cTn id="56" restart="whenNotActive" fill="hold" evtFilter="cancelBubble" nodeType="interactiveSeq">
                    <p:stCondLst>
                      <p:cond evt="onClick" delay="0">
                        <p:tgtEl>
                          <p:spTgt spid="3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7" fill="hold">
                          <p:stCondLst>
                            <p:cond delay="0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6" dur="4576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3" accel="80000" de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3696BD2-902B-4222-AB03-1DDA78E6541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51"/>
          <a:stretch/>
        </p:blipFill>
        <p:spPr>
          <a:xfrm>
            <a:off x="0" y="0"/>
            <a:ext cx="18316575" cy="10287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DBD9952-5F19-45B5-B1B0-6312F9008E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94002" y="3200400"/>
            <a:ext cx="6369974" cy="6057900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BE7F857E-D8AC-4887-8179-C951D8492FBD}"/>
              </a:ext>
            </a:extLst>
          </p:cNvPr>
          <p:cNvGrpSpPr/>
          <p:nvPr/>
        </p:nvGrpSpPr>
        <p:grpSpPr>
          <a:xfrm>
            <a:off x="6172200" y="1028700"/>
            <a:ext cx="11852961" cy="4114800"/>
            <a:chOff x="4114800" y="685800"/>
            <a:chExt cx="7901974" cy="2743200"/>
          </a:xfrm>
        </p:grpSpPr>
        <p:sp>
          <p:nvSpPr>
            <p:cNvPr id="7" name="Speech Bubble: Rectangle with Corners Rounded 6">
              <a:extLst>
                <a:ext uri="{FF2B5EF4-FFF2-40B4-BE49-F238E27FC236}">
                  <a16:creationId xmlns:a16="http://schemas.microsoft.com/office/drawing/2014/main" id="{160D3432-3912-4F6B-8129-1C7066299C80}"/>
                </a:ext>
              </a:extLst>
            </p:cNvPr>
            <p:cNvSpPr/>
            <p:nvPr/>
          </p:nvSpPr>
          <p:spPr>
            <a:xfrm>
              <a:off x="4114800" y="685800"/>
              <a:ext cx="7901974" cy="2743200"/>
            </a:xfrm>
            <a:prstGeom prst="wedgeRoundRectCallout">
              <a:avLst>
                <a:gd name="adj1" fmla="val -42241"/>
                <a:gd name="adj2" fmla="val 66389"/>
                <a:gd name="adj3" fmla="val 16667"/>
              </a:avLst>
            </a:prstGeom>
            <a:solidFill>
              <a:schemeClr val="bg1"/>
            </a:solidFill>
            <a:ln w="762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64">
                <a:buClrTx/>
              </a:pPr>
              <a:endParaRPr lang="en-US" sz="2700" kern="1200">
                <a:solidFill>
                  <a:prstClr val="white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BE89296-2F1A-4013-90E9-A0295113DFA4}"/>
                </a:ext>
              </a:extLst>
            </p:cNvPr>
            <p:cNvSpPr txBox="1"/>
            <p:nvPr/>
          </p:nvSpPr>
          <p:spPr>
            <a:xfrm>
              <a:off x="4572000" y="1226403"/>
              <a:ext cx="7107715" cy="166199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defTabSz="1371464">
                <a:buClrTx/>
              </a:pPr>
              <a:r>
                <a:rPr lang="en-US" sz="8100" kern="1200">
                  <a:solidFill>
                    <a:srgbClr val="ED5565"/>
                  </a:solidFill>
                  <a:latin typeface="iCiel Cadena" panose="02000503000000020004" pitchFamily="50" charset="0"/>
                  <a:ea typeface="+mn-ea"/>
                  <a:cs typeface="+mn-cs"/>
                </a:rPr>
                <a:t>CẢM ƠN CÁC BẠN</a:t>
              </a:r>
            </a:p>
            <a:p>
              <a:pPr defTabSz="1371464">
                <a:buClrTx/>
              </a:pPr>
              <a:r>
                <a:rPr lang="en-US" sz="8100" kern="1200">
                  <a:solidFill>
                    <a:srgbClr val="ED5565"/>
                  </a:solidFill>
                  <a:latin typeface="iCiel Cadena" panose="02000503000000020004" pitchFamily="50" charset="0"/>
                  <a:ea typeface="+mn-ea"/>
                  <a:cs typeface="+mn-cs"/>
                </a:rPr>
                <a:t>ĐÃ GIẢI CỨU CHÚNG TỚ!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0602747"/>
      </p:ext>
    </p:extLst>
  </p:cSld>
  <p:clrMapOvr>
    <a:masterClrMapping/>
  </p:clrMapOvr>
  <p:transition>
    <p:split orient="vert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2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repeatCount="indefinite" accel="50000" decel="5000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4.44444E-6 L -0.00078 0.0118 " pathEditMode="relative" rAng="0" ptsTypes="AA">
                                          <p:cBhvr>
                                            <p:cTn id="15" dur="4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00" y="5790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2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repeatCount="indefinite" accel="50000" decel="5000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4.44444E-6 L -0.00078 0.0118 " pathEditMode="relative" rAng="0" ptsTypes="AA">
                                          <p:cBhvr>
                                            <p:cTn id="15" dur="4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" y="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8" name="Google Shape;5468;p67"/>
          <p:cNvGrpSpPr/>
          <p:nvPr/>
        </p:nvGrpSpPr>
        <p:grpSpPr>
          <a:xfrm flipH="1">
            <a:off x="15976544" y="155417"/>
            <a:ext cx="1480290" cy="521346"/>
            <a:chOff x="8047125" y="1102275"/>
            <a:chExt cx="318000" cy="114275"/>
          </a:xfrm>
        </p:grpSpPr>
        <p:sp>
          <p:nvSpPr>
            <p:cNvPr id="5469" name="Google Shape;5469;p67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0" name="Google Shape;5470;p67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1" name="Google Shape;5471;p67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2" name="Google Shape;5472;p67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3" name="Google Shape;5473;p67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4" name="Google Shape;5474;p67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5" name="Google Shape;5475;p67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07" name="TextBox 18"/>
          <p:cNvSpPr txBox="1"/>
          <p:nvPr/>
        </p:nvSpPr>
        <p:spPr>
          <a:xfrm>
            <a:off x="2184807" y="19243"/>
            <a:ext cx="10854219" cy="131504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6500" b="1" dirty="0">
                <a:solidFill>
                  <a:srgbClr val="C851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VẬN DỤNG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498241" y="2027843"/>
            <a:ext cx="6349435" cy="7206163"/>
          </a:xfrm>
          <a:prstGeom prst="roundRect">
            <a:avLst/>
          </a:prstGeom>
          <a:solidFill>
            <a:srgbClr val="FFFFFF"/>
          </a:solidFill>
          <a:ln>
            <a:solidFill>
              <a:schemeClr val="accent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4500" dirty="0" err="1">
                <a:solidFill>
                  <a:srgbClr val="000000"/>
                </a:solidFill>
              </a:rPr>
              <a:t>Nêu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ít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nhất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ba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việc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cần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làm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để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chăm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sóc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vật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nuôi</a:t>
            </a:r>
            <a:r>
              <a:rPr lang="en-US" sz="4500" dirty="0">
                <a:solidFill>
                  <a:srgbClr val="000000"/>
                </a:solidFill>
              </a:rPr>
              <a:t>, </a:t>
            </a:r>
            <a:r>
              <a:rPr lang="en-US" sz="4500" dirty="0" err="1">
                <a:solidFill>
                  <a:srgbClr val="000000"/>
                </a:solidFill>
              </a:rPr>
              <a:t>cây</a:t>
            </a:r>
            <a:r>
              <a:rPr lang="en-US" sz="4500" dirty="0">
                <a:solidFill>
                  <a:srgbClr val="000000"/>
                </a:solidFill>
              </a:rPr>
              <a:t> </a:t>
            </a:r>
            <a:r>
              <a:rPr lang="en-US" sz="4500" dirty="0" err="1">
                <a:solidFill>
                  <a:srgbClr val="000000"/>
                </a:solidFill>
              </a:rPr>
              <a:t>trồng</a:t>
            </a:r>
            <a:endParaRPr lang="en-US" sz="4500" dirty="0">
              <a:solidFill>
                <a:srgbClr val="000000"/>
              </a:solidFill>
            </a:endParaRPr>
          </a:p>
        </p:txBody>
      </p:sp>
      <p:grpSp>
        <p:nvGrpSpPr>
          <p:cNvPr id="18" name="Google Shape;3859;p55"/>
          <p:cNvGrpSpPr/>
          <p:nvPr/>
        </p:nvGrpSpPr>
        <p:grpSpPr>
          <a:xfrm rot="10800000">
            <a:off x="2648624" y="8110366"/>
            <a:ext cx="1663324" cy="2231202"/>
            <a:chOff x="4308700" y="2404375"/>
            <a:chExt cx="558225" cy="788550"/>
          </a:xfrm>
        </p:grpSpPr>
        <p:sp>
          <p:nvSpPr>
            <p:cNvPr id="19" name="Google Shape;3860;p55"/>
            <p:cNvSpPr/>
            <p:nvPr/>
          </p:nvSpPr>
          <p:spPr>
            <a:xfrm>
              <a:off x="4700975" y="2628600"/>
              <a:ext cx="28550" cy="42650"/>
            </a:xfrm>
            <a:custGeom>
              <a:avLst/>
              <a:gdLst/>
              <a:ahLst/>
              <a:cxnLst/>
              <a:rect l="l" t="t" r="r" b="b"/>
              <a:pathLst>
                <a:path w="1142" h="1706" extrusionOk="0">
                  <a:moveTo>
                    <a:pt x="647" y="0"/>
                  </a:moveTo>
                  <a:cubicBezTo>
                    <a:pt x="620" y="0"/>
                    <a:pt x="593" y="4"/>
                    <a:pt x="567" y="11"/>
                  </a:cubicBezTo>
                  <a:cubicBezTo>
                    <a:pt x="493" y="33"/>
                    <a:pt x="423" y="78"/>
                    <a:pt x="367" y="134"/>
                  </a:cubicBezTo>
                  <a:cubicBezTo>
                    <a:pt x="332" y="169"/>
                    <a:pt x="301" y="210"/>
                    <a:pt x="277" y="253"/>
                  </a:cubicBezTo>
                  <a:cubicBezTo>
                    <a:pt x="230" y="338"/>
                    <a:pt x="200" y="430"/>
                    <a:pt x="184" y="524"/>
                  </a:cubicBezTo>
                  <a:cubicBezTo>
                    <a:pt x="77" y="712"/>
                    <a:pt x="43" y="927"/>
                    <a:pt x="20" y="1143"/>
                  </a:cubicBezTo>
                  <a:cubicBezTo>
                    <a:pt x="12" y="1220"/>
                    <a:pt x="0" y="1305"/>
                    <a:pt x="21" y="1381"/>
                  </a:cubicBezTo>
                  <a:cubicBezTo>
                    <a:pt x="53" y="1490"/>
                    <a:pt x="143" y="1562"/>
                    <a:pt x="255" y="1574"/>
                  </a:cubicBezTo>
                  <a:cubicBezTo>
                    <a:pt x="265" y="1575"/>
                    <a:pt x="275" y="1576"/>
                    <a:pt x="284" y="1576"/>
                  </a:cubicBezTo>
                  <a:cubicBezTo>
                    <a:pt x="288" y="1576"/>
                    <a:pt x="292" y="1576"/>
                    <a:pt x="296" y="1576"/>
                  </a:cubicBezTo>
                  <a:cubicBezTo>
                    <a:pt x="339" y="1652"/>
                    <a:pt x="418" y="1705"/>
                    <a:pt x="509" y="1705"/>
                  </a:cubicBezTo>
                  <a:cubicBezTo>
                    <a:pt x="521" y="1705"/>
                    <a:pt x="533" y="1704"/>
                    <a:pt x="545" y="1702"/>
                  </a:cubicBezTo>
                  <a:cubicBezTo>
                    <a:pt x="670" y="1682"/>
                    <a:pt x="772" y="1556"/>
                    <a:pt x="747" y="1428"/>
                  </a:cubicBezTo>
                  <a:cubicBezTo>
                    <a:pt x="745" y="1413"/>
                    <a:pt x="741" y="1397"/>
                    <a:pt x="739" y="1382"/>
                  </a:cubicBezTo>
                  <a:cubicBezTo>
                    <a:pt x="782" y="1361"/>
                    <a:pt x="824" y="1334"/>
                    <a:pt x="861" y="1307"/>
                  </a:cubicBezTo>
                  <a:cubicBezTo>
                    <a:pt x="965" y="1228"/>
                    <a:pt x="1035" y="1107"/>
                    <a:pt x="1073" y="985"/>
                  </a:cubicBezTo>
                  <a:cubicBezTo>
                    <a:pt x="1141" y="767"/>
                    <a:pt x="1135" y="485"/>
                    <a:pt x="953" y="323"/>
                  </a:cubicBezTo>
                  <a:cubicBezTo>
                    <a:pt x="953" y="261"/>
                    <a:pt x="944" y="200"/>
                    <a:pt x="911" y="143"/>
                  </a:cubicBezTo>
                  <a:cubicBezTo>
                    <a:pt x="856" y="53"/>
                    <a:pt x="750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" name="Google Shape;3861;p55"/>
            <p:cNvSpPr/>
            <p:nvPr/>
          </p:nvSpPr>
          <p:spPr>
            <a:xfrm>
              <a:off x="4727525" y="2880150"/>
              <a:ext cx="44575" cy="55925"/>
            </a:xfrm>
            <a:custGeom>
              <a:avLst/>
              <a:gdLst/>
              <a:ahLst/>
              <a:cxnLst/>
              <a:rect l="l" t="t" r="r" b="b"/>
              <a:pathLst>
                <a:path w="1783" h="2237" extrusionOk="0">
                  <a:moveTo>
                    <a:pt x="1350" y="0"/>
                  </a:moveTo>
                  <a:cubicBezTo>
                    <a:pt x="1308" y="0"/>
                    <a:pt x="1265" y="11"/>
                    <a:pt x="1228" y="34"/>
                  </a:cubicBezTo>
                  <a:cubicBezTo>
                    <a:pt x="1193" y="53"/>
                    <a:pt x="1166" y="80"/>
                    <a:pt x="1146" y="112"/>
                  </a:cubicBezTo>
                  <a:cubicBezTo>
                    <a:pt x="1110" y="115"/>
                    <a:pt x="1073" y="120"/>
                    <a:pt x="1034" y="130"/>
                  </a:cubicBezTo>
                  <a:cubicBezTo>
                    <a:pt x="965" y="147"/>
                    <a:pt x="897" y="186"/>
                    <a:pt x="838" y="226"/>
                  </a:cubicBezTo>
                  <a:cubicBezTo>
                    <a:pt x="791" y="257"/>
                    <a:pt x="748" y="292"/>
                    <a:pt x="708" y="332"/>
                  </a:cubicBezTo>
                  <a:cubicBezTo>
                    <a:pt x="647" y="394"/>
                    <a:pt x="593" y="466"/>
                    <a:pt x="547" y="542"/>
                  </a:cubicBezTo>
                  <a:cubicBezTo>
                    <a:pt x="472" y="621"/>
                    <a:pt x="412" y="711"/>
                    <a:pt x="369" y="809"/>
                  </a:cubicBezTo>
                  <a:cubicBezTo>
                    <a:pt x="362" y="818"/>
                    <a:pt x="354" y="826"/>
                    <a:pt x="347" y="835"/>
                  </a:cubicBezTo>
                  <a:cubicBezTo>
                    <a:pt x="147" y="1072"/>
                    <a:pt x="1" y="1405"/>
                    <a:pt x="70" y="1720"/>
                  </a:cubicBezTo>
                  <a:cubicBezTo>
                    <a:pt x="89" y="1800"/>
                    <a:pt x="120" y="1872"/>
                    <a:pt x="164" y="1936"/>
                  </a:cubicBezTo>
                  <a:cubicBezTo>
                    <a:pt x="170" y="2008"/>
                    <a:pt x="192" y="2084"/>
                    <a:pt x="236" y="2140"/>
                  </a:cubicBezTo>
                  <a:cubicBezTo>
                    <a:pt x="272" y="2184"/>
                    <a:pt x="325" y="2216"/>
                    <a:pt x="381" y="2230"/>
                  </a:cubicBezTo>
                  <a:cubicBezTo>
                    <a:pt x="399" y="2234"/>
                    <a:pt x="417" y="2236"/>
                    <a:pt x="433" y="2236"/>
                  </a:cubicBezTo>
                  <a:cubicBezTo>
                    <a:pt x="478" y="2236"/>
                    <a:pt x="520" y="2223"/>
                    <a:pt x="563" y="2205"/>
                  </a:cubicBezTo>
                  <a:cubicBezTo>
                    <a:pt x="586" y="2195"/>
                    <a:pt x="609" y="2181"/>
                    <a:pt x="631" y="2166"/>
                  </a:cubicBezTo>
                  <a:cubicBezTo>
                    <a:pt x="641" y="2165"/>
                    <a:pt x="652" y="2165"/>
                    <a:pt x="663" y="2164"/>
                  </a:cubicBezTo>
                  <a:cubicBezTo>
                    <a:pt x="743" y="2156"/>
                    <a:pt x="822" y="2115"/>
                    <a:pt x="887" y="2072"/>
                  </a:cubicBezTo>
                  <a:cubicBezTo>
                    <a:pt x="955" y="2030"/>
                    <a:pt x="1013" y="1973"/>
                    <a:pt x="1065" y="1913"/>
                  </a:cubicBezTo>
                  <a:cubicBezTo>
                    <a:pt x="1072" y="1907"/>
                    <a:pt x="1079" y="1899"/>
                    <a:pt x="1086" y="1891"/>
                  </a:cubicBezTo>
                  <a:cubicBezTo>
                    <a:pt x="1101" y="1881"/>
                    <a:pt x="1115" y="1872"/>
                    <a:pt x="1129" y="1863"/>
                  </a:cubicBezTo>
                  <a:cubicBezTo>
                    <a:pt x="1263" y="1769"/>
                    <a:pt x="1376" y="1645"/>
                    <a:pt x="1456" y="1503"/>
                  </a:cubicBezTo>
                  <a:cubicBezTo>
                    <a:pt x="1476" y="1466"/>
                    <a:pt x="1495" y="1429"/>
                    <a:pt x="1512" y="1390"/>
                  </a:cubicBezTo>
                  <a:cubicBezTo>
                    <a:pt x="1615" y="1279"/>
                    <a:pt x="1698" y="1150"/>
                    <a:pt x="1742" y="1003"/>
                  </a:cubicBezTo>
                  <a:cubicBezTo>
                    <a:pt x="1763" y="936"/>
                    <a:pt x="1782" y="859"/>
                    <a:pt x="1778" y="788"/>
                  </a:cubicBezTo>
                  <a:cubicBezTo>
                    <a:pt x="1772" y="715"/>
                    <a:pt x="1760" y="652"/>
                    <a:pt x="1734" y="586"/>
                  </a:cubicBezTo>
                  <a:cubicBezTo>
                    <a:pt x="1707" y="517"/>
                    <a:pt x="1646" y="450"/>
                    <a:pt x="1588" y="407"/>
                  </a:cubicBezTo>
                  <a:cubicBezTo>
                    <a:pt x="1585" y="407"/>
                    <a:pt x="1584" y="406"/>
                    <a:pt x="1583" y="405"/>
                  </a:cubicBezTo>
                  <a:cubicBezTo>
                    <a:pt x="1584" y="402"/>
                    <a:pt x="1584" y="398"/>
                    <a:pt x="1585" y="394"/>
                  </a:cubicBezTo>
                  <a:cubicBezTo>
                    <a:pt x="1598" y="298"/>
                    <a:pt x="1609" y="206"/>
                    <a:pt x="1558" y="117"/>
                  </a:cubicBezTo>
                  <a:cubicBezTo>
                    <a:pt x="1515" y="42"/>
                    <a:pt x="1433" y="0"/>
                    <a:pt x="1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" name="Google Shape;3862;p55"/>
            <p:cNvSpPr/>
            <p:nvPr/>
          </p:nvSpPr>
          <p:spPr>
            <a:xfrm>
              <a:off x="4523150" y="3068875"/>
              <a:ext cx="55925" cy="37775"/>
            </a:xfrm>
            <a:custGeom>
              <a:avLst/>
              <a:gdLst/>
              <a:ahLst/>
              <a:cxnLst/>
              <a:rect l="l" t="t" r="r" b="b"/>
              <a:pathLst>
                <a:path w="2237" h="1511" extrusionOk="0">
                  <a:moveTo>
                    <a:pt x="1148" y="1"/>
                  </a:moveTo>
                  <a:cubicBezTo>
                    <a:pt x="1123" y="1"/>
                    <a:pt x="1098" y="2"/>
                    <a:pt x="1073" y="4"/>
                  </a:cubicBezTo>
                  <a:cubicBezTo>
                    <a:pt x="1011" y="12"/>
                    <a:pt x="947" y="19"/>
                    <a:pt x="888" y="46"/>
                  </a:cubicBezTo>
                  <a:cubicBezTo>
                    <a:pt x="833" y="72"/>
                    <a:pt x="784" y="112"/>
                    <a:pt x="749" y="160"/>
                  </a:cubicBezTo>
                  <a:cubicBezTo>
                    <a:pt x="717" y="163"/>
                    <a:pt x="685" y="169"/>
                    <a:pt x="654" y="180"/>
                  </a:cubicBezTo>
                  <a:cubicBezTo>
                    <a:pt x="600" y="198"/>
                    <a:pt x="547" y="236"/>
                    <a:pt x="511" y="281"/>
                  </a:cubicBezTo>
                  <a:cubicBezTo>
                    <a:pt x="490" y="269"/>
                    <a:pt x="470" y="258"/>
                    <a:pt x="449" y="246"/>
                  </a:cubicBezTo>
                  <a:cubicBezTo>
                    <a:pt x="390" y="218"/>
                    <a:pt x="335" y="202"/>
                    <a:pt x="270" y="197"/>
                  </a:cubicBezTo>
                  <a:cubicBezTo>
                    <a:pt x="266" y="197"/>
                    <a:pt x="262" y="197"/>
                    <a:pt x="258" y="197"/>
                  </a:cubicBezTo>
                  <a:cubicBezTo>
                    <a:pt x="194" y="197"/>
                    <a:pt x="129" y="225"/>
                    <a:pt x="82" y="272"/>
                  </a:cubicBezTo>
                  <a:cubicBezTo>
                    <a:pt x="42" y="313"/>
                    <a:pt x="16" y="367"/>
                    <a:pt x="15" y="426"/>
                  </a:cubicBezTo>
                  <a:cubicBezTo>
                    <a:pt x="16" y="453"/>
                    <a:pt x="18" y="479"/>
                    <a:pt x="24" y="504"/>
                  </a:cubicBezTo>
                  <a:cubicBezTo>
                    <a:pt x="1" y="575"/>
                    <a:pt x="10" y="657"/>
                    <a:pt x="55" y="716"/>
                  </a:cubicBezTo>
                  <a:cubicBezTo>
                    <a:pt x="122" y="805"/>
                    <a:pt x="196" y="887"/>
                    <a:pt x="273" y="966"/>
                  </a:cubicBezTo>
                  <a:cubicBezTo>
                    <a:pt x="334" y="1033"/>
                    <a:pt x="394" y="1101"/>
                    <a:pt x="455" y="1167"/>
                  </a:cubicBezTo>
                  <a:cubicBezTo>
                    <a:pt x="450" y="1160"/>
                    <a:pt x="445" y="1154"/>
                    <a:pt x="439" y="1148"/>
                  </a:cubicBezTo>
                  <a:lnTo>
                    <a:pt x="439" y="1148"/>
                  </a:lnTo>
                  <a:cubicBezTo>
                    <a:pt x="440" y="1148"/>
                    <a:pt x="440" y="1149"/>
                    <a:pt x="441" y="1149"/>
                  </a:cubicBezTo>
                  <a:cubicBezTo>
                    <a:pt x="492" y="1213"/>
                    <a:pt x="567" y="1251"/>
                    <a:pt x="642" y="1251"/>
                  </a:cubicBezTo>
                  <a:cubicBezTo>
                    <a:pt x="653" y="1251"/>
                    <a:pt x="664" y="1250"/>
                    <a:pt x="674" y="1248"/>
                  </a:cubicBezTo>
                  <a:lnTo>
                    <a:pt x="674" y="1248"/>
                  </a:lnTo>
                  <a:cubicBezTo>
                    <a:pt x="669" y="1344"/>
                    <a:pt x="720" y="1441"/>
                    <a:pt x="812" y="1483"/>
                  </a:cubicBezTo>
                  <a:cubicBezTo>
                    <a:pt x="856" y="1503"/>
                    <a:pt x="902" y="1510"/>
                    <a:pt x="950" y="1510"/>
                  </a:cubicBezTo>
                  <a:cubicBezTo>
                    <a:pt x="1050" y="1510"/>
                    <a:pt x="1154" y="1477"/>
                    <a:pt x="1247" y="1456"/>
                  </a:cubicBezTo>
                  <a:cubicBezTo>
                    <a:pt x="1331" y="1437"/>
                    <a:pt x="1414" y="1415"/>
                    <a:pt x="1497" y="1393"/>
                  </a:cubicBezTo>
                  <a:cubicBezTo>
                    <a:pt x="1567" y="1373"/>
                    <a:pt x="1641" y="1353"/>
                    <a:pt x="1707" y="1319"/>
                  </a:cubicBezTo>
                  <a:cubicBezTo>
                    <a:pt x="1730" y="1306"/>
                    <a:pt x="1750" y="1293"/>
                    <a:pt x="1770" y="1276"/>
                  </a:cubicBezTo>
                  <a:cubicBezTo>
                    <a:pt x="1780" y="1274"/>
                    <a:pt x="1792" y="1273"/>
                    <a:pt x="1803" y="1271"/>
                  </a:cubicBezTo>
                  <a:cubicBezTo>
                    <a:pt x="1811" y="1272"/>
                    <a:pt x="1819" y="1272"/>
                    <a:pt x="1827" y="1272"/>
                  </a:cubicBezTo>
                  <a:cubicBezTo>
                    <a:pt x="1889" y="1272"/>
                    <a:pt x="1949" y="1255"/>
                    <a:pt x="1999" y="1210"/>
                  </a:cubicBezTo>
                  <a:cubicBezTo>
                    <a:pt x="2011" y="1198"/>
                    <a:pt x="2023" y="1185"/>
                    <a:pt x="2033" y="1173"/>
                  </a:cubicBezTo>
                  <a:cubicBezTo>
                    <a:pt x="2105" y="1116"/>
                    <a:pt x="2154" y="1034"/>
                    <a:pt x="2177" y="946"/>
                  </a:cubicBezTo>
                  <a:cubicBezTo>
                    <a:pt x="2236" y="726"/>
                    <a:pt x="2093" y="476"/>
                    <a:pt x="1939" y="329"/>
                  </a:cubicBezTo>
                  <a:cubicBezTo>
                    <a:pt x="1849" y="238"/>
                    <a:pt x="1749" y="157"/>
                    <a:pt x="1633" y="106"/>
                  </a:cubicBezTo>
                  <a:cubicBezTo>
                    <a:pt x="1533" y="60"/>
                    <a:pt x="1430" y="30"/>
                    <a:pt x="1323" y="14"/>
                  </a:cubicBezTo>
                  <a:cubicBezTo>
                    <a:pt x="1267" y="6"/>
                    <a:pt x="1207" y="1"/>
                    <a:pt x="1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" name="Google Shape;3863;p55"/>
            <p:cNvSpPr/>
            <p:nvPr/>
          </p:nvSpPr>
          <p:spPr>
            <a:xfrm>
              <a:off x="4380250" y="2838375"/>
              <a:ext cx="53675" cy="44500"/>
            </a:xfrm>
            <a:custGeom>
              <a:avLst/>
              <a:gdLst/>
              <a:ahLst/>
              <a:cxnLst/>
              <a:rect l="l" t="t" r="r" b="b"/>
              <a:pathLst>
                <a:path w="2147" h="1780" extrusionOk="0">
                  <a:moveTo>
                    <a:pt x="497" y="0"/>
                  </a:moveTo>
                  <a:cubicBezTo>
                    <a:pt x="491" y="0"/>
                    <a:pt x="484" y="0"/>
                    <a:pt x="478" y="1"/>
                  </a:cubicBezTo>
                  <a:cubicBezTo>
                    <a:pt x="412" y="5"/>
                    <a:pt x="346" y="33"/>
                    <a:pt x="293" y="75"/>
                  </a:cubicBezTo>
                  <a:cubicBezTo>
                    <a:pt x="232" y="75"/>
                    <a:pt x="171" y="97"/>
                    <a:pt x="124" y="144"/>
                  </a:cubicBezTo>
                  <a:cubicBezTo>
                    <a:pt x="120" y="148"/>
                    <a:pt x="114" y="154"/>
                    <a:pt x="109" y="160"/>
                  </a:cubicBezTo>
                  <a:cubicBezTo>
                    <a:pt x="48" y="234"/>
                    <a:pt x="35" y="345"/>
                    <a:pt x="82" y="430"/>
                  </a:cubicBezTo>
                  <a:cubicBezTo>
                    <a:pt x="83" y="435"/>
                    <a:pt x="84" y="442"/>
                    <a:pt x="85" y="448"/>
                  </a:cubicBezTo>
                  <a:cubicBezTo>
                    <a:pt x="93" y="479"/>
                    <a:pt x="104" y="508"/>
                    <a:pt x="116" y="537"/>
                  </a:cubicBezTo>
                  <a:cubicBezTo>
                    <a:pt x="70" y="571"/>
                    <a:pt x="37" y="623"/>
                    <a:pt x="25" y="683"/>
                  </a:cubicBezTo>
                  <a:cubicBezTo>
                    <a:pt x="24" y="688"/>
                    <a:pt x="24" y="693"/>
                    <a:pt x="22" y="698"/>
                  </a:cubicBezTo>
                  <a:cubicBezTo>
                    <a:pt x="1" y="814"/>
                    <a:pt x="73" y="902"/>
                    <a:pt x="147" y="980"/>
                  </a:cubicBezTo>
                  <a:cubicBezTo>
                    <a:pt x="187" y="1021"/>
                    <a:pt x="225" y="1061"/>
                    <a:pt x="265" y="1100"/>
                  </a:cubicBezTo>
                  <a:cubicBezTo>
                    <a:pt x="356" y="1190"/>
                    <a:pt x="450" y="1283"/>
                    <a:pt x="551" y="1363"/>
                  </a:cubicBezTo>
                  <a:cubicBezTo>
                    <a:pt x="723" y="1501"/>
                    <a:pt x="895" y="1641"/>
                    <a:pt x="1101" y="1727"/>
                  </a:cubicBezTo>
                  <a:cubicBezTo>
                    <a:pt x="1156" y="1751"/>
                    <a:pt x="1217" y="1766"/>
                    <a:pt x="1276" y="1766"/>
                  </a:cubicBezTo>
                  <a:cubicBezTo>
                    <a:pt x="1328" y="1766"/>
                    <a:pt x="1379" y="1755"/>
                    <a:pt x="1425" y="1730"/>
                  </a:cubicBezTo>
                  <a:cubicBezTo>
                    <a:pt x="1433" y="1730"/>
                    <a:pt x="1441" y="1731"/>
                    <a:pt x="1449" y="1731"/>
                  </a:cubicBezTo>
                  <a:cubicBezTo>
                    <a:pt x="1508" y="1731"/>
                    <a:pt x="1566" y="1711"/>
                    <a:pt x="1611" y="1674"/>
                  </a:cubicBezTo>
                  <a:cubicBezTo>
                    <a:pt x="1671" y="1703"/>
                    <a:pt x="1731" y="1732"/>
                    <a:pt x="1793" y="1758"/>
                  </a:cubicBezTo>
                  <a:cubicBezTo>
                    <a:pt x="1826" y="1772"/>
                    <a:pt x="1860" y="1779"/>
                    <a:pt x="1893" y="1779"/>
                  </a:cubicBezTo>
                  <a:cubicBezTo>
                    <a:pt x="1994" y="1779"/>
                    <a:pt x="2088" y="1717"/>
                    <a:pt x="2125" y="1614"/>
                  </a:cubicBezTo>
                  <a:cubicBezTo>
                    <a:pt x="2147" y="1550"/>
                    <a:pt x="2141" y="1482"/>
                    <a:pt x="2110" y="1422"/>
                  </a:cubicBezTo>
                  <a:cubicBezTo>
                    <a:pt x="2075" y="1354"/>
                    <a:pt x="2018" y="1312"/>
                    <a:pt x="1955" y="1272"/>
                  </a:cubicBezTo>
                  <a:cubicBezTo>
                    <a:pt x="1778" y="1137"/>
                    <a:pt x="1600" y="1002"/>
                    <a:pt x="1423" y="868"/>
                  </a:cubicBezTo>
                  <a:cubicBezTo>
                    <a:pt x="1392" y="807"/>
                    <a:pt x="1358" y="750"/>
                    <a:pt x="1321" y="694"/>
                  </a:cubicBezTo>
                  <a:cubicBezTo>
                    <a:pt x="1249" y="583"/>
                    <a:pt x="1170" y="472"/>
                    <a:pt x="1081" y="374"/>
                  </a:cubicBezTo>
                  <a:cubicBezTo>
                    <a:pt x="986" y="272"/>
                    <a:pt x="883" y="178"/>
                    <a:pt x="766" y="104"/>
                  </a:cubicBezTo>
                  <a:cubicBezTo>
                    <a:pt x="685" y="54"/>
                    <a:pt x="595" y="0"/>
                    <a:pt x="4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" name="Google Shape;3864;p55"/>
            <p:cNvSpPr/>
            <p:nvPr/>
          </p:nvSpPr>
          <p:spPr>
            <a:xfrm>
              <a:off x="4706000" y="2658175"/>
              <a:ext cx="200" cy="75"/>
            </a:xfrm>
            <a:custGeom>
              <a:avLst/>
              <a:gdLst/>
              <a:ahLst/>
              <a:cxnLst/>
              <a:rect l="l" t="t" r="r" b="b"/>
              <a:pathLst>
                <a:path w="8" h="3" extrusionOk="0">
                  <a:moveTo>
                    <a:pt x="7" y="0"/>
                  </a:moveTo>
                  <a:lnTo>
                    <a:pt x="7" y="0"/>
                  </a:lnTo>
                  <a:cubicBezTo>
                    <a:pt x="5" y="1"/>
                    <a:pt x="3" y="3"/>
                    <a:pt x="1" y="3"/>
                  </a:cubicBezTo>
                  <a:cubicBezTo>
                    <a:pt x="2" y="3"/>
                    <a:pt x="4" y="3"/>
                    <a:pt x="5" y="1"/>
                  </a:cubicBezTo>
                  <a:cubicBezTo>
                    <a:pt x="6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60B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" name="Google Shape;3865;p55"/>
            <p:cNvSpPr/>
            <p:nvPr/>
          </p:nvSpPr>
          <p:spPr>
            <a:xfrm>
              <a:off x="4705425" y="2658225"/>
              <a:ext cx="600" cy="275"/>
            </a:xfrm>
            <a:custGeom>
              <a:avLst/>
              <a:gdLst/>
              <a:ahLst/>
              <a:cxnLst/>
              <a:rect l="l" t="t" r="r" b="b"/>
              <a:pathLst>
                <a:path w="24" h="11" extrusionOk="0">
                  <a:moveTo>
                    <a:pt x="24" y="1"/>
                  </a:moveTo>
                  <a:cubicBezTo>
                    <a:pt x="23" y="1"/>
                    <a:pt x="22" y="1"/>
                    <a:pt x="21" y="2"/>
                  </a:cubicBezTo>
                  <a:lnTo>
                    <a:pt x="21" y="2"/>
                  </a:lnTo>
                  <a:cubicBezTo>
                    <a:pt x="22" y="1"/>
                    <a:pt x="23" y="1"/>
                    <a:pt x="24" y="1"/>
                  </a:cubicBezTo>
                  <a:close/>
                  <a:moveTo>
                    <a:pt x="21" y="2"/>
                  </a:moveTo>
                  <a:cubicBezTo>
                    <a:pt x="20" y="2"/>
                    <a:pt x="20" y="2"/>
                    <a:pt x="19" y="3"/>
                  </a:cubicBezTo>
                  <a:lnTo>
                    <a:pt x="19" y="3"/>
                  </a:lnTo>
                  <a:cubicBezTo>
                    <a:pt x="20" y="2"/>
                    <a:pt x="20" y="2"/>
                    <a:pt x="21" y="2"/>
                  </a:cubicBezTo>
                  <a:close/>
                  <a:moveTo>
                    <a:pt x="19" y="3"/>
                  </a:moveTo>
                  <a:cubicBezTo>
                    <a:pt x="19" y="3"/>
                    <a:pt x="18" y="3"/>
                    <a:pt x="18" y="3"/>
                  </a:cubicBezTo>
                  <a:lnTo>
                    <a:pt x="18" y="3"/>
                  </a:ln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18" y="3"/>
                  </a:moveTo>
                  <a:lnTo>
                    <a:pt x="18" y="3"/>
                  </a:lnTo>
                  <a:cubicBezTo>
                    <a:pt x="16" y="4"/>
                    <a:pt x="15" y="5"/>
                    <a:pt x="14" y="5"/>
                  </a:cubicBezTo>
                  <a:lnTo>
                    <a:pt x="14" y="5"/>
                  </a:lnTo>
                  <a:cubicBezTo>
                    <a:pt x="15" y="5"/>
                    <a:pt x="16" y="4"/>
                    <a:pt x="18" y="3"/>
                  </a:cubicBezTo>
                  <a:close/>
                  <a:moveTo>
                    <a:pt x="14" y="5"/>
                  </a:moveTo>
                  <a:cubicBezTo>
                    <a:pt x="10" y="7"/>
                    <a:pt x="5" y="9"/>
                    <a:pt x="1" y="11"/>
                  </a:cubicBezTo>
                  <a:cubicBezTo>
                    <a:pt x="6" y="9"/>
                    <a:pt x="10" y="7"/>
                    <a:pt x="14" y="5"/>
                  </a:cubicBezTo>
                  <a:close/>
                </a:path>
              </a:pathLst>
            </a:custGeom>
            <a:solidFill>
              <a:srgbClr val="60B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" name="Google Shape;3866;p55"/>
            <p:cNvSpPr/>
            <p:nvPr/>
          </p:nvSpPr>
          <p:spPr>
            <a:xfrm>
              <a:off x="4696425" y="2633725"/>
              <a:ext cx="19300" cy="25150"/>
            </a:xfrm>
            <a:custGeom>
              <a:avLst/>
              <a:gdLst/>
              <a:ahLst/>
              <a:cxnLst/>
              <a:rect l="l" t="t" r="r" b="b"/>
              <a:pathLst>
                <a:path w="772" h="1006" extrusionOk="0">
                  <a:moveTo>
                    <a:pt x="443" y="1"/>
                  </a:moveTo>
                  <a:cubicBezTo>
                    <a:pt x="393" y="1"/>
                    <a:pt x="343" y="16"/>
                    <a:pt x="300" y="46"/>
                  </a:cubicBezTo>
                  <a:cubicBezTo>
                    <a:pt x="291" y="53"/>
                    <a:pt x="282" y="61"/>
                    <a:pt x="274" y="69"/>
                  </a:cubicBezTo>
                  <a:cubicBezTo>
                    <a:pt x="197" y="145"/>
                    <a:pt x="181" y="264"/>
                    <a:pt x="231" y="359"/>
                  </a:cubicBezTo>
                  <a:cubicBezTo>
                    <a:pt x="233" y="360"/>
                    <a:pt x="233" y="362"/>
                    <a:pt x="234" y="363"/>
                  </a:cubicBezTo>
                  <a:cubicBezTo>
                    <a:pt x="234" y="365"/>
                    <a:pt x="235" y="368"/>
                    <a:pt x="235" y="370"/>
                  </a:cubicBezTo>
                  <a:cubicBezTo>
                    <a:pt x="235" y="370"/>
                    <a:pt x="235" y="371"/>
                    <a:pt x="236" y="372"/>
                  </a:cubicBezTo>
                  <a:cubicBezTo>
                    <a:pt x="235" y="379"/>
                    <a:pt x="235" y="385"/>
                    <a:pt x="235" y="392"/>
                  </a:cubicBezTo>
                  <a:cubicBezTo>
                    <a:pt x="233" y="404"/>
                    <a:pt x="231" y="416"/>
                    <a:pt x="229" y="428"/>
                  </a:cubicBezTo>
                  <a:cubicBezTo>
                    <a:pt x="223" y="445"/>
                    <a:pt x="219" y="464"/>
                    <a:pt x="213" y="482"/>
                  </a:cubicBezTo>
                  <a:cubicBezTo>
                    <a:pt x="210" y="490"/>
                    <a:pt x="206" y="498"/>
                    <a:pt x="203" y="506"/>
                  </a:cubicBezTo>
                  <a:cubicBezTo>
                    <a:pt x="196" y="519"/>
                    <a:pt x="189" y="531"/>
                    <a:pt x="182" y="543"/>
                  </a:cubicBezTo>
                  <a:cubicBezTo>
                    <a:pt x="174" y="546"/>
                    <a:pt x="166" y="550"/>
                    <a:pt x="159" y="554"/>
                  </a:cubicBezTo>
                  <a:cubicBezTo>
                    <a:pt x="42" y="614"/>
                    <a:pt x="1" y="767"/>
                    <a:pt x="61" y="881"/>
                  </a:cubicBezTo>
                  <a:cubicBezTo>
                    <a:pt x="105" y="962"/>
                    <a:pt x="187" y="1005"/>
                    <a:pt x="273" y="1005"/>
                  </a:cubicBezTo>
                  <a:cubicBezTo>
                    <a:pt x="309" y="1005"/>
                    <a:pt x="345" y="998"/>
                    <a:pt x="379" y="982"/>
                  </a:cubicBezTo>
                  <a:cubicBezTo>
                    <a:pt x="425" y="961"/>
                    <a:pt x="468" y="941"/>
                    <a:pt x="507" y="905"/>
                  </a:cubicBezTo>
                  <a:cubicBezTo>
                    <a:pt x="556" y="861"/>
                    <a:pt x="592" y="802"/>
                    <a:pt x="623" y="744"/>
                  </a:cubicBezTo>
                  <a:cubicBezTo>
                    <a:pt x="724" y="554"/>
                    <a:pt x="771" y="284"/>
                    <a:pt x="639" y="99"/>
                  </a:cubicBezTo>
                  <a:cubicBezTo>
                    <a:pt x="592" y="34"/>
                    <a:pt x="518" y="1"/>
                    <a:pt x="44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" name="Google Shape;3867;p55"/>
            <p:cNvSpPr/>
            <p:nvPr/>
          </p:nvSpPr>
          <p:spPr>
            <a:xfrm>
              <a:off x="4727450" y="2880925"/>
              <a:ext cx="30000" cy="43025"/>
            </a:xfrm>
            <a:custGeom>
              <a:avLst/>
              <a:gdLst/>
              <a:ahLst/>
              <a:cxnLst/>
              <a:rect l="l" t="t" r="r" b="b"/>
              <a:pathLst>
                <a:path w="1200" h="1721" extrusionOk="0">
                  <a:moveTo>
                    <a:pt x="893" y="0"/>
                  </a:moveTo>
                  <a:cubicBezTo>
                    <a:pt x="861" y="0"/>
                    <a:pt x="828" y="7"/>
                    <a:pt x="797" y="21"/>
                  </a:cubicBezTo>
                  <a:cubicBezTo>
                    <a:pt x="770" y="32"/>
                    <a:pt x="747" y="49"/>
                    <a:pt x="726" y="70"/>
                  </a:cubicBezTo>
                  <a:cubicBezTo>
                    <a:pt x="659" y="137"/>
                    <a:pt x="633" y="244"/>
                    <a:pt x="673" y="335"/>
                  </a:cubicBezTo>
                  <a:cubicBezTo>
                    <a:pt x="676" y="344"/>
                    <a:pt x="678" y="354"/>
                    <a:pt x="681" y="363"/>
                  </a:cubicBezTo>
                  <a:cubicBezTo>
                    <a:pt x="667" y="370"/>
                    <a:pt x="654" y="378"/>
                    <a:pt x="642" y="387"/>
                  </a:cubicBezTo>
                  <a:cubicBezTo>
                    <a:pt x="589" y="425"/>
                    <a:pt x="562" y="486"/>
                    <a:pt x="536" y="542"/>
                  </a:cubicBezTo>
                  <a:cubicBezTo>
                    <a:pt x="522" y="574"/>
                    <a:pt x="514" y="607"/>
                    <a:pt x="511" y="641"/>
                  </a:cubicBezTo>
                  <a:cubicBezTo>
                    <a:pt x="479" y="720"/>
                    <a:pt x="446" y="797"/>
                    <a:pt x="414" y="876"/>
                  </a:cubicBezTo>
                  <a:cubicBezTo>
                    <a:pt x="381" y="943"/>
                    <a:pt x="348" y="1009"/>
                    <a:pt x="310" y="1072"/>
                  </a:cubicBezTo>
                  <a:cubicBezTo>
                    <a:pt x="284" y="1113"/>
                    <a:pt x="255" y="1152"/>
                    <a:pt x="225" y="1189"/>
                  </a:cubicBezTo>
                  <a:cubicBezTo>
                    <a:pt x="205" y="1212"/>
                    <a:pt x="184" y="1234"/>
                    <a:pt x="164" y="1257"/>
                  </a:cubicBezTo>
                  <a:cubicBezTo>
                    <a:pt x="159" y="1260"/>
                    <a:pt x="155" y="1264"/>
                    <a:pt x="150" y="1268"/>
                  </a:cubicBezTo>
                  <a:cubicBezTo>
                    <a:pt x="139" y="1275"/>
                    <a:pt x="128" y="1282"/>
                    <a:pt x="119" y="1291"/>
                  </a:cubicBezTo>
                  <a:cubicBezTo>
                    <a:pt x="0" y="1393"/>
                    <a:pt x="2" y="1579"/>
                    <a:pt x="131" y="1674"/>
                  </a:cubicBezTo>
                  <a:cubicBezTo>
                    <a:pt x="176" y="1706"/>
                    <a:pt x="227" y="1721"/>
                    <a:pt x="279" y="1721"/>
                  </a:cubicBezTo>
                  <a:cubicBezTo>
                    <a:pt x="335" y="1721"/>
                    <a:pt x="391" y="1704"/>
                    <a:pt x="440" y="1674"/>
                  </a:cubicBezTo>
                  <a:cubicBezTo>
                    <a:pt x="468" y="1658"/>
                    <a:pt x="494" y="1640"/>
                    <a:pt x="519" y="1622"/>
                  </a:cubicBezTo>
                  <a:cubicBezTo>
                    <a:pt x="555" y="1599"/>
                    <a:pt x="589" y="1571"/>
                    <a:pt x="622" y="1546"/>
                  </a:cubicBezTo>
                  <a:cubicBezTo>
                    <a:pt x="708" y="1483"/>
                    <a:pt x="793" y="1420"/>
                    <a:pt x="869" y="1348"/>
                  </a:cubicBezTo>
                  <a:cubicBezTo>
                    <a:pt x="948" y="1274"/>
                    <a:pt x="1021" y="1197"/>
                    <a:pt x="1072" y="1099"/>
                  </a:cubicBezTo>
                  <a:cubicBezTo>
                    <a:pt x="1125" y="997"/>
                    <a:pt x="1159" y="873"/>
                    <a:pt x="1171" y="757"/>
                  </a:cubicBezTo>
                  <a:cubicBezTo>
                    <a:pt x="1185" y="621"/>
                    <a:pt x="1200" y="469"/>
                    <a:pt x="1170" y="334"/>
                  </a:cubicBezTo>
                  <a:cubicBezTo>
                    <a:pt x="1156" y="272"/>
                    <a:pt x="1142" y="202"/>
                    <a:pt x="1116" y="143"/>
                  </a:cubicBezTo>
                  <a:cubicBezTo>
                    <a:pt x="1075" y="55"/>
                    <a:pt x="986" y="0"/>
                    <a:pt x="8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" name="Google Shape;3868;p55"/>
            <p:cNvSpPr/>
            <p:nvPr/>
          </p:nvSpPr>
          <p:spPr>
            <a:xfrm>
              <a:off x="4537850" y="3068300"/>
              <a:ext cx="37925" cy="23100"/>
            </a:xfrm>
            <a:custGeom>
              <a:avLst/>
              <a:gdLst/>
              <a:ahLst/>
              <a:cxnLst/>
              <a:rect l="l" t="t" r="r" b="b"/>
              <a:pathLst>
                <a:path w="1517" h="924" extrusionOk="0">
                  <a:moveTo>
                    <a:pt x="247" y="1"/>
                  </a:moveTo>
                  <a:cubicBezTo>
                    <a:pt x="183" y="1"/>
                    <a:pt x="120" y="29"/>
                    <a:pt x="75" y="75"/>
                  </a:cubicBezTo>
                  <a:cubicBezTo>
                    <a:pt x="36" y="114"/>
                    <a:pt x="10" y="165"/>
                    <a:pt x="5" y="221"/>
                  </a:cubicBezTo>
                  <a:cubicBezTo>
                    <a:pt x="1" y="260"/>
                    <a:pt x="9" y="295"/>
                    <a:pt x="21" y="328"/>
                  </a:cubicBezTo>
                  <a:cubicBezTo>
                    <a:pt x="22" y="340"/>
                    <a:pt x="22" y="353"/>
                    <a:pt x="27" y="364"/>
                  </a:cubicBezTo>
                  <a:cubicBezTo>
                    <a:pt x="43" y="418"/>
                    <a:pt x="77" y="458"/>
                    <a:pt x="109" y="502"/>
                  </a:cubicBezTo>
                  <a:cubicBezTo>
                    <a:pt x="139" y="543"/>
                    <a:pt x="169" y="584"/>
                    <a:pt x="202" y="623"/>
                  </a:cubicBezTo>
                  <a:cubicBezTo>
                    <a:pt x="236" y="663"/>
                    <a:pt x="272" y="701"/>
                    <a:pt x="311" y="737"/>
                  </a:cubicBezTo>
                  <a:cubicBezTo>
                    <a:pt x="367" y="791"/>
                    <a:pt x="439" y="828"/>
                    <a:pt x="510" y="856"/>
                  </a:cubicBezTo>
                  <a:cubicBezTo>
                    <a:pt x="613" y="896"/>
                    <a:pt x="720" y="924"/>
                    <a:pt x="831" y="924"/>
                  </a:cubicBezTo>
                  <a:cubicBezTo>
                    <a:pt x="833" y="924"/>
                    <a:pt x="835" y="924"/>
                    <a:pt x="838" y="924"/>
                  </a:cubicBezTo>
                  <a:cubicBezTo>
                    <a:pt x="991" y="921"/>
                    <a:pt x="1138" y="893"/>
                    <a:pt x="1273" y="822"/>
                  </a:cubicBezTo>
                  <a:cubicBezTo>
                    <a:pt x="1371" y="770"/>
                    <a:pt x="1468" y="696"/>
                    <a:pt x="1495" y="584"/>
                  </a:cubicBezTo>
                  <a:cubicBezTo>
                    <a:pt x="1517" y="487"/>
                    <a:pt x="1479" y="388"/>
                    <a:pt x="1401" y="329"/>
                  </a:cubicBezTo>
                  <a:cubicBezTo>
                    <a:pt x="1361" y="299"/>
                    <a:pt x="1314" y="285"/>
                    <a:pt x="1267" y="285"/>
                  </a:cubicBezTo>
                  <a:cubicBezTo>
                    <a:pt x="1214" y="285"/>
                    <a:pt x="1160" y="303"/>
                    <a:pt x="1117" y="335"/>
                  </a:cubicBezTo>
                  <a:cubicBezTo>
                    <a:pt x="1070" y="273"/>
                    <a:pt x="997" y="237"/>
                    <a:pt x="919" y="237"/>
                  </a:cubicBezTo>
                  <a:cubicBezTo>
                    <a:pt x="903" y="237"/>
                    <a:pt x="887" y="239"/>
                    <a:pt x="871" y="242"/>
                  </a:cubicBezTo>
                  <a:lnTo>
                    <a:pt x="873" y="242"/>
                  </a:lnTo>
                  <a:cubicBezTo>
                    <a:pt x="858" y="245"/>
                    <a:pt x="843" y="248"/>
                    <a:pt x="827" y="250"/>
                  </a:cubicBezTo>
                  <a:cubicBezTo>
                    <a:pt x="806" y="251"/>
                    <a:pt x="784" y="252"/>
                    <a:pt x="762" y="252"/>
                  </a:cubicBezTo>
                  <a:cubicBezTo>
                    <a:pt x="755" y="251"/>
                    <a:pt x="750" y="251"/>
                    <a:pt x="744" y="250"/>
                  </a:cubicBezTo>
                  <a:cubicBezTo>
                    <a:pt x="737" y="249"/>
                    <a:pt x="731" y="248"/>
                    <a:pt x="724" y="245"/>
                  </a:cubicBezTo>
                  <a:cubicBezTo>
                    <a:pt x="698" y="236"/>
                    <a:pt x="671" y="227"/>
                    <a:pt x="643" y="216"/>
                  </a:cubicBezTo>
                  <a:cubicBezTo>
                    <a:pt x="614" y="202"/>
                    <a:pt x="583" y="187"/>
                    <a:pt x="553" y="170"/>
                  </a:cubicBezTo>
                  <a:cubicBezTo>
                    <a:pt x="479" y="120"/>
                    <a:pt x="413" y="53"/>
                    <a:pt x="331" y="18"/>
                  </a:cubicBezTo>
                  <a:cubicBezTo>
                    <a:pt x="304" y="6"/>
                    <a:pt x="275" y="1"/>
                    <a:pt x="24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" name="Google Shape;3869;p55"/>
            <p:cNvSpPr/>
            <p:nvPr/>
          </p:nvSpPr>
          <p:spPr>
            <a:xfrm>
              <a:off x="4395175" y="2843175"/>
              <a:ext cx="31025" cy="26425"/>
            </a:xfrm>
            <a:custGeom>
              <a:avLst/>
              <a:gdLst/>
              <a:ahLst/>
              <a:cxnLst/>
              <a:rect l="l" t="t" r="r" b="b"/>
              <a:pathLst>
                <a:path w="1241" h="1057" extrusionOk="0">
                  <a:moveTo>
                    <a:pt x="270" y="1"/>
                  </a:moveTo>
                  <a:cubicBezTo>
                    <a:pt x="203" y="1"/>
                    <a:pt x="138" y="29"/>
                    <a:pt x="92" y="75"/>
                  </a:cubicBezTo>
                  <a:cubicBezTo>
                    <a:pt x="57" y="110"/>
                    <a:pt x="33" y="155"/>
                    <a:pt x="26" y="208"/>
                  </a:cubicBezTo>
                  <a:cubicBezTo>
                    <a:pt x="1" y="401"/>
                    <a:pt x="33" y="615"/>
                    <a:pt x="156" y="769"/>
                  </a:cubicBezTo>
                  <a:cubicBezTo>
                    <a:pt x="259" y="899"/>
                    <a:pt x="412" y="990"/>
                    <a:pt x="570" y="1032"/>
                  </a:cubicBezTo>
                  <a:cubicBezTo>
                    <a:pt x="632" y="1049"/>
                    <a:pt x="694" y="1056"/>
                    <a:pt x="756" y="1056"/>
                  </a:cubicBezTo>
                  <a:cubicBezTo>
                    <a:pt x="823" y="1056"/>
                    <a:pt x="891" y="1048"/>
                    <a:pt x="958" y="1037"/>
                  </a:cubicBezTo>
                  <a:cubicBezTo>
                    <a:pt x="1011" y="1027"/>
                    <a:pt x="1069" y="1012"/>
                    <a:pt x="1114" y="981"/>
                  </a:cubicBezTo>
                  <a:cubicBezTo>
                    <a:pt x="1162" y="948"/>
                    <a:pt x="1192" y="902"/>
                    <a:pt x="1212" y="848"/>
                  </a:cubicBezTo>
                  <a:cubicBezTo>
                    <a:pt x="1240" y="770"/>
                    <a:pt x="1217" y="668"/>
                    <a:pt x="1158" y="609"/>
                  </a:cubicBezTo>
                  <a:cubicBezTo>
                    <a:pt x="1119" y="570"/>
                    <a:pt x="1071" y="545"/>
                    <a:pt x="1021" y="536"/>
                  </a:cubicBezTo>
                  <a:cubicBezTo>
                    <a:pt x="1002" y="493"/>
                    <a:pt x="971" y="454"/>
                    <a:pt x="928" y="431"/>
                  </a:cubicBezTo>
                  <a:cubicBezTo>
                    <a:pt x="887" y="408"/>
                    <a:pt x="843" y="387"/>
                    <a:pt x="801" y="366"/>
                  </a:cubicBezTo>
                  <a:cubicBezTo>
                    <a:pt x="745" y="334"/>
                    <a:pt x="689" y="302"/>
                    <a:pt x="635" y="265"/>
                  </a:cubicBezTo>
                  <a:cubicBezTo>
                    <a:pt x="610" y="244"/>
                    <a:pt x="586" y="224"/>
                    <a:pt x="562" y="202"/>
                  </a:cubicBezTo>
                  <a:cubicBezTo>
                    <a:pt x="537" y="176"/>
                    <a:pt x="512" y="151"/>
                    <a:pt x="487" y="123"/>
                  </a:cubicBezTo>
                  <a:cubicBezTo>
                    <a:pt x="444" y="75"/>
                    <a:pt x="402" y="31"/>
                    <a:pt x="339" y="11"/>
                  </a:cubicBezTo>
                  <a:cubicBezTo>
                    <a:pt x="316" y="4"/>
                    <a:pt x="293" y="1"/>
                    <a:pt x="27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" name="Google Shape;3870;p55"/>
            <p:cNvSpPr/>
            <p:nvPr/>
          </p:nvSpPr>
          <p:spPr>
            <a:xfrm>
              <a:off x="4707550" y="2612525"/>
              <a:ext cx="95500" cy="111400"/>
            </a:xfrm>
            <a:custGeom>
              <a:avLst/>
              <a:gdLst/>
              <a:ahLst/>
              <a:cxnLst/>
              <a:rect l="l" t="t" r="r" b="b"/>
              <a:pathLst>
                <a:path w="3820" h="4456" extrusionOk="0">
                  <a:moveTo>
                    <a:pt x="1601" y="0"/>
                  </a:moveTo>
                  <a:cubicBezTo>
                    <a:pt x="1508" y="0"/>
                    <a:pt x="1416" y="3"/>
                    <a:pt x="1326" y="18"/>
                  </a:cubicBezTo>
                  <a:cubicBezTo>
                    <a:pt x="1207" y="38"/>
                    <a:pt x="1093" y="75"/>
                    <a:pt x="978" y="105"/>
                  </a:cubicBezTo>
                  <a:cubicBezTo>
                    <a:pt x="979" y="105"/>
                    <a:pt x="981" y="105"/>
                    <a:pt x="982" y="105"/>
                  </a:cubicBezTo>
                  <a:lnTo>
                    <a:pt x="982" y="105"/>
                  </a:lnTo>
                  <a:cubicBezTo>
                    <a:pt x="979" y="106"/>
                    <a:pt x="976" y="107"/>
                    <a:pt x="972" y="108"/>
                  </a:cubicBezTo>
                  <a:cubicBezTo>
                    <a:pt x="968" y="109"/>
                    <a:pt x="963" y="110"/>
                    <a:pt x="957" y="111"/>
                  </a:cubicBezTo>
                  <a:cubicBezTo>
                    <a:pt x="960" y="111"/>
                    <a:pt x="962" y="110"/>
                    <a:pt x="964" y="110"/>
                  </a:cubicBezTo>
                  <a:lnTo>
                    <a:pt x="964" y="110"/>
                  </a:lnTo>
                  <a:cubicBezTo>
                    <a:pt x="948" y="113"/>
                    <a:pt x="933" y="117"/>
                    <a:pt x="920" y="123"/>
                  </a:cubicBezTo>
                  <a:cubicBezTo>
                    <a:pt x="874" y="136"/>
                    <a:pt x="834" y="159"/>
                    <a:pt x="803" y="191"/>
                  </a:cubicBezTo>
                  <a:cubicBezTo>
                    <a:pt x="770" y="224"/>
                    <a:pt x="746" y="265"/>
                    <a:pt x="737" y="315"/>
                  </a:cubicBezTo>
                  <a:cubicBezTo>
                    <a:pt x="717" y="418"/>
                    <a:pt x="755" y="534"/>
                    <a:pt x="785" y="633"/>
                  </a:cubicBezTo>
                  <a:cubicBezTo>
                    <a:pt x="810" y="714"/>
                    <a:pt x="835" y="795"/>
                    <a:pt x="858" y="877"/>
                  </a:cubicBezTo>
                  <a:cubicBezTo>
                    <a:pt x="883" y="976"/>
                    <a:pt x="907" y="1076"/>
                    <a:pt x="923" y="1177"/>
                  </a:cubicBezTo>
                  <a:cubicBezTo>
                    <a:pt x="928" y="1213"/>
                    <a:pt x="930" y="1249"/>
                    <a:pt x="931" y="1285"/>
                  </a:cubicBezTo>
                  <a:cubicBezTo>
                    <a:pt x="930" y="1320"/>
                    <a:pt x="928" y="1354"/>
                    <a:pt x="923" y="1388"/>
                  </a:cubicBezTo>
                  <a:cubicBezTo>
                    <a:pt x="921" y="1408"/>
                    <a:pt x="917" y="1427"/>
                    <a:pt x="913" y="1446"/>
                  </a:cubicBezTo>
                  <a:cubicBezTo>
                    <a:pt x="900" y="1491"/>
                    <a:pt x="884" y="1535"/>
                    <a:pt x="866" y="1578"/>
                  </a:cubicBezTo>
                  <a:cubicBezTo>
                    <a:pt x="867" y="1577"/>
                    <a:pt x="867" y="1575"/>
                    <a:pt x="868" y="1574"/>
                  </a:cubicBezTo>
                  <a:lnTo>
                    <a:pt x="868" y="1574"/>
                  </a:lnTo>
                  <a:cubicBezTo>
                    <a:pt x="834" y="1658"/>
                    <a:pt x="804" y="1744"/>
                    <a:pt x="772" y="1830"/>
                  </a:cubicBezTo>
                  <a:cubicBezTo>
                    <a:pt x="762" y="1854"/>
                    <a:pt x="752" y="1878"/>
                    <a:pt x="739" y="1901"/>
                  </a:cubicBezTo>
                  <a:cubicBezTo>
                    <a:pt x="725" y="1924"/>
                    <a:pt x="712" y="1946"/>
                    <a:pt x="696" y="1968"/>
                  </a:cubicBezTo>
                  <a:cubicBezTo>
                    <a:pt x="640" y="2041"/>
                    <a:pt x="582" y="2114"/>
                    <a:pt x="518" y="2180"/>
                  </a:cubicBezTo>
                  <a:lnTo>
                    <a:pt x="541" y="2157"/>
                  </a:lnTo>
                  <a:lnTo>
                    <a:pt x="541" y="2157"/>
                  </a:lnTo>
                  <a:cubicBezTo>
                    <a:pt x="504" y="2194"/>
                    <a:pt x="468" y="2231"/>
                    <a:pt x="431" y="2269"/>
                  </a:cubicBezTo>
                  <a:cubicBezTo>
                    <a:pt x="435" y="2267"/>
                    <a:pt x="438" y="2263"/>
                    <a:pt x="442" y="2261"/>
                  </a:cubicBezTo>
                  <a:lnTo>
                    <a:pt x="442" y="2261"/>
                  </a:lnTo>
                  <a:cubicBezTo>
                    <a:pt x="438" y="2264"/>
                    <a:pt x="435" y="2267"/>
                    <a:pt x="430" y="2270"/>
                  </a:cubicBezTo>
                  <a:cubicBezTo>
                    <a:pt x="388" y="2302"/>
                    <a:pt x="346" y="2333"/>
                    <a:pt x="303" y="2365"/>
                  </a:cubicBezTo>
                  <a:cubicBezTo>
                    <a:pt x="259" y="2398"/>
                    <a:pt x="211" y="2425"/>
                    <a:pt x="171" y="2464"/>
                  </a:cubicBezTo>
                  <a:cubicBezTo>
                    <a:pt x="106" y="2528"/>
                    <a:pt x="49" y="2604"/>
                    <a:pt x="24" y="2692"/>
                  </a:cubicBezTo>
                  <a:cubicBezTo>
                    <a:pt x="6" y="2756"/>
                    <a:pt x="0" y="2827"/>
                    <a:pt x="23" y="2891"/>
                  </a:cubicBezTo>
                  <a:cubicBezTo>
                    <a:pt x="41" y="2940"/>
                    <a:pt x="65" y="2985"/>
                    <a:pt x="91" y="3029"/>
                  </a:cubicBezTo>
                  <a:cubicBezTo>
                    <a:pt x="102" y="3052"/>
                    <a:pt x="114" y="3075"/>
                    <a:pt x="124" y="3098"/>
                  </a:cubicBezTo>
                  <a:cubicBezTo>
                    <a:pt x="133" y="3122"/>
                    <a:pt x="142" y="3146"/>
                    <a:pt x="150" y="3170"/>
                  </a:cubicBezTo>
                  <a:cubicBezTo>
                    <a:pt x="176" y="3243"/>
                    <a:pt x="221" y="3312"/>
                    <a:pt x="270" y="3370"/>
                  </a:cubicBezTo>
                  <a:cubicBezTo>
                    <a:pt x="356" y="3471"/>
                    <a:pt x="459" y="3561"/>
                    <a:pt x="573" y="3626"/>
                  </a:cubicBezTo>
                  <a:cubicBezTo>
                    <a:pt x="668" y="3681"/>
                    <a:pt x="768" y="3722"/>
                    <a:pt x="869" y="3763"/>
                  </a:cubicBezTo>
                  <a:cubicBezTo>
                    <a:pt x="921" y="3784"/>
                    <a:pt x="971" y="3811"/>
                    <a:pt x="1020" y="3839"/>
                  </a:cubicBezTo>
                  <a:cubicBezTo>
                    <a:pt x="1100" y="3887"/>
                    <a:pt x="1180" y="3937"/>
                    <a:pt x="1264" y="3981"/>
                  </a:cubicBezTo>
                  <a:cubicBezTo>
                    <a:pt x="1337" y="4021"/>
                    <a:pt x="1413" y="4058"/>
                    <a:pt x="1487" y="4098"/>
                  </a:cubicBezTo>
                  <a:cubicBezTo>
                    <a:pt x="1569" y="4146"/>
                    <a:pt x="1653" y="4190"/>
                    <a:pt x="1741" y="4226"/>
                  </a:cubicBezTo>
                  <a:cubicBezTo>
                    <a:pt x="1820" y="4257"/>
                    <a:pt x="1897" y="4285"/>
                    <a:pt x="1977" y="4311"/>
                  </a:cubicBezTo>
                  <a:cubicBezTo>
                    <a:pt x="2069" y="4339"/>
                    <a:pt x="2158" y="4371"/>
                    <a:pt x="2251" y="4392"/>
                  </a:cubicBezTo>
                  <a:cubicBezTo>
                    <a:pt x="2308" y="4406"/>
                    <a:pt x="2364" y="4417"/>
                    <a:pt x="2420" y="4431"/>
                  </a:cubicBezTo>
                  <a:cubicBezTo>
                    <a:pt x="2454" y="4441"/>
                    <a:pt x="2489" y="4452"/>
                    <a:pt x="2524" y="4455"/>
                  </a:cubicBezTo>
                  <a:cubicBezTo>
                    <a:pt x="2530" y="4456"/>
                    <a:pt x="2535" y="4456"/>
                    <a:pt x="2541" y="4456"/>
                  </a:cubicBezTo>
                  <a:cubicBezTo>
                    <a:pt x="2621" y="4456"/>
                    <a:pt x="2699" y="4412"/>
                    <a:pt x="2741" y="4347"/>
                  </a:cubicBezTo>
                  <a:cubicBezTo>
                    <a:pt x="2782" y="4282"/>
                    <a:pt x="2789" y="4207"/>
                    <a:pt x="2768" y="4136"/>
                  </a:cubicBezTo>
                  <a:cubicBezTo>
                    <a:pt x="2747" y="4068"/>
                    <a:pt x="2694" y="4010"/>
                    <a:pt x="2651" y="3953"/>
                  </a:cubicBezTo>
                  <a:cubicBezTo>
                    <a:pt x="2614" y="3903"/>
                    <a:pt x="2577" y="3851"/>
                    <a:pt x="2540" y="3801"/>
                  </a:cubicBezTo>
                  <a:cubicBezTo>
                    <a:pt x="2478" y="3713"/>
                    <a:pt x="2419" y="3623"/>
                    <a:pt x="2358" y="3535"/>
                  </a:cubicBezTo>
                  <a:cubicBezTo>
                    <a:pt x="2227" y="3344"/>
                    <a:pt x="2093" y="3155"/>
                    <a:pt x="1971" y="2957"/>
                  </a:cubicBezTo>
                  <a:cubicBezTo>
                    <a:pt x="1937" y="2894"/>
                    <a:pt x="1905" y="2833"/>
                    <a:pt x="1878" y="2766"/>
                  </a:cubicBezTo>
                  <a:cubicBezTo>
                    <a:pt x="1858" y="2718"/>
                    <a:pt x="1839" y="2670"/>
                    <a:pt x="1822" y="2621"/>
                  </a:cubicBezTo>
                  <a:lnTo>
                    <a:pt x="1822" y="2621"/>
                  </a:lnTo>
                  <a:cubicBezTo>
                    <a:pt x="1916" y="2624"/>
                    <a:pt x="2009" y="2630"/>
                    <a:pt x="2103" y="2637"/>
                  </a:cubicBezTo>
                  <a:cubicBezTo>
                    <a:pt x="2206" y="2644"/>
                    <a:pt x="2309" y="2647"/>
                    <a:pt x="2413" y="2656"/>
                  </a:cubicBezTo>
                  <a:cubicBezTo>
                    <a:pt x="2477" y="2666"/>
                    <a:pt x="2541" y="2675"/>
                    <a:pt x="2605" y="2682"/>
                  </a:cubicBezTo>
                  <a:cubicBezTo>
                    <a:pt x="2635" y="2685"/>
                    <a:pt x="2666" y="2686"/>
                    <a:pt x="2696" y="2686"/>
                  </a:cubicBezTo>
                  <a:cubicBezTo>
                    <a:pt x="2723" y="2686"/>
                    <a:pt x="2750" y="2685"/>
                    <a:pt x="2777" y="2684"/>
                  </a:cubicBezTo>
                  <a:cubicBezTo>
                    <a:pt x="2834" y="2684"/>
                    <a:pt x="2892" y="2687"/>
                    <a:pt x="2950" y="2693"/>
                  </a:cubicBezTo>
                  <a:cubicBezTo>
                    <a:pt x="3018" y="2701"/>
                    <a:pt x="3083" y="2711"/>
                    <a:pt x="3149" y="2723"/>
                  </a:cubicBezTo>
                  <a:cubicBezTo>
                    <a:pt x="3190" y="2729"/>
                    <a:pt x="3228" y="2735"/>
                    <a:pt x="3268" y="2735"/>
                  </a:cubicBezTo>
                  <a:cubicBezTo>
                    <a:pt x="3283" y="2735"/>
                    <a:pt x="3299" y="2734"/>
                    <a:pt x="3315" y="2732"/>
                  </a:cubicBezTo>
                  <a:cubicBezTo>
                    <a:pt x="3400" y="2721"/>
                    <a:pt x="3473" y="2648"/>
                    <a:pt x="3498" y="2571"/>
                  </a:cubicBezTo>
                  <a:cubicBezTo>
                    <a:pt x="3526" y="2487"/>
                    <a:pt x="3504" y="2401"/>
                    <a:pt x="3449" y="2335"/>
                  </a:cubicBezTo>
                  <a:cubicBezTo>
                    <a:pt x="3406" y="2280"/>
                    <a:pt x="3346" y="2236"/>
                    <a:pt x="3292" y="2189"/>
                  </a:cubicBezTo>
                  <a:cubicBezTo>
                    <a:pt x="3263" y="2162"/>
                    <a:pt x="3233" y="2137"/>
                    <a:pt x="3204" y="2111"/>
                  </a:cubicBezTo>
                  <a:cubicBezTo>
                    <a:pt x="3140" y="2053"/>
                    <a:pt x="3079" y="1993"/>
                    <a:pt x="3016" y="1934"/>
                  </a:cubicBezTo>
                  <a:cubicBezTo>
                    <a:pt x="2857" y="1775"/>
                    <a:pt x="2701" y="1614"/>
                    <a:pt x="2561" y="1439"/>
                  </a:cubicBezTo>
                  <a:cubicBezTo>
                    <a:pt x="2491" y="1351"/>
                    <a:pt x="2420" y="1267"/>
                    <a:pt x="2342" y="1188"/>
                  </a:cubicBezTo>
                  <a:cubicBezTo>
                    <a:pt x="2339" y="1185"/>
                    <a:pt x="2335" y="1181"/>
                    <a:pt x="2332" y="1178"/>
                  </a:cubicBezTo>
                  <a:cubicBezTo>
                    <a:pt x="2346" y="1176"/>
                    <a:pt x="2359" y="1173"/>
                    <a:pt x="2372" y="1171"/>
                  </a:cubicBezTo>
                  <a:cubicBezTo>
                    <a:pt x="2505" y="1160"/>
                    <a:pt x="2637" y="1164"/>
                    <a:pt x="2768" y="1148"/>
                  </a:cubicBezTo>
                  <a:cubicBezTo>
                    <a:pt x="2881" y="1133"/>
                    <a:pt x="2995" y="1132"/>
                    <a:pt x="3108" y="1122"/>
                  </a:cubicBezTo>
                  <a:cubicBezTo>
                    <a:pt x="3169" y="1116"/>
                    <a:pt x="3227" y="1102"/>
                    <a:pt x="3286" y="1088"/>
                  </a:cubicBezTo>
                  <a:cubicBezTo>
                    <a:pt x="3351" y="1070"/>
                    <a:pt x="3416" y="1053"/>
                    <a:pt x="3473" y="1017"/>
                  </a:cubicBezTo>
                  <a:cubicBezTo>
                    <a:pt x="3515" y="989"/>
                    <a:pt x="3545" y="952"/>
                    <a:pt x="3562" y="907"/>
                  </a:cubicBezTo>
                  <a:cubicBezTo>
                    <a:pt x="3615" y="905"/>
                    <a:pt x="3667" y="885"/>
                    <a:pt x="3710" y="847"/>
                  </a:cubicBezTo>
                  <a:cubicBezTo>
                    <a:pt x="3808" y="762"/>
                    <a:pt x="3820" y="604"/>
                    <a:pt x="3730" y="508"/>
                  </a:cubicBezTo>
                  <a:cubicBezTo>
                    <a:pt x="3656" y="426"/>
                    <a:pt x="3546" y="375"/>
                    <a:pt x="3446" y="332"/>
                  </a:cubicBezTo>
                  <a:cubicBezTo>
                    <a:pt x="3372" y="300"/>
                    <a:pt x="3299" y="267"/>
                    <a:pt x="3226" y="236"/>
                  </a:cubicBezTo>
                  <a:cubicBezTo>
                    <a:pt x="3139" y="200"/>
                    <a:pt x="3053" y="166"/>
                    <a:pt x="2965" y="134"/>
                  </a:cubicBezTo>
                  <a:cubicBezTo>
                    <a:pt x="2888" y="105"/>
                    <a:pt x="2804" y="88"/>
                    <a:pt x="2724" y="68"/>
                  </a:cubicBezTo>
                  <a:cubicBezTo>
                    <a:pt x="2502" y="11"/>
                    <a:pt x="2274" y="2"/>
                    <a:pt x="2047" y="2"/>
                  </a:cubicBezTo>
                  <a:cubicBezTo>
                    <a:pt x="1957" y="2"/>
                    <a:pt x="1868" y="3"/>
                    <a:pt x="1778" y="4"/>
                  </a:cubicBezTo>
                  <a:cubicBezTo>
                    <a:pt x="1789" y="2"/>
                    <a:pt x="1799" y="2"/>
                    <a:pt x="1809" y="2"/>
                  </a:cubicBezTo>
                  <a:cubicBezTo>
                    <a:pt x="1740" y="2"/>
                    <a:pt x="1670" y="0"/>
                    <a:pt x="16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" name="Google Shape;3871;p55"/>
            <p:cNvSpPr/>
            <p:nvPr/>
          </p:nvSpPr>
          <p:spPr>
            <a:xfrm>
              <a:off x="4314675" y="2841300"/>
              <a:ext cx="117350" cy="116500"/>
            </a:xfrm>
            <a:custGeom>
              <a:avLst/>
              <a:gdLst/>
              <a:ahLst/>
              <a:cxnLst/>
              <a:rect l="l" t="t" r="r" b="b"/>
              <a:pathLst>
                <a:path w="4694" h="4660" extrusionOk="0">
                  <a:moveTo>
                    <a:pt x="2765" y="850"/>
                  </a:moveTo>
                  <a:cubicBezTo>
                    <a:pt x="2766" y="851"/>
                    <a:pt x="2766" y="851"/>
                    <a:pt x="2767" y="852"/>
                  </a:cubicBezTo>
                  <a:lnTo>
                    <a:pt x="2767" y="852"/>
                  </a:lnTo>
                  <a:cubicBezTo>
                    <a:pt x="2766" y="851"/>
                    <a:pt x="2766" y="851"/>
                    <a:pt x="2765" y="850"/>
                  </a:cubicBezTo>
                  <a:close/>
                  <a:moveTo>
                    <a:pt x="122" y="2134"/>
                  </a:moveTo>
                  <a:lnTo>
                    <a:pt x="122" y="2134"/>
                  </a:lnTo>
                  <a:cubicBezTo>
                    <a:pt x="122" y="2136"/>
                    <a:pt x="123" y="2139"/>
                    <a:pt x="123" y="2141"/>
                  </a:cubicBezTo>
                  <a:cubicBezTo>
                    <a:pt x="122" y="2139"/>
                    <a:pt x="122" y="2136"/>
                    <a:pt x="122" y="2134"/>
                  </a:cubicBezTo>
                  <a:close/>
                  <a:moveTo>
                    <a:pt x="2242" y="0"/>
                  </a:moveTo>
                  <a:cubicBezTo>
                    <a:pt x="2140" y="0"/>
                    <a:pt x="2038" y="54"/>
                    <a:pt x="1949" y="95"/>
                  </a:cubicBezTo>
                  <a:cubicBezTo>
                    <a:pt x="1900" y="119"/>
                    <a:pt x="1848" y="142"/>
                    <a:pt x="1798" y="164"/>
                  </a:cubicBezTo>
                  <a:cubicBezTo>
                    <a:pt x="1647" y="226"/>
                    <a:pt x="1489" y="276"/>
                    <a:pt x="1348" y="358"/>
                  </a:cubicBezTo>
                  <a:cubicBezTo>
                    <a:pt x="1253" y="412"/>
                    <a:pt x="1162" y="477"/>
                    <a:pt x="1074" y="540"/>
                  </a:cubicBezTo>
                  <a:cubicBezTo>
                    <a:pt x="892" y="668"/>
                    <a:pt x="718" y="809"/>
                    <a:pt x="553" y="958"/>
                  </a:cubicBezTo>
                  <a:cubicBezTo>
                    <a:pt x="523" y="984"/>
                    <a:pt x="493" y="1012"/>
                    <a:pt x="464" y="1041"/>
                  </a:cubicBezTo>
                  <a:cubicBezTo>
                    <a:pt x="412" y="1094"/>
                    <a:pt x="363" y="1147"/>
                    <a:pt x="317" y="1203"/>
                  </a:cubicBezTo>
                  <a:cubicBezTo>
                    <a:pt x="251" y="1285"/>
                    <a:pt x="190" y="1367"/>
                    <a:pt x="150" y="1464"/>
                  </a:cubicBezTo>
                  <a:cubicBezTo>
                    <a:pt x="113" y="1554"/>
                    <a:pt x="97" y="1650"/>
                    <a:pt x="91" y="1748"/>
                  </a:cubicBezTo>
                  <a:cubicBezTo>
                    <a:pt x="84" y="1867"/>
                    <a:pt x="102" y="1991"/>
                    <a:pt x="119" y="2111"/>
                  </a:cubicBezTo>
                  <a:lnTo>
                    <a:pt x="119" y="2111"/>
                  </a:lnTo>
                  <a:cubicBezTo>
                    <a:pt x="119" y="2111"/>
                    <a:pt x="119" y="2111"/>
                    <a:pt x="118" y="2110"/>
                  </a:cubicBezTo>
                  <a:lnTo>
                    <a:pt x="118" y="2110"/>
                  </a:lnTo>
                  <a:cubicBezTo>
                    <a:pt x="119" y="2114"/>
                    <a:pt x="119" y="2117"/>
                    <a:pt x="119" y="2120"/>
                  </a:cubicBezTo>
                  <a:cubicBezTo>
                    <a:pt x="120" y="2123"/>
                    <a:pt x="120" y="2125"/>
                    <a:pt x="121" y="2127"/>
                  </a:cubicBezTo>
                  <a:lnTo>
                    <a:pt x="121" y="2127"/>
                  </a:lnTo>
                  <a:cubicBezTo>
                    <a:pt x="122" y="2143"/>
                    <a:pt x="123" y="2159"/>
                    <a:pt x="125" y="2174"/>
                  </a:cubicBezTo>
                  <a:cubicBezTo>
                    <a:pt x="108" y="2188"/>
                    <a:pt x="92" y="2204"/>
                    <a:pt x="78" y="2220"/>
                  </a:cubicBezTo>
                  <a:cubicBezTo>
                    <a:pt x="2" y="2311"/>
                    <a:pt x="1" y="2449"/>
                    <a:pt x="81" y="2538"/>
                  </a:cubicBezTo>
                  <a:cubicBezTo>
                    <a:pt x="129" y="2592"/>
                    <a:pt x="193" y="2618"/>
                    <a:pt x="258" y="2618"/>
                  </a:cubicBezTo>
                  <a:cubicBezTo>
                    <a:pt x="297" y="2618"/>
                    <a:pt x="335" y="2609"/>
                    <a:pt x="371" y="2592"/>
                  </a:cubicBezTo>
                  <a:cubicBezTo>
                    <a:pt x="373" y="2590"/>
                    <a:pt x="374" y="2589"/>
                    <a:pt x="377" y="2589"/>
                  </a:cubicBezTo>
                  <a:lnTo>
                    <a:pt x="377" y="2589"/>
                  </a:lnTo>
                  <a:cubicBezTo>
                    <a:pt x="376" y="2589"/>
                    <a:pt x="374" y="2590"/>
                    <a:pt x="372" y="2592"/>
                  </a:cubicBezTo>
                  <a:cubicBezTo>
                    <a:pt x="376" y="2590"/>
                    <a:pt x="379" y="2588"/>
                    <a:pt x="382" y="2587"/>
                  </a:cubicBezTo>
                  <a:cubicBezTo>
                    <a:pt x="429" y="2570"/>
                    <a:pt x="477" y="2556"/>
                    <a:pt x="527" y="2542"/>
                  </a:cubicBezTo>
                  <a:cubicBezTo>
                    <a:pt x="695" y="2503"/>
                    <a:pt x="864" y="2481"/>
                    <a:pt x="1034" y="2450"/>
                  </a:cubicBezTo>
                  <a:cubicBezTo>
                    <a:pt x="1106" y="2437"/>
                    <a:pt x="1178" y="2420"/>
                    <a:pt x="1247" y="2393"/>
                  </a:cubicBezTo>
                  <a:cubicBezTo>
                    <a:pt x="1316" y="2366"/>
                    <a:pt x="1384" y="2340"/>
                    <a:pt x="1455" y="2318"/>
                  </a:cubicBezTo>
                  <a:cubicBezTo>
                    <a:pt x="1476" y="2314"/>
                    <a:pt x="1497" y="2308"/>
                    <a:pt x="1520" y="2305"/>
                  </a:cubicBezTo>
                  <a:cubicBezTo>
                    <a:pt x="1551" y="2301"/>
                    <a:pt x="1582" y="2299"/>
                    <a:pt x="1614" y="2298"/>
                  </a:cubicBezTo>
                  <a:cubicBezTo>
                    <a:pt x="1684" y="2299"/>
                    <a:pt x="1754" y="2299"/>
                    <a:pt x="1823" y="2299"/>
                  </a:cubicBezTo>
                  <a:cubicBezTo>
                    <a:pt x="1773" y="2379"/>
                    <a:pt x="1721" y="2459"/>
                    <a:pt x="1675" y="2541"/>
                  </a:cubicBezTo>
                  <a:cubicBezTo>
                    <a:pt x="1580" y="2712"/>
                    <a:pt x="1491" y="2889"/>
                    <a:pt x="1415" y="3070"/>
                  </a:cubicBezTo>
                  <a:cubicBezTo>
                    <a:pt x="1376" y="3161"/>
                    <a:pt x="1342" y="3254"/>
                    <a:pt x="1308" y="3346"/>
                  </a:cubicBezTo>
                  <a:cubicBezTo>
                    <a:pt x="1300" y="3371"/>
                    <a:pt x="1289" y="3397"/>
                    <a:pt x="1281" y="3423"/>
                  </a:cubicBezTo>
                  <a:cubicBezTo>
                    <a:pt x="1276" y="3443"/>
                    <a:pt x="1273" y="3463"/>
                    <a:pt x="1270" y="3482"/>
                  </a:cubicBezTo>
                  <a:cubicBezTo>
                    <a:pt x="1263" y="3503"/>
                    <a:pt x="1255" y="3525"/>
                    <a:pt x="1253" y="3545"/>
                  </a:cubicBezTo>
                  <a:cubicBezTo>
                    <a:pt x="1244" y="3608"/>
                    <a:pt x="1252" y="3670"/>
                    <a:pt x="1288" y="3726"/>
                  </a:cubicBezTo>
                  <a:cubicBezTo>
                    <a:pt x="1322" y="3776"/>
                    <a:pt x="1381" y="3820"/>
                    <a:pt x="1444" y="3828"/>
                  </a:cubicBezTo>
                  <a:cubicBezTo>
                    <a:pt x="1460" y="3830"/>
                    <a:pt x="1476" y="3831"/>
                    <a:pt x="1492" y="3831"/>
                  </a:cubicBezTo>
                  <a:cubicBezTo>
                    <a:pt x="1527" y="3831"/>
                    <a:pt x="1560" y="3825"/>
                    <a:pt x="1595" y="3812"/>
                  </a:cubicBezTo>
                  <a:cubicBezTo>
                    <a:pt x="1621" y="3800"/>
                    <a:pt x="1647" y="3790"/>
                    <a:pt x="1673" y="3776"/>
                  </a:cubicBezTo>
                  <a:cubicBezTo>
                    <a:pt x="1724" y="3752"/>
                    <a:pt x="1774" y="3727"/>
                    <a:pt x="1824" y="3702"/>
                  </a:cubicBezTo>
                  <a:cubicBezTo>
                    <a:pt x="1916" y="3656"/>
                    <a:pt x="2005" y="3609"/>
                    <a:pt x="2097" y="3567"/>
                  </a:cubicBezTo>
                  <a:cubicBezTo>
                    <a:pt x="2218" y="3521"/>
                    <a:pt x="2342" y="3481"/>
                    <a:pt x="2457" y="3421"/>
                  </a:cubicBezTo>
                  <a:cubicBezTo>
                    <a:pt x="2507" y="3393"/>
                    <a:pt x="2557" y="3367"/>
                    <a:pt x="2608" y="3342"/>
                  </a:cubicBezTo>
                  <a:lnTo>
                    <a:pt x="2608" y="3342"/>
                  </a:lnTo>
                  <a:cubicBezTo>
                    <a:pt x="2601" y="3450"/>
                    <a:pt x="2592" y="3559"/>
                    <a:pt x="2583" y="3666"/>
                  </a:cubicBezTo>
                  <a:cubicBezTo>
                    <a:pt x="2564" y="3801"/>
                    <a:pt x="2537" y="3934"/>
                    <a:pt x="2504" y="4067"/>
                  </a:cubicBezTo>
                  <a:cubicBezTo>
                    <a:pt x="2505" y="4065"/>
                    <a:pt x="2505" y="4063"/>
                    <a:pt x="2506" y="4061"/>
                  </a:cubicBezTo>
                  <a:lnTo>
                    <a:pt x="2506" y="4061"/>
                  </a:lnTo>
                  <a:cubicBezTo>
                    <a:pt x="2504" y="4071"/>
                    <a:pt x="2500" y="4081"/>
                    <a:pt x="2498" y="4091"/>
                  </a:cubicBezTo>
                  <a:cubicBezTo>
                    <a:pt x="2498" y="4092"/>
                    <a:pt x="2498" y="4092"/>
                    <a:pt x="2498" y="4092"/>
                  </a:cubicBezTo>
                  <a:cubicBezTo>
                    <a:pt x="2470" y="4197"/>
                    <a:pt x="2446" y="4311"/>
                    <a:pt x="2473" y="4419"/>
                  </a:cubicBezTo>
                  <a:cubicBezTo>
                    <a:pt x="2503" y="4548"/>
                    <a:pt x="2601" y="4660"/>
                    <a:pt x="2736" y="4660"/>
                  </a:cubicBezTo>
                  <a:cubicBezTo>
                    <a:pt x="2753" y="4660"/>
                    <a:pt x="2770" y="4658"/>
                    <a:pt x="2787" y="4654"/>
                  </a:cubicBezTo>
                  <a:cubicBezTo>
                    <a:pt x="2892" y="4633"/>
                    <a:pt x="2984" y="4570"/>
                    <a:pt x="3071" y="4513"/>
                  </a:cubicBezTo>
                  <a:cubicBezTo>
                    <a:pt x="3123" y="4478"/>
                    <a:pt x="3174" y="4436"/>
                    <a:pt x="3223" y="4396"/>
                  </a:cubicBezTo>
                  <a:cubicBezTo>
                    <a:pt x="3321" y="4315"/>
                    <a:pt x="3410" y="4221"/>
                    <a:pt x="3494" y="4125"/>
                  </a:cubicBezTo>
                  <a:cubicBezTo>
                    <a:pt x="3572" y="4036"/>
                    <a:pt x="3655" y="3950"/>
                    <a:pt x="3733" y="3861"/>
                  </a:cubicBezTo>
                  <a:cubicBezTo>
                    <a:pt x="3749" y="3876"/>
                    <a:pt x="3768" y="3888"/>
                    <a:pt x="3790" y="3899"/>
                  </a:cubicBezTo>
                  <a:cubicBezTo>
                    <a:pt x="3823" y="3914"/>
                    <a:pt x="3858" y="3922"/>
                    <a:pt x="3892" y="3922"/>
                  </a:cubicBezTo>
                  <a:cubicBezTo>
                    <a:pt x="3972" y="3922"/>
                    <a:pt x="4048" y="3881"/>
                    <a:pt x="4096" y="3813"/>
                  </a:cubicBezTo>
                  <a:cubicBezTo>
                    <a:pt x="4146" y="3745"/>
                    <a:pt x="4190" y="3672"/>
                    <a:pt x="4229" y="3598"/>
                  </a:cubicBezTo>
                  <a:cubicBezTo>
                    <a:pt x="4308" y="3448"/>
                    <a:pt x="4385" y="3295"/>
                    <a:pt x="4428" y="3131"/>
                  </a:cubicBezTo>
                  <a:cubicBezTo>
                    <a:pt x="4457" y="3025"/>
                    <a:pt x="4478" y="2919"/>
                    <a:pt x="4492" y="2810"/>
                  </a:cubicBezTo>
                  <a:cubicBezTo>
                    <a:pt x="4505" y="2704"/>
                    <a:pt x="4518" y="2598"/>
                    <a:pt x="4518" y="2491"/>
                  </a:cubicBezTo>
                  <a:cubicBezTo>
                    <a:pt x="4518" y="2436"/>
                    <a:pt x="4518" y="2373"/>
                    <a:pt x="4513" y="2310"/>
                  </a:cubicBezTo>
                  <a:cubicBezTo>
                    <a:pt x="4558" y="2290"/>
                    <a:pt x="4597" y="2259"/>
                    <a:pt x="4628" y="2213"/>
                  </a:cubicBezTo>
                  <a:cubicBezTo>
                    <a:pt x="4693" y="2116"/>
                    <a:pt x="4683" y="1991"/>
                    <a:pt x="4605" y="1904"/>
                  </a:cubicBezTo>
                  <a:cubicBezTo>
                    <a:pt x="4558" y="1851"/>
                    <a:pt x="4491" y="1824"/>
                    <a:pt x="4424" y="1824"/>
                  </a:cubicBezTo>
                  <a:cubicBezTo>
                    <a:pt x="4378" y="1824"/>
                    <a:pt x="4332" y="1836"/>
                    <a:pt x="4293" y="1862"/>
                  </a:cubicBezTo>
                  <a:cubicBezTo>
                    <a:pt x="4255" y="1860"/>
                    <a:pt x="4218" y="1856"/>
                    <a:pt x="4181" y="1852"/>
                  </a:cubicBezTo>
                  <a:cubicBezTo>
                    <a:pt x="4102" y="1838"/>
                    <a:pt x="4026" y="1822"/>
                    <a:pt x="3949" y="1805"/>
                  </a:cubicBezTo>
                  <a:cubicBezTo>
                    <a:pt x="3863" y="1784"/>
                    <a:pt x="3776" y="1769"/>
                    <a:pt x="3691" y="1751"/>
                  </a:cubicBezTo>
                  <a:cubicBezTo>
                    <a:pt x="3657" y="1742"/>
                    <a:pt x="3624" y="1730"/>
                    <a:pt x="3590" y="1719"/>
                  </a:cubicBezTo>
                  <a:cubicBezTo>
                    <a:pt x="3577" y="1713"/>
                    <a:pt x="3564" y="1706"/>
                    <a:pt x="3551" y="1700"/>
                  </a:cubicBezTo>
                  <a:cubicBezTo>
                    <a:pt x="3497" y="1669"/>
                    <a:pt x="3448" y="1633"/>
                    <a:pt x="3398" y="1597"/>
                  </a:cubicBezTo>
                  <a:cubicBezTo>
                    <a:pt x="3318" y="1534"/>
                    <a:pt x="3239" y="1469"/>
                    <a:pt x="3165" y="1400"/>
                  </a:cubicBezTo>
                  <a:cubicBezTo>
                    <a:pt x="3120" y="1355"/>
                    <a:pt x="3078" y="1310"/>
                    <a:pt x="3038" y="1263"/>
                  </a:cubicBezTo>
                  <a:cubicBezTo>
                    <a:pt x="2977" y="1182"/>
                    <a:pt x="2918" y="1099"/>
                    <a:pt x="2864" y="1015"/>
                  </a:cubicBezTo>
                  <a:cubicBezTo>
                    <a:pt x="2838" y="971"/>
                    <a:pt x="2810" y="929"/>
                    <a:pt x="2785" y="884"/>
                  </a:cubicBezTo>
                  <a:cubicBezTo>
                    <a:pt x="2784" y="882"/>
                    <a:pt x="2781" y="880"/>
                    <a:pt x="2780" y="877"/>
                  </a:cubicBezTo>
                  <a:cubicBezTo>
                    <a:pt x="2777" y="871"/>
                    <a:pt x="2774" y="865"/>
                    <a:pt x="2770" y="858"/>
                  </a:cubicBezTo>
                  <a:lnTo>
                    <a:pt x="2770" y="858"/>
                  </a:lnTo>
                  <a:cubicBezTo>
                    <a:pt x="2771" y="858"/>
                    <a:pt x="2771" y="859"/>
                    <a:pt x="2771" y="859"/>
                  </a:cubicBezTo>
                  <a:cubicBezTo>
                    <a:pt x="2692" y="717"/>
                    <a:pt x="2618" y="571"/>
                    <a:pt x="2551" y="422"/>
                  </a:cubicBezTo>
                  <a:cubicBezTo>
                    <a:pt x="2540" y="396"/>
                    <a:pt x="2531" y="370"/>
                    <a:pt x="2523" y="342"/>
                  </a:cubicBezTo>
                  <a:cubicBezTo>
                    <a:pt x="2515" y="305"/>
                    <a:pt x="2507" y="266"/>
                    <a:pt x="2499" y="227"/>
                  </a:cubicBezTo>
                  <a:cubicBezTo>
                    <a:pt x="2477" y="128"/>
                    <a:pt x="2425" y="46"/>
                    <a:pt x="2324" y="13"/>
                  </a:cubicBezTo>
                  <a:cubicBezTo>
                    <a:pt x="2297" y="4"/>
                    <a:pt x="2270" y="0"/>
                    <a:pt x="2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" name="Google Shape;3872;p55"/>
            <p:cNvSpPr/>
            <p:nvPr/>
          </p:nvSpPr>
          <p:spPr>
            <a:xfrm>
              <a:off x="4488425" y="3081700"/>
              <a:ext cx="109975" cy="98250"/>
            </a:xfrm>
            <a:custGeom>
              <a:avLst/>
              <a:gdLst/>
              <a:ahLst/>
              <a:cxnLst/>
              <a:rect l="l" t="t" r="r" b="b"/>
              <a:pathLst>
                <a:path w="4399" h="3930" extrusionOk="0">
                  <a:moveTo>
                    <a:pt x="981" y="1"/>
                  </a:moveTo>
                  <a:cubicBezTo>
                    <a:pt x="901" y="1"/>
                    <a:pt x="835" y="39"/>
                    <a:pt x="779" y="94"/>
                  </a:cubicBezTo>
                  <a:cubicBezTo>
                    <a:pt x="722" y="151"/>
                    <a:pt x="676" y="226"/>
                    <a:pt x="638" y="290"/>
                  </a:cubicBezTo>
                  <a:cubicBezTo>
                    <a:pt x="572" y="399"/>
                    <a:pt x="505" y="505"/>
                    <a:pt x="440" y="614"/>
                  </a:cubicBezTo>
                  <a:cubicBezTo>
                    <a:pt x="362" y="747"/>
                    <a:pt x="278" y="872"/>
                    <a:pt x="232" y="1020"/>
                  </a:cubicBezTo>
                  <a:cubicBezTo>
                    <a:pt x="193" y="1143"/>
                    <a:pt x="173" y="1269"/>
                    <a:pt x="150" y="1396"/>
                  </a:cubicBezTo>
                  <a:cubicBezTo>
                    <a:pt x="129" y="1517"/>
                    <a:pt x="102" y="1639"/>
                    <a:pt x="82" y="1760"/>
                  </a:cubicBezTo>
                  <a:cubicBezTo>
                    <a:pt x="38" y="1995"/>
                    <a:pt x="25" y="2233"/>
                    <a:pt x="17" y="2473"/>
                  </a:cubicBezTo>
                  <a:cubicBezTo>
                    <a:pt x="11" y="2592"/>
                    <a:pt x="1" y="2720"/>
                    <a:pt x="35" y="2837"/>
                  </a:cubicBezTo>
                  <a:cubicBezTo>
                    <a:pt x="62" y="2930"/>
                    <a:pt x="94" y="3032"/>
                    <a:pt x="180" y="3086"/>
                  </a:cubicBezTo>
                  <a:cubicBezTo>
                    <a:pt x="220" y="3112"/>
                    <a:pt x="268" y="3125"/>
                    <a:pt x="316" y="3125"/>
                  </a:cubicBezTo>
                  <a:cubicBezTo>
                    <a:pt x="377" y="3125"/>
                    <a:pt x="438" y="3103"/>
                    <a:pt x="482" y="3059"/>
                  </a:cubicBezTo>
                  <a:cubicBezTo>
                    <a:pt x="540" y="3000"/>
                    <a:pt x="585" y="2932"/>
                    <a:pt x="635" y="2867"/>
                  </a:cubicBezTo>
                  <a:cubicBezTo>
                    <a:pt x="710" y="2769"/>
                    <a:pt x="786" y="2678"/>
                    <a:pt x="868" y="2588"/>
                  </a:cubicBezTo>
                  <a:cubicBezTo>
                    <a:pt x="912" y="2546"/>
                    <a:pt x="957" y="2506"/>
                    <a:pt x="1003" y="2469"/>
                  </a:cubicBezTo>
                  <a:cubicBezTo>
                    <a:pt x="1117" y="2382"/>
                    <a:pt x="1233" y="2297"/>
                    <a:pt x="1352" y="2216"/>
                  </a:cubicBezTo>
                  <a:cubicBezTo>
                    <a:pt x="1370" y="2317"/>
                    <a:pt x="1383" y="2418"/>
                    <a:pt x="1400" y="2519"/>
                  </a:cubicBezTo>
                  <a:cubicBezTo>
                    <a:pt x="1421" y="2648"/>
                    <a:pt x="1451" y="2775"/>
                    <a:pt x="1472" y="2903"/>
                  </a:cubicBezTo>
                  <a:cubicBezTo>
                    <a:pt x="1492" y="3051"/>
                    <a:pt x="1497" y="3202"/>
                    <a:pt x="1529" y="3347"/>
                  </a:cubicBezTo>
                  <a:cubicBezTo>
                    <a:pt x="1548" y="3430"/>
                    <a:pt x="1560" y="3518"/>
                    <a:pt x="1587" y="3600"/>
                  </a:cubicBezTo>
                  <a:cubicBezTo>
                    <a:pt x="1619" y="3703"/>
                    <a:pt x="1721" y="3760"/>
                    <a:pt x="1825" y="3760"/>
                  </a:cubicBezTo>
                  <a:cubicBezTo>
                    <a:pt x="1828" y="3760"/>
                    <a:pt x="1831" y="3760"/>
                    <a:pt x="1834" y="3760"/>
                  </a:cubicBezTo>
                  <a:cubicBezTo>
                    <a:pt x="1922" y="3756"/>
                    <a:pt x="2002" y="3696"/>
                    <a:pt x="2071" y="3646"/>
                  </a:cubicBezTo>
                  <a:cubicBezTo>
                    <a:pt x="2121" y="3613"/>
                    <a:pt x="2170" y="3579"/>
                    <a:pt x="2218" y="3545"/>
                  </a:cubicBezTo>
                  <a:cubicBezTo>
                    <a:pt x="2318" y="3469"/>
                    <a:pt x="2424" y="3396"/>
                    <a:pt x="2514" y="3311"/>
                  </a:cubicBezTo>
                  <a:cubicBezTo>
                    <a:pt x="2688" y="3150"/>
                    <a:pt x="2852" y="2981"/>
                    <a:pt x="3034" y="2830"/>
                  </a:cubicBezTo>
                  <a:cubicBezTo>
                    <a:pt x="3101" y="2779"/>
                    <a:pt x="3168" y="2729"/>
                    <a:pt x="3237" y="2679"/>
                  </a:cubicBezTo>
                  <a:cubicBezTo>
                    <a:pt x="3271" y="2767"/>
                    <a:pt x="3304" y="2854"/>
                    <a:pt x="3334" y="2943"/>
                  </a:cubicBezTo>
                  <a:cubicBezTo>
                    <a:pt x="3353" y="3023"/>
                    <a:pt x="3368" y="3101"/>
                    <a:pt x="3381" y="3180"/>
                  </a:cubicBezTo>
                  <a:cubicBezTo>
                    <a:pt x="3398" y="3318"/>
                    <a:pt x="3399" y="3457"/>
                    <a:pt x="3415" y="3594"/>
                  </a:cubicBezTo>
                  <a:cubicBezTo>
                    <a:pt x="3423" y="3649"/>
                    <a:pt x="3431" y="3706"/>
                    <a:pt x="3447" y="3761"/>
                  </a:cubicBezTo>
                  <a:cubicBezTo>
                    <a:pt x="3479" y="3865"/>
                    <a:pt x="3581" y="3930"/>
                    <a:pt x="3687" y="3930"/>
                  </a:cubicBezTo>
                  <a:cubicBezTo>
                    <a:pt x="3705" y="3930"/>
                    <a:pt x="3722" y="3928"/>
                    <a:pt x="3740" y="3924"/>
                  </a:cubicBezTo>
                  <a:cubicBezTo>
                    <a:pt x="3879" y="3896"/>
                    <a:pt x="3989" y="3777"/>
                    <a:pt x="4068" y="3666"/>
                  </a:cubicBezTo>
                  <a:cubicBezTo>
                    <a:pt x="4156" y="3542"/>
                    <a:pt x="4227" y="3404"/>
                    <a:pt x="4273" y="3259"/>
                  </a:cubicBezTo>
                  <a:cubicBezTo>
                    <a:pt x="4331" y="3079"/>
                    <a:pt x="4361" y="2892"/>
                    <a:pt x="4377" y="2703"/>
                  </a:cubicBezTo>
                  <a:cubicBezTo>
                    <a:pt x="4398" y="2449"/>
                    <a:pt x="4392" y="2190"/>
                    <a:pt x="4360" y="1937"/>
                  </a:cubicBezTo>
                  <a:cubicBezTo>
                    <a:pt x="4352" y="1867"/>
                    <a:pt x="4337" y="1799"/>
                    <a:pt x="4325" y="1729"/>
                  </a:cubicBezTo>
                  <a:cubicBezTo>
                    <a:pt x="4314" y="1672"/>
                    <a:pt x="4307" y="1612"/>
                    <a:pt x="4292" y="1556"/>
                  </a:cubicBezTo>
                  <a:cubicBezTo>
                    <a:pt x="4260" y="1430"/>
                    <a:pt x="4220" y="1308"/>
                    <a:pt x="4177" y="1186"/>
                  </a:cubicBezTo>
                  <a:cubicBezTo>
                    <a:pt x="4156" y="1126"/>
                    <a:pt x="4133" y="1060"/>
                    <a:pt x="4101" y="1003"/>
                  </a:cubicBezTo>
                  <a:cubicBezTo>
                    <a:pt x="4116" y="926"/>
                    <a:pt x="4099" y="845"/>
                    <a:pt x="4042" y="784"/>
                  </a:cubicBezTo>
                  <a:cubicBezTo>
                    <a:pt x="3981" y="718"/>
                    <a:pt x="3885" y="694"/>
                    <a:pt x="3794" y="694"/>
                  </a:cubicBezTo>
                  <a:cubicBezTo>
                    <a:pt x="3760" y="694"/>
                    <a:pt x="3727" y="698"/>
                    <a:pt x="3696" y="703"/>
                  </a:cubicBezTo>
                  <a:cubicBezTo>
                    <a:pt x="3591" y="723"/>
                    <a:pt x="3517" y="816"/>
                    <a:pt x="3508" y="919"/>
                  </a:cubicBezTo>
                  <a:cubicBezTo>
                    <a:pt x="3405" y="974"/>
                    <a:pt x="3301" y="1024"/>
                    <a:pt x="3193" y="1074"/>
                  </a:cubicBezTo>
                  <a:cubicBezTo>
                    <a:pt x="3111" y="1107"/>
                    <a:pt x="3026" y="1134"/>
                    <a:pt x="2939" y="1161"/>
                  </a:cubicBezTo>
                  <a:cubicBezTo>
                    <a:pt x="2906" y="1170"/>
                    <a:pt x="2873" y="1175"/>
                    <a:pt x="2839" y="1181"/>
                  </a:cubicBezTo>
                  <a:cubicBezTo>
                    <a:pt x="2754" y="1190"/>
                    <a:pt x="2669" y="1198"/>
                    <a:pt x="2583" y="1201"/>
                  </a:cubicBezTo>
                  <a:cubicBezTo>
                    <a:pt x="2555" y="1199"/>
                    <a:pt x="2527" y="1198"/>
                    <a:pt x="2500" y="1196"/>
                  </a:cubicBezTo>
                  <a:cubicBezTo>
                    <a:pt x="2453" y="1188"/>
                    <a:pt x="2410" y="1179"/>
                    <a:pt x="2364" y="1167"/>
                  </a:cubicBezTo>
                  <a:cubicBezTo>
                    <a:pt x="2321" y="1157"/>
                    <a:pt x="2277" y="1143"/>
                    <a:pt x="2234" y="1129"/>
                  </a:cubicBezTo>
                  <a:cubicBezTo>
                    <a:pt x="2178" y="1103"/>
                    <a:pt x="2123" y="1077"/>
                    <a:pt x="2067" y="1048"/>
                  </a:cubicBezTo>
                  <a:cubicBezTo>
                    <a:pt x="2001" y="1008"/>
                    <a:pt x="1936" y="967"/>
                    <a:pt x="1872" y="922"/>
                  </a:cubicBezTo>
                  <a:cubicBezTo>
                    <a:pt x="1795" y="862"/>
                    <a:pt x="1717" y="800"/>
                    <a:pt x="1644" y="734"/>
                  </a:cubicBezTo>
                  <a:cubicBezTo>
                    <a:pt x="1567" y="657"/>
                    <a:pt x="1489" y="583"/>
                    <a:pt x="1420" y="498"/>
                  </a:cubicBezTo>
                  <a:cubicBezTo>
                    <a:pt x="1365" y="430"/>
                    <a:pt x="1313" y="357"/>
                    <a:pt x="1266" y="281"/>
                  </a:cubicBezTo>
                  <a:cubicBezTo>
                    <a:pt x="1258" y="266"/>
                    <a:pt x="1250" y="253"/>
                    <a:pt x="1244" y="238"/>
                  </a:cubicBezTo>
                  <a:cubicBezTo>
                    <a:pt x="1231" y="208"/>
                    <a:pt x="1221" y="178"/>
                    <a:pt x="1208" y="150"/>
                  </a:cubicBezTo>
                  <a:cubicBezTo>
                    <a:pt x="1169" y="65"/>
                    <a:pt x="1086" y="6"/>
                    <a:pt x="991" y="1"/>
                  </a:cubicBezTo>
                  <a:cubicBezTo>
                    <a:pt x="987" y="1"/>
                    <a:pt x="984" y="1"/>
                    <a:pt x="9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" name="Google Shape;3873;p55"/>
            <p:cNvSpPr/>
            <p:nvPr/>
          </p:nvSpPr>
          <p:spPr>
            <a:xfrm>
              <a:off x="4734450" y="2874325"/>
              <a:ext cx="125825" cy="129300"/>
            </a:xfrm>
            <a:custGeom>
              <a:avLst/>
              <a:gdLst/>
              <a:ahLst/>
              <a:cxnLst/>
              <a:rect l="l" t="t" r="r" b="b"/>
              <a:pathLst>
                <a:path w="5033" h="5172" extrusionOk="0">
                  <a:moveTo>
                    <a:pt x="2396" y="7"/>
                  </a:moveTo>
                  <a:cubicBezTo>
                    <a:pt x="2394" y="7"/>
                    <a:pt x="2392" y="7"/>
                    <a:pt x="2389" y="7"/>
                  </a:cubicBezTo>
                  <a:lnTo>
                    <a:pt x="2389" y="7"/>
                  </a:lnTo>
                  <a:cubicBezTo>
                    <a:pt x="2392" y="7"/>
                    <a:pt x="2394" y="7"/>
                    <a:pt x="2396" y="7"/>
                  </a:cubicBezTo>
                  <a:close/>
                  <a:moveTo>
                    <a:pt x="1932" y="16"/>
                  </a:moveTo>
                  <a:cubicBezTo>
                    <a:pt x="1929" y="16"/>
                    <a:pt x="1927" y="16"/>
                    <a:pt x="1925" y="16"/>
                  </a:cubicBezTo>
                  <a:lnTo>
                    <a:pt x="1925" y="16"/>
                  </a:lnTo>
                  <a:cubicBezTo>
                    <a:pt x="1927" y="16"/>
                    <a:pt x="1929" y="16"/>
                    <a:pt x="1932" y="16"/>
                  </a:cubicBezTo>
                  <a:close/>
                  <a:moveTo>
                    <a:pt x="2655" y="0"/>
                  </a:moveTo>
                  <a:cubicBezTo>
                    <a:pt x="2561" y="0"/>
                    <a:pt x="2467" y="4"/>
                    <a:pt x="2373" y="9"/>
                  </a:cubicBezTo>
                  <a:cubicBezTo>
                    <a:pt x="2378" y="8"/>
                    <a:pt x="2384" y="8"/>
                    <a:pt x="2389" y="7"/>
                  </a:cubicBezTo>
                  <a:lnTo>
                    <a:pt x="2389" y="7"/>
                  </a:lnTo>
                  <a:cubicBezTo>
                    <a:pt x="2232" y="13"/>
                    <a:pt x="2076" y="9"/>
                    <a:pt x="1919" y="17"/>
                  </a:cubicBezTo>
                  <a:cubicBezTo>
                    <a:pt x="1921" y="17"/>
                    <a:pt x="1923" y="16"/>
                    <a:pt x="1925" y="16"/>
                  </a:cubicBezTo>
                  <a:lnTo>
                    <a:pt x="1925" y="16"/>
                  </a:lnTo>
                  <a:cubicBezTo>
                    <a:pt x="1912" y="17"/>
                    <a:pt x="1900" y="17"/>
                    <a:pt x="1887" y="17"/>
                  </a:cubicBezTo>
                  <a:cubicBezTo>
                    <a:pt x="1819" y="17"/>
                    <a:pt x="1751" y="13"/>
                    <a:pt x="1682" y="8"/>
                  </a:cubicBezTo>
                  <a:lnTo>
                    <a:pt x="1682" y="8"/>
                  </a:lnTo>
                  <a:cubicBezTo>
                    <a:pt x="1689" y="9"/>
                    <a:pt x="1696" y="9"/>
                    <a:pt x="1703" y="10"/>
                  </a:cubicBezTo>
                  <a:cubicBezTo>
                    <a:pt x="1695" y="9"/>
                    <a:pt x="1686" y="9"/>
                    <a:pt x="1678" y="8"/>
                  </a:cubicBezTo>
                  <a:cubicBezTo>
                    <a:pt x="1659" y="6"/>
                    <a:pt x="1642" y="5"/>
                    <a:pt x="1625" y="2"/>
                  </a:cubicBezTo>
                  <a:cubicBezTo>
                    <a:pt x="1612" y="1"/>
                    <a:pt x="1599" y="0"/>
                    <a:pt x="1586" y="0"/>
                  </a:cubicBezTo>
                  <a:cubicBezTo>
                    <a:pt x="1514" y="0"/>
                    <a:pt x="1448" y="22"/>
                    <a:pt x="1397" y="73"/>
                  </a:cubicBezTo>
                  <a:cubicBezTo>
                    <a:pt x="1390" y="80"/>
                    <a:pt x="1383" y="88"/>
                    <a:pt x="1376" y="97"/>
                  </a:cubicBezTo>
                  <a:cubicBezTo>
                    <a:pt x="1310" y="181"/>
                    <a:pt x="1312" y="293"/>
                    <a:pt x="1362" y="384"/>
                  </a:cubicBezTo>
                  <a:cubicBezTo>
                    <a:pt x="1383" y="422"/>
                    <a:pt x="1403" y="460"/>
                    <a:pt x="1423" y="498"/>
                  </a:cubicBezTo>
                  <a:cubicBezTo>
                    <a:pt x="1429" y="510"/>
                    <a:pt x="1433" y="524"/>
                    <a:pt x="1439" y="538"/>
                  </a:cubicBezTo>
                  <a:cubicBezTo>
                    <a:pt x="1448" y="572"/>
                    <a:pt x="1455" y="607"/>
                    <a:pt x="1462" y="643"/>
                  </a:cubicBezTo>
                  <a:cubicBezTo>
                    <a:pt x="1478" y="741"/>
                    <a:pt x="1487" y="839"/>
                    <a:pt x="1495" y="939"/>
                  </a:cubicBezTo>
                  <a:cubicBezTo>
                    <a:pt x="1503" y="1038"/>
                    <a:pt x="1513" y="1138"/>
                    <a:pt x="1521" y="1236"/>
                  </a:cubicBezTo>
                  <a:cubicBezTo>
                    <a:pt x="1520" y="1269"/>
                    <a:pt x="1519" y="1303"/>
                    <a:pt x="1518" y="1335"/>
                  </a:cubicBezTo>
                  <a:cubicBezTo>
                    <a:pt x="1511" y="1372"/>
                    <a:pt x="1505" y="1409"/>
                    <a:pt x="1497" y="1445"/>
                  </a:cubicBezTo>
                  <a:cubicBezTo>
                    <a:pt x="1488" y="1489"/>
                    <a:pt x="1478" y="1532"/>
                    <a:pt x="1464" y="1574"/>
                  </a:cubicBezTo>
                  <a:cubicBezTo>
                    <a:pt x="1454" y="1599"/>
                    <a:pt x="1443" y="1622"/>
                    <a:pt x="1432" y="1646"/>
                  </a:cubicBezTo>
                  <a:cubicBezTo>
                    <a:pt x="1394" y="1715"/>
                    <a:pt x="1353" y="1784"/>
                    <a:pt x="1310" y="1849"/>
                  </a:cubicBezTo>
                  <a:cubicBezTo>
                    <a:pt x="1255" y="1928"/>
                    <a:pt x="1201" y="2006"/>
                    <a:pt x="1140" y="2080"/>
                  </a:cubicBezTo>
                  <a:cubicBezTo>
                    <a:pt x="1106" y="2116"/>
                    <a:pt x="1069" y="2150"/>
                    <a:pt x="1032" y="2183"/>
                  </a:cubicBezTo>
                  <a:cubicBezTo>
                    <a:pt x="969" y="2234"/>
                    <a:pt x="904" y="2284"/>
                    <a:pt x="837" y="2331"/>
                  </a:cubicBezTo>
                  <a:cubicBezTo>
                    <a:pt x="774" y="2369"/>
                    <a:pt x="713" y="2411"/>
                    <a:pt x="648" y="2444"/>
                  </a:cubicBezTo>
                  <a:cubicBezTo>
                    <a:pt x="657" y="2440"/>
                    <a:pt x="667" y="2436"/>
                    <a:pt x="677" y="2431"/>
                  </a:cubicBezTo>
                  <a:lnTo>
                    <a:pt x="677" y="2431"/>
                  </a:lnTo>
                  <a:cubicBezTo>
                    <a:pt x="601" y="2467"/>
                    <a:pt x="523" y="2505"/>
                    <a:pt x="444" y="2534"/>
                  </a:cubicBezTo>
                  <a:cubicBezTo>
                    <a:pt x="380" y="2549"/>
                    <a:pt x="317" y="2566"/>
                    <a:pt x="253" y="2579"/>
                  </a:cubicBezTo>
                  <a:cubicBezTo>
                    <a:pt x="210" y="2586"/>
                    <a:pt x="167" y="2592"/>
                    <a:pt x="127" y="2614"/>
                  </a:cubicBezTo>
                  <a:cubicBezTo>
                    <a:pt x="51" y="2655"/>
                    <a:pt x="5" y="2735"/>
                    <a:pt x="3" y="2821"/>
                  </a:cubicBezTo>
                  <a:cubicBezTo>
                    <a:pt x="0" y="2867"/>
                    <a:pt x="13" y="2909"/>
                    <a:pt x="24" y="2951"/>
                  </a:cubicBezTo>
                  <a:cubicBezTo>
                    <a:pt x="68" y="3096"/>
                    <a:pt x="120" y="3234"/>
                    <a:pt x="191" y="3367"/>
                  </a:cubicBezTo>
                  <a:cubicBezTo>
                    <a:pt x="269" y="3509"/>
                    <a:pt x="355" y="3647"/>
                    <a:pt x="457" y="3774"/>
                  </a:cubicBezTo>
                  <a:cubicBezTo>
                    <a:pt x="554" y="3895"/>
                    <a:pt x="673" y="3990"/>
                    <a:pt x="787" y="4090"/>
                  </a:cubicBezTo>
                  <a:cubicBezTo>
                    <a:pt x="867" y="4167"/>
                    <a:pt x="948" y="4246"/>
                    <a:pt x="1039" y="4312"/>
                  </a:cubicBezTo>
                  <a:cubicBezTo>
                    <a:pt x="1134" y="4383"/>
                    <a:pt x="1230" y="4453"/>
                    <a:pt x="1322" y="4527"/>
                  </a:cubicBezTo>
                  <a:cubicBezTo>
                    <a:pt x="1425" y="4611"/>
                    <a:pt x="1536" y="4683"/>
                    <a:pt x="1650" y="4750"/>
                  </a:cubicBezTo>
                  <a:cubicBezTo>
                    <a:pt x="1850" y="4869"/>
                    <a:pt x="2055" y="4987"/>
                    <a:pt x="2263" y="5093"/>
                  </a:cubicBezTo>
                  <a:cubicBezTo>
                    <a:pt x="2335" y="5129"/>
                    <a:pt x="2416" y="5171"/>
                    <a:pt x="2499" y="5171"/>
                  </a:cubicBezTo>
                  <a:cubicBezTo>
                    <a:pt x="2519" y="5171"/>
                    <a:pt x="2540" y="5169"/>
                    <a:pt x="2561" y="5163"/>
                  </a:cubicBezTo>
                  <a:cubicBezTo>
                    <a:pt x="2617" y="5147"/>
                    <a:pt x="2667" y="5118"/>
                    <a:pt x="2705" y="5073"/>
                  </a:cubicBezTo>
                  <a:cubicBezTo>
                    <a:pt x="2770" y="4987"/>
                    <a:pt x="2762" y="4883"/>
                    <a:pt x="2729" y="4788"/>
                  </a:cubicBezTo>
                  <a:cubicBezTo>
                    <a:pt x="2730" y="4767"/>
                    <a:pt x="2728" y="4748"/>
                    <a:pt x="2724" y="4727"/>
                  </a:cubicBezTo>
                  <a:cubicBezTo>
                    <a:pt x="2713" y="4661"/>
                    <a:pt x="2681" y="4593"/>
                    <a:pt x="2655" y="4533"/>
                  </a:cubicBezTo>
                  <a:cubicBezTo>
                    <a:pt x="2629" y="4472"/>
                    <a:pt x="2599" y="4415"/>
                    <a:pt x="2569" y="4357"/>
                  </a:cubicBezTo>
                  <a:cubicBezTo>
                    <a:pt x="2511" y="4248"/>
                    <a:pt x="2453" y="4140"/>
                    <a:pt x="2398" y="4030"/>
                  </a:cubicBezTo>
                  <a:cubicBezTo>
                    <a:pt x="2295" y="3798"/>
                    <a:pt x="2202" y="3562"/>
                    <a:pt x="2115" y="3324"/>
                  </a:cubicBezTo>
                  <a:cubicBezTo>
                    <a:pt x="2124" y="3302"/>
                    <a:pt x="2132" y="3281"/>
                    <a:pt x="2135" y="3257"/>
                  </a:cubicBezTo>
                  <a:cubicBezTo>
                    <a:pt x="2137" y="3242"/>
                    <a:pt x="2137" y="3227"/>
                    <a:pt x="2137" y="3213"/>
                  </a:cubicBezTo>
                  <a:cubicBezTo>
                    <a:pt x="2236" y="3228"/>
                    <a:pt x="2333" y="3244"/>
                    <a:pt x="2430" y="3262"/>
                  </a:cubicBezTo>
                  <a:cubicBezTo>
                    <a:pt x="2639" y="3308"/>
                    <a:pt x="2849" y="3370"/>
                    <a:pt x="3060" y="3396"/>
                  </a:cubicBezTo>
                  <a:cubicBezTo>
                    <a:pt x="3172" y="3410"/>
                    <a:pt x="3284" y="3420"/>
                    <a:pt x="3396" y="3431"/>
                  </a:cubicBezTo>
                  <a:cubicBezTo>
                    <a:pt x="3459" y="3435"/>
                    <a:pt x="3522" y="3441"/>
                    <a:pt x="3585" y="3447"/>
                  </a:cubicBezTo>
                  <a:cubicBezTo>
                    <a:pt x="3609" y="3448"/>
                    <a:pt x="3635" y="3450"/>
                    <a:pt x="3661" y="3450"/>
                  </a:cubicBezTo>
                  <a:cubicBezTo>
                    <a:pt x="3732" y="3450"/>
                    <a:pt x="3805" y="3440"/>
                    <a:pt x="3865" y="3407"/>
                  </a:cubicBezTo>
                  <a:cubicBezTo>
                    <a:pt x="3961" y="3354"/>
                    <a:pt x="4015" y="3254"/>
                    <a:pt x="4002" y="3147"/>
                  </a:cubicBezTo>
                  <a:cubicBezTo>
                    <a:pt x="3994" y="3078"/>
                    <a:pt x="3956" y="3014"/>
                    <a:pt x="3925" y="2956"/>
                  </a:cubicBezTo>
                  <a:cubicBezTo>
                    <a:pt x="3874" y="2861"/>
                    <a:pt x="3822" y="2770"/>
                    <a:pt x="3758" y="2685"/>
                  </a:cubicBezTo>
                  <a:cubicBezTo>
                    <a:pt x="3631" y="2515"/>
                    <a:pt x="3484" y="2359"/>
                    <a:pt x="3344" y="2199"/>
                  </a:cubicBezTo>
                  <a:cubicBezTo>
                    <a:pt x="3291" y="2132"/>
                    <a:pt x="3242" y="2063"/>
                    <a:pt x="3193" y="1992"/>
                  </a:cubicBezTo>
                  <a:cubicBezTo>
                    <a:pt x="3151" y="1926"/>
                    <a:pt x="3111" y="1859"/>
                    <a:pt x="3076" y="1789"/>
                  </a:cubicBezTo>
                  <a:cubicBezTo>
                    <a:pt x="3064" y="1759"/>
                    <a:pt x="3052" y="1729"/>
                    <a:pt x="3041" y="1699"/>
                  </a:cubicBezTo>
                  <a:cubicBezTo>
                    <a:pt x="3034" y="1673"/>
                    <a:pt x="3027" y="1648"/>
                    <a:pt x="3021" y="1620"/>
                  </a:cubicBezTo>
                  <a:cubicBezTo>
                    <a:pt x="3019" y="1609"/>
                    <a:pt x="3018" y="1598"/>
                    <a:pt x="3017" y="1585"/>
                  </a:cubicBezTo>
                  <a:cubicBezTo>
                    <a:pt x="3017" y="1576"/>
                    <a:pt x="3018" y="1566"/>
                    <a:pt x="3018" y="1556"/>
                  </a:cubicBezTo>
                  <a:cubicBezTo>
                    <a:pt x="3019" y="1553"/>
                    <a:pt x="3019" y="1548"/>
                    <a:pt x="3020" y="1545"/>
                  </a:cubicBezTo>
                  <a:cubicBezTo>
                    <a:pt x="3039" y="1544"/>
                    <a:pt x="3057" y="1542"/>
                    <a:pt x="3075" y="1540"/>
                  </a:cubicBezTo>
                  <a:cubicBezTo>
                    <a:pt x="3298" y="1534"/>
                    <a:pt x="3522" y="1540"/>
                    <a:pt x="3744" y="1518"/>
                  </a:cubicBezTo>
                  <a:cubicBezTo>
                    <a:pt x="3871" y="1504"/>
                    <a:pt x="3994" y="1481"/>
                    <a:pt x="4121" y="1457"/>
                  </a:cubicBezTo>
                  <a:cubicBezTo>
                    <a:pt x="4269" y="1426"/>
                    <a:pt x="4412" y="1377"/>
                    <a:pt x="4547" y="1311"/>
                  </a:cubicBezTo>
                  <a:cubicBezTo>
                    <a:pt x="4603" y="1283"/>
                    <a:pt x="4661" y="1255"/>
                    <a:pt x="4713" y="1218"/>
                  </a:cubicBezTo>
                  <a:cubicBezTo>
                    <a:pt x="4724" y="1218"/>
                    <a:pt x="4737" y="1218"/>
                    <a:pt x="4749" y="1217"/>
                  </a:cubicBezTo>
                  <a:cubicBezTo>
                    <a:pt x="4925" y="1198"/>
                    <a:pt x="5033" y="976"/>
                    <a:pt x="4916" y="833"/>
                  </a:cubicBezTo>
                  <a:cubicBezTo>
                    <a:pt x="4820" y="714"/>
                    <a:pt x="4676" y="638"/>
                    <a:pt x="4543" y="568"/>
                  </a:cubicBezTo>
                  <a:cubicBezTo>
                    <a:pt x="4445" y="517"/>
                    <a:pt x="4347" y="467"/>
                    <a:pt x="4245" y="424"/>
                  </a:cubicBezTo>
                  <a:cubicBezTo>
                    <a:pt x="4049" y="341"/>
                    <a:pt x="3853" y="268"/>
                    <a:pt x="3655" y="197"/>
                  </a:cubicBezTo>
                  <a:cubicBezTo>
                    <a:pt x="3552" y="159"/>
                    <a:pt x="3448" y="121"/>
                    <a:pt x="3342" y="95"/>
                  </a:cubicBezTo>
                  <a:cubicBezTo>
                    <a:pt x="3232" y="69"/>
                    <a:pt x="3122" y="46"/>
                    <a:pt x="3010" y="26"/>
                  </a:cubicBezTo>
                  <a:cubicBezTo>
                    <a:pt x="2892" y="7"/>
                    <a:pt x="2774" y="0"/>
                    <a:pt x="26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" name="Google Shape;3874;p55"/>
            <p:cNvSpPr/>
            <p:nvPr/>
          </p:nvSpPr>
          <p:spPr>
            <a:xfrm>
              <a:off x="4720550" y="2685500"/>
              <a:ext cx="750" cy="350"/>
            </a:xfrm>
            <a:custGeom>
              <a:avLst/>
              <a:gdLst/>
              <a:ahLst/>
              <a:cxnLst/>
              <a:rect l="l" t="t" r="r" b="b"/>
              <a:pathLst>
                <a:path w="30" h="14" extrusionOk="0">
                  <a:moveTo>
                    <a:pt x="29" y="0"/>
                  </a:moveTo>
                  <a:cubicBezTo>
                    <a:pt x="28" y="1"/>
                    <a:pt x="26" y="2"/>
                    <a:pt x="25" y="3"/>
                  </a:cubicBezTo>
                  <a:lnTo>
                    <a:pt x="25" y="3"/>
                  </a:lnTo>
                  <a:cubicBezTo>
                    <a:pt x="26" y="2"/>
                    <a:pt x="28" y="1"/>
                    <a:pt x="29" y="0"/>
                  </a:cubicBezTo>
                  <a:close/>
                  <a:moveTo>
                    <a:pt x="25" y="3"/>
                  </a:moveTo>
                  <a:cubicBezTo>
                    <a:pt x="22" y="4"/>
                    <a:pt x="19" y="4"/>
                    <a:pt x="17" y="5"/>
                  </a:cubicBezTo>
                  <a:cubicBezTo>
                    <a:pt x="13" y="7"/>
                    <a:pt x="9" y="9"/>
                    <a:pt x="6" y="11"/>
                  </a:cubicBezTo>
                  <a:lnTo>
                    <a:pt x="6" y="11"/>
                  </a:lnTo>
                  <a:cubicBezTo>
                    <a:pt x="12" y="8"/>
                    <a:pt x="18" y="5"/>
                    <a:pt x="25" y="3"/>
                  </a:cubicBezTo>
                  <a:close/>
                  <a:moveTo>
                    <a:pt x="6" y="11"/>
                  </a:moveTo>
                  <a:cubicBezTo>
                    <a:pt x="4" y="11"/>
                    <a:pt x="2" y="12"/>
                    <a:pt x="1" y="13"/>
                  </a:cubicBezTo>
                  <a:cubicBezTo>
                    <a:pt x="2" y="12"/>
                    <a:pt x="4" y="12"/>
                    <a:pt x="6" y="11"/>
                  </a:cubicBezTo>
                  <a:close/>
                </a:path>
              </a:pathLst>
            </a:custGeom>
            <a:solidFill>
              <a:srgbClr val="CE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" name="Google Shape;3875;p55"/>
            <p:cNvSpPr/>
            <p:nvPr/>
          </p:nvSpPr>
          <p:spPr>
            <a:xfrm>
              <a:off x="4706325" y="2612875"/>
              <a:ext cx="39825" cy="75500"/>
            </a:xfrm>
            <a:custGeom>
              <a:avLst/>
              <a:gdLst/>
              <a:ahLst/>
              <a:cxnLst/>
              <a:rect l="l" t="t" r="r" b="b"/>
              <a:pathLst>
                <a:path w="1593" h="3020" extrusionOk="0">
                  <a:moveTo>
                    <a:pt x="999" y="0"/>
                  </a:moveTo>
                  <a:cubicBezTo>
                    <a:pt x="957" y="0"/>
                    <a:pt x="915" y="12"/>
                    <a:pt x="875" y="38"/>
                  </a:cubicBezTo>
                  <a:cubicBezTo>
                    <a:pt x="862" y="44"/>
                    <a:pt x="851" y="54"/>
                    <a:pt x="841" y="63"/>
                  </a:cubicBezTo>
                  <a:cubicBezTo>
                    <a:pt x="802" y="70"/>
                    <a:pt x="765" y="87"/>
                    <a:pt x="735" y="113"/>
                  </a:cubicBezTo>
                  <a:cubicBezTo>
                    <a:pt x="730" y="119"/>
                    <a:pt x="724" y="123"/>
                    <a:pt x="719" y="129"/>
                  </a:cubicBezTo>
                  <a:cubicBezTo>
                    <a:pt x="676" y="173"/>
                    <a:pt x="651" y="222"/>
                    <a:pt x="640" y="285"/>
                  </a:cubicBezTo>
                  <a:cubicBezTo>
                    <a:pt x="620" y="402"/>
                    <a:pt x="674" y="520"/>
                    <a:pt x="783" y="565"/>
                  </a:cubicBezTo>
                  <a:cubicBezTo>
                    <a:pt x="802" y="591"/>
                    <a:pt x="819" y="620"/>
                    <a:pt x="835" y="648"/>
                  </a:cubicBezTo>
                  <a:cubicBezTo>
                    <a:pt x="844" y="668"/>
                    <a:pt x="854" y="688"/>
                    <a:pt x="863" y="709"/>
                  </a:cubicBezTo>
                  <a:cubicBezTo>
                    <a:pt x="879" y="751"/>
                    <a:pt x="892" y="793"/>
                    <a:pt x="905" y="838"/>
                  </a:cubicBezTo>
                  <a:cubicBezTo>
                    <a:pt x="914" y="882"/>
                    <a:pt x="922" y="926"/>
                    <a:pt x="927" y="971"/>
                  </a:cubicBezTo>
                  <a:cubicBezTo>
                    <a:pt x="934" y="1052"/>
                    <a:pt x="938" y="1134"/>
                    <a:pt x="937" y="1217"/>
                  </a:cubicBezTo>
                  <a:cubicBezTo>
                    <a:pt x="933" y="1275"/>
                    <a:pt x="929" y="1333"/>
                    <a:pt x="921" y="1390"/>
                  </a:cubicBezTo>
                  <a:cubicBezTo>
                    <a:pt x="911" y="1436"/>
                    <a:pt x="901" y="1480"/>
                    <a:pt x="890" y="1523"/>
                  </a:cubicBezTo>
                  <a:cubicBezTo>
                    <a:pt x="850" y="1650"/>
                    <a:pt x="797" y="1771"/>
                    <a:pt x="742" y="1892"/>
                  </a:cubicBezTo>
                  <a:cubicBezTo>
                    <a:pt x="711" y="1951"/>
                    <a:pt x="679" y="2009"/>
                    <a:pt x="645" y="2066"/>
                  </a:cubicBezTo>
                  <a:cubicBezTo>
                    <a:pt x="611" y="2119"/>
                    <a:pt x="574" y="2168"/>
                    <a:pt x="535" y="2217"/>
                  </a:cubicBezTo>
                  <a:cubicBezTo>
                    <a:pt x="462" y="2303"/>
                    <a:pt x="387" y="2385"/>
                    <a:pt x="308" y="2464"/>
                  </a:cubicBezTo>
                  <a:cubicBezTo>
                    <a:pt x="287" y="2482"/>
                    <a:pt x="267" y="2500"/>
                    <a:pt x="246" y="2518"/>
                  </a:cubicBezTo>
                  <a:cubicBezTo>
                    <a:pt x="237" y="2521"/>
                    <a:pt x="228" y="2525"/>
                    <a:pt x="219" y="2528"/>
                  </a:cubicBezTo>
                  <a:cubicBezTo>
                    <a:pt x="193" y="2536"/>
                    <a:pt x="171" y="2545"/>
                    <a:pt x="147" y="2556"/>
                  </a:cubicBezTo>
                  <a:cubicBezTo>
                    <a:pt x="53" y="2598"/>
                    <a:pt x="5" y="2687"/>
                    <a:pt x="2" y="2788"/>
                  </a:cubicBezTo>
                  <a:cubicBezTo>
                    <a:pt x="0" y="2889"/>
                    <a:pt x="88" y="2994"/>
                    <a:pt x="189" y="3013"/>
                  </a:cubicBezTo>
                  <a:cubicBezTo>
                    <a:pt x="211" y="3017"/>
                    <a:pt x="233" y="3020"/>
                    <a:pt x="254" y="3020"/>
                  </a:cubicBezTo>
                  <a:cubicBezTo>
                    <a:pt x="331" y="3020"/>
                    <a:pt x="403" y="2992"/>
                    <a:pt x="469" y="2951"/>
                  </a:cubicBezTo>
                  <a:cubicBezTo>
                    <a:pt x="508" y="2939"/>
                    <a:pt x="547" y="2925"/>
                    <a:pt x="586" y="2911"/>
                  </a:cubicBezTo>
                  <a:cubicBezTo>
                    <a:pt x="697" y="2865"/>
                    <a:pt x="797" y="2813"/>
                    <a:pt x="893" y="2741"/>
                  </a:cubicBezTo>
                  <a:cubicBezTo>
                    <a:pt x="994" y="2665"/>
                    <a:pt x="1078" y="2566"/>
                    <a:pt x="1161" y="2474"/>
                  </a:cubicBezTo>
                  <a:cubicBezTo>
                    <a:pt x="1250" y="2376"/>
                    <a:pt x="1330" y="2270"/>
                    <a:pt x="1392" y="2151"/>
                  </a:cubicBezTo>
                  <a:cubicBezTo>
                    <a:pt x="1450" y="2036"/>
                    <a:pt x="1496" y="1914"/>
                    <a:pt x="1528" y="1791"/>
                  </a:cubicBezTo>
                  <a:cubicBezTo>
                    <a:pt x="1559" y="1666"/>
                    <a:pt x="1585" y="1540"/>
                    <a:pt x="1590" y="1411"/>
                  </a:cubicBezTo>
                  <a:cubicBezTo>
                    <a:pt x="1593" y="1271"/>
                    <a:pt x="1582" y="1134"/>
                    <a:pt x="1564" y="995"/>
                  </a:cubicBezTo>
                  <a:cubicBezTo>
                    <a:pt x="1550" y="868"/>
                    <a:pt x="1535" y="736"/>
                    <a:pt x="1494" y="616"/>
                  </a:cubicBezTo>
                  <a:cubicBezTo>
                    <a:pt x="1431" y="432"/>
                    <a:pt x="1355" y="235"/>
                    <a:pt x="1213" y="98"/>
                  </a:cubicBezTo>
                  <a:cubicBezTo>
                    <a:pt x="1154" y="41"/>
                    <a:pt x="1077" y="0"/>
                    <a:pt x="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" name="Google Shape;3876;p55"/>
            <p:cNvSpPr/>
            <p:nvPr/>
          </p:nvSpPr>
          <p:spPr>
            <a:xfrm>
              <a:off x="4730950" y="2687475"/>
              <a:ext cx="13525" cy="12025"/>
            </a:xfrm>
            <a:custGeom>
              <a:avLst/>
              <a:gdLst/>
              <a:ahLst/>
              <a:cxnLst/>
              <a:rect l="l" t="t" r="r" b="b"/>
              <a:pathLst>
                <a:path w="541" h="481" extrusionOk="0">
                  <a:moveTo>
                    <a:pt x="274" y="0"/>
                  </a:moveTo>
                  <a:cubicBezTo>
                    <a:pt x="209" y="0"/>
                    <a:pt x="144" y="27"/>
                    <a:pt x="95" y="76"/>
                  </a:cubicBezTo>
                  <a:cubicBezTo>
                    <a:pt x="1" y="170"/>
                    <a:pt x="12" y="331"/>
                    <a:pt x="106" y="418"/>
                  </a:cubicBezTo>
                  <a:cubicBezTo>
                    <a:pt x="152" y="461"/>
                    <a:pt x="209" y="481"/>
                    <a:pt x="267" y="481"/>
                  </a:cubicBezTo>
                  <a:cubicBezTo>
                    <a:pt x="333" y="481"/>
                    <a:pt x="399" y="454"/>
                    <a:pt x="448" y="405"/>
                  </a:cubicBezTo>
                  <a:cubicBezTo>
                    <a:pt x="541" y="313"/>
                    <a:pt x="529" y="150"/>
                    <a:pt x="435" y="64"/>
                  </a:cubicBezTo>
                  <a:cubicBezTo>
                    <a:pt x="389" y="21"/>
                    <a:pt x="332" y="0"/>
                    <a:pt x="27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" name="Google Shape;3877;p55"/>
            <p:cNvSpPr/>
            <p:nvPr/>
          </p:nvSpPr>
          <p:spPr>
            <a:xfrm>
              <a:off x="4360775" y="2840350"/>
              <a:ext cx="71250" cy="62625"/>
            </a:xfrm>
            <a:custGeom>
              <a:avLst/>
              <a:gdLst/>
              <a:ahLst/>
              <a:cxnLst/>
              <a:rect l="l" t="t" r="r" b="b"/>
              <a:pathLst>
                <a:path w="2850" h="2505" extrusionOk="0">
                  <a:moveTo>
                    <a:pt x="2470" y="2002"/>
                  </a:moveTo>
                  <a:cubicBezTo>
                    <a:pt x="2467" y="2003"/>
                    <a:pt x="2465" y="2005"/>
                    <a:pt x="2462" y="2006"/>
                  </a:cubicBezTo>
                  <a:lnTo>
                    <a:pt x="2462" y="2006"/>
                  </a:lnTo>
                  <a:cubicBezTo>
                    <a:pt x="2465" y="2005"/>
                    <a:pt x="2467" y="2003"/>
                    <a:pt x="2470" y="2002"/>
                  </a:cubicBezTo>
                  <a:close/>
                  <a:moveTo>
                    <a:pt x="277" y="0"/>
                  </a:moveTo>
                  <a:cubicBezTo>
                    <a:pt x="214" y="0"/>
                    <a:pt x="152" y="24"/>
                    <a:pt x="105" y="70"/>
                  </a:cubicBezTo>
                  <a:cubicBezTo>
                    <a:pt x="102" y="73"/>
                    <a:pt x="99" y="76"/>
                    <a:pt x="96" y="78"/>
                  </a:cubicBezTo>
                  <a:cubicBezTo>
                    <a:pt x="51" y="128"/>
                    <a:pt x="35" y="189"/>
                    <a:pt x="20" y="253"/>
                  </a:cubicBezTo>
                  <a:cubicBezTo>
                    <a:pt x="4" y="329"/>
                    <a:pt x="1" y="397"/>
                    <a:pt x="12" y="472"/>
                  </a:cubicBezTo>
                  <a:cubicBezTo>
                    <a:pt x="34" y="617"/>
                    <a:pt x="58" y="763"/>
                    <a:pt x="110" y="902"/>
                  </a:cubicBezTo>
                  <a:cubicBezTo>
                    <a:pt x="155" y="1024"/>
                    <a:pt x="223" y="1136"/>
                    <a:pt x="290" y="1248"/>
                  </a:cubicBezTo>
                  <a:cubicBezTo>
                    <a:pt x="354" y="1357"/>
                    <a:pt x="426" y="1457"/>
                    <a:pt x="504" y="1556"/>
                  </a:cubicBezTo>
                  <a:cubicBezTo>
                    <a:pt x="583" y="1654"/>
                    <a:pt x="676" y="1743"/>
                    <a:pt x="768" y="1828"/>
                  </a:cubicBezTo>
                  <a:cubicBezTo>
                    <a:pt x="856" y="1911"/>
                    <a:pt x="949" y="1994"/>
                    <a:pt x="1045" y="2069"/>
                  </a:cubicBezTo>
                  <a:cubicBezTo>
                    <a:pt x="1144" y="2149"/>
                    <a:pt x="1244" y="2226"/>
                    <a:pt x="1356" y="2289"/>
                  </a:cubicBezTo>
                  <a:cubicBezTo>
                    <a:pt x="1489" y="2363"/>
                    <a:pt x="1633" y="2429"/>
                    <a:pt x="1784" y="2459"/>
                  </a:cubicBezTo>
                  <a:cubicBezTo>
                    <a:pt x="1932" y="2488"/>
                    <a:pt x="2086" y="2504"/>
                    <a:pt x="2238" y="2505"/>
                  </a:cubicBezTo>
                  <a:cubicBezTo>
                    <a:pt x="2298" y="2505"/>
                    <a:pt x="2360" y="2503"/>
                    <a:pt x="2421" y="2499"/>
                  </a:cubicBezTo>
                  <a:cubicBezTo>
                    <a:pt x="2474" y="2496"/>
                    <a:pt x="2534" y="2495"/>
                    <a:pt x="2584" y="2476"/>
                  </a:cubicBezTo>
                  <a:cubicBezTo>
                    <a:pt x="2608" y="2467"/>
                    <a:pt x="2631" y="2459"/>
                    <a:pt x="2653" y="2449"/>
                  </a:cubicBezTo>
                  <a:cubicBezTo>
                    <a:pt x="2685" y="2440"/>
                    <a:pt x="2716" y="2424"/>
                    <a:pt x="2741" y="2401"/>
                  </a:cubicBezTo>
                  <a:lnTo>
                    <a:pt x="2745" y="2396"/>
                  </a:lnTo>
                  <a:cubicBezTo>
                    <a:pt x="2819" y="2333"/>
                    <a:pt x="2849" y="2233"/>
                    <a:pt x="2821" y="2140"/>
                  </a:cubicBezTo>
                  <a:cubicBezTo>
                    <a:pt x="2797" y="2061"/>
                    <a:pt x="2725" y="1989"/>
                    <a:pt x="2641" y="1975"/>
                  </a:cubicBezTo>
                  <a:cubicBezTo>
                    <a:pt x="2626" y="1973"/>
                    <a:pt x="2611" y="1972"/>
                    <a:pt x="2596" y="1972"/>
                  </a:cubicBezTo>
                  <a:cubicBezTo>
                    <a:pt x="2547" y="1972"/>
                    <a:pt x="2504" y="1986"/>
                    <a:pt x="2459" y="2009"/>
                  </a:cubicBezTo>
                  <a:cubicBezTo>
                    <a:pt x="2458" y="2009"/>
                    <a:pt x="2457" y="2010"/>
                    <a:pt x="2456" y="2010"/>
                  </a:cubicBezTo>
                  <a:cubicBezTo>
                    <a:pt x="2458" y="2009"/>
                    <a:pt x="2460" y="2007"/>
                    <a:pt x="2462" y="2006"/>
                  </a:cubicBezTo>
                  <a:lnTo>
                    <a:pt x="2462" y="2006"/>
                  </a:lnTo>
                  <a:cubicBezTo>
                    <a:pt x="2457" y="2009"/>
                    <a:pt x="2452" y="2011"/>
                    <a:pt x="2447" y="2013"/>
                  </a:cubicBezTo>
                  <a:cubicBezTo>
                    <a:pt x="2445" y="2013"/>
                    <a:pt x="2442" y="2013"/>
                    <a:pt x="2441" y="2014"/>
                  </a:cubicBezTo>
                  <a:cubicBezTo>
                    <a:pt x="2358" y="2020"/>
                    <a:pt x="2273" y="2022"/>
                    <a:pt x="2191" y="2022"/>
                  </a:cubicBezTo>
                  <a:cubicBezTo>
                    <a:pt x="2106" y="2017"/>
                    <a:pt x="2023" y="2007"/>
                    <a:pt x="1938" y="1997"/>
                  </a:cubicBezTo>
                  <a:cubicBezTo>
                    <a:pt x="1901" y="1990"/>
                    <a:pt x="1866" y="1982"/>
                    <a:pt x="1831" y="1973"/>
                  </a:cubicBezTo>
                  <a:cubicBezTo>
                    <a:pt x="1788" y="1958"/>
                    <a:pt x="1747" y="1943"/>
                    <a:pt x="1705" y="1925"/>
                  </a:cubicBezTo>
                  <a:cubicBezTo>
                    <a:pt x="1657" y="1902"/>
                    <a:pt x="1611" y="1877"/>
                    <a:pt x="1564" y="1852"/>
                  </a:cubicBezTo>
                  <a:cubicBezTo>
                    <a:pt x="1516" y="1820"/>
                    <a:pt x="1470" y="1788"/>
                    <a:pt x="1423" y="1755"/>
                  </a:cubicBezTo>
                  <a:cubicBezTo>
                    <a:pt x="1270" y="1631"/>
                    <a:pt x="1122" y="1501"/>
                    <a:pt x="980" y="1363"/>
                  </a:cubicBezTo>
                  <a:cubicBezTo>
                    <a:pt x="928" y="1307"/>
                    <a:pt x="877" y="1248"/>
                    <a:pt x="829" y="1189"/>
                  </a:cubicBezTo>
                  <a:cubicBezTo>
                    <a:pt x="757" y="1087"/>
                    <a:pt x="693" y="983"/>
                    <a:pt x="631" y="875"/>
                  </a:cubicBezTo>
                  <a:cubicBezTo>
                    <a:pt x="609" y="834"/>
                    <a:pt x="588" y="794"/>
                    <a:pt x="569" y="752"/>
                  </a:cubicBezTo>
                  <a:cubicBezTo>
                    <a:pt x="553" y="706"/>
                    <a:pt x="540" y="659"/>
                    <a:pt x="527" y="612"/>
                  </a:cubicBezTo>
                  <a:cubicBezTo>
                    <a:pt x="512" y="536"/>
                    <a:pt x="497" y="459"/>
                    <a:pt x="487" y="383"/>
                  </a:cubicBezTo>
                  <a:cubicBezTo>
                    <a:pt x="490" y="367"/>
                    <a:pt x="494" y="351"/>
                    <a:pt x="498" y="333"/>
                  </a:cubicBezTo>
                  <a:cubicBezTo>
                    <a:pt x="535" y="243"/>
                    <a:pt x="514" y="131"/>
                    <a:pt x="438" y="61"/>
                  </a:cubicBezTo>
                  <a:cubicBezTo>
                    <a:pt x="392" y="20"/>
                    <a:pt x="335" y="0"/>
                    <a:pt x="2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" name="Google Shape;3878;p55"/>
            <p:cNvSpPr/>
            <p:nvPr/>
          </p:nvSpPr>
          <p:spPr>
            <a:xfrm>
              <a:off x="4401400" y="2910125"/>
              <a:ext cx="13650" cy="12050"/>
            </a:xfrm>
            <a:custGeom>
              <a:avLst/>
              <a:gdLst/>
              <a:ahLst/>
              <a:cxnLst/>
              <a:rect l="l" t="t" r="r" b="b"/>
              <a:pathLst>
                <a:path w="546" h="482" extrusionOk="0">
                  <a:moveTo>
                    <a:pt x="278" y="0"/>
                  </a:moveTo>
                  <a:cubicBezTo>
                    <a:pt x="211" y="0"/>
                    <a:pt x="145" y="28"/>
                    <a:pt x="93" y="79"/>
                  </a:cubicBezTo>
                  <a:cubicBezTo>
                    <a:pt x="1" y="171"/>
                    <a:pt x="17" y="335"/>
                    <a:pt x="111" y="421"/>
                  </a:cubicBezTo>
                  <a:cubicBezTo>
                    <a:pt x="156" y="462"/>
                    <a:pt x="212" y="482"/>
                    <a:pt x="268" y="482"/>
                  </a:cubicBezTo>
                  <a:cubicBezTo>
                    <a:pt x="334" y="482"/>
                    <a:pt x="401" y="454"/>
                    <a:pt x="453" y="403"/>
                  </a:cubicBezTo>
                  <a:cubicBezTo>
                    <a:pt x="545" y="311"/>
                    <a:pt x="528" y="147"/>
                    <a:pt x="434" y="62"/>
                  </a:cubicBezTo>
                  <a:cubicBezTo>
                    <a:pt x="388" y="20"/>
                    <a:pt x="333" y="0"/>
                    <a:pt x="27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" name="Google Shape;3879;p55"/>
            <p:cNvSpPr/>
            <p:nvPr/>
          </p:nvSpPr>
          <p:spPr>
            <a:xfrm>
              <a:off x="4391725" y="2922275"/>
              <a:ext cx="13600" cy="12025"/>
            </a:xfrm>
            <a:custGeom>
              <a:avLst/>
              <a:gdLst/>
              <a:ahLst/>
              <a:cxnLst/>
              <a:rect l="l" t="t" r="r" b="b"/>
              <a:pathLst>
                <a:path w="544" h="481" extrusionOk="0">
                  <a:moveTo>
                    <a:pt x="276" y="0"/>
                  </a:moveTo>
                  <a:cubicBezTo>
                    <a:pt x="210" y="0"/>
                    <a:pt x="143" y="28"/>
                    <a:pt x="93" y="79"/>
                  </a:cubicBezTo>
                  <a:cubicBezTo>
                    <a:pt x="0" y="171"/>
                    <a:pt x="16" y="335"/>
                    <a:pt x="110" y="419"/>
                  </a:cubicBezTo>
                  <a:cubicBezTo>
                    <a:pt x="156" y="461"/>
                    <a:pt x="212" y="481"/>
                    <a:pt x="268" y="481"/>
                  </a:cubicBezTo>
                  <a:cubicBezTo>
                    <a:pt x="334" y="481"/>
                    <a:pt x="400" y="453"/>
                    <a:pt x="451" y="402"/>
                  </a:cubicBezTo>
                  <a:cubicBezTo>
                    <a:pt x="543" y="310"/>
                    <a:pt x="527" y="146"/>
                    <a:pt x="434" y="61"/>
                  </a:cubicBezTo>
                  <a:cubicBezTo>
                    <a:pt x="388" y="20"/>
                    <a:pt x="332" y="0"/>
                    <a:pt x="2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" name="Google Shape;3880;p55"/>
            <p:cNvSpPr/>
            <p:nvPr/>
          </p:nvSpPr>
          <p:spPr>
            <a:xfrm>
              <a:off x="4509475" y="3082425"/>
              <a:ext cx="84800" cy="44175"/>
            </a:xfrm>
            <a:custGeom>
              <a:avLst/>
              <a:gdLst/>
              <a:ahLst/>
              <a:cxnLst/>
              <a:rect l="l" t="t" r="r" b="b"/>
              <a:pathLst>
                <a:path w="3392" h="1767" extrusionOk="0">
                  <a:moveTo>
                    <a:pt x="970" y="975"/>
                  </a:moveTo>
                  <a:cubicBezTo>
                    <a:pt x="971" y="977"/>
                    <a:pt x="972" y="978"/>
                    <a:pt x="973" y="979"/>
                  </a:cubicBezTo>
                  <a:cubicBezTo>
                    <a:pt x="972" y="978"/>
                    <a:pt x="971" y="977"/>
                    <a:pt x="970" y="975"/>
                  </a:cubicBezTo>
                  <a:close/>
                  <a:moveTo>
                    <a:pt x="249" y="0"/>
                  </a:moveTo>
                  <a:cubicBezTo>
                    <a:pt x="230" y="0"/>
                    <a:pt x="210" y="3"/>
                    <a:pt x="191" y="8"/>
                  </a:cubicBezTo>
                  <a:cubicBezTo>
                    <a:pt x="148" y="19"/>
                    <a:pt x="112" y="41"/>
                    <a:pt x="84" y="68"/>
                  </a:cubicBezTo>
                  <a:cubicBezTo>
                    <a:pt x="25" y="126"/>
                    <a:pt x="0" y="214"/>
                    <a:pt x="18" y="301"/>
                  </a:cubicBezTo>
                  <a:cubicBezTo>
                    <a:pt x="48" y="450"/>
                    <a:pt x="124" y="588"/>
                    <a:pt x="175" y="728"/>
                  </a:cubicBezTo>
                  <a:cubicBezTo>
                    <a:pt x="248" y="922"/>
                    <a:pt x="388" y="1100"/>
                    <a:pt x="542" y="1238"/>
                  </a:cubicBezTo>
                  <a:lnTo>
                    <a:pt x="541" y="1238"/>
                  </a:lnTo>
                  <a:cubicBezTo>
                    <a:pt x="595" y="1286"/>
                    <a:pt x="647" y="1337"/>
                    <a:pt x="705" y="1383"/>
                  </a:cubicBezTo>
                  <a:cubicBezTo>
                    <a:pt x="753" y="1420"/>
                    <a:pt x="804" y="1451"/>
                    <a:pt x="857" y="1479"/>
                  </a:cubicBezTo>
                  <a:cubicBezTo>
                    <a:pt x="937" y="1526"/>
                    <a:pt x="1020" y="1566"/>
                    <a:pt x="1102" y="1607"/>
                  </a:cubicBezTo>
                  <a:cubicBezTo>
                    <a:pt x="1228" y="1672"/>
                    <a:pt x="1353" y="1744"/>
                    <a:pt x="1497" y="1759"/>
                  </a:cubicBezTo>
                  <a:cubicBezTo>
                    <a:pt x="1540" y="1763"/>
                    <a:pt x="1582" y="1764"/>
                    <a:pt x="1624" y="1764"/>
                  </a:cubicBezTo>
                  <a:cubicBezTo>
                    <a:pt x="1656" y="1764"/>
                    <a:pt x="1688" y="1764"/>
                    <a:pt x="1719" y="1764"/>
                  </a:cubicBezTo>
                  <a:cubicBezTo>
                    <a:pt x="1730" y="1764"/>
                    <a:pt x="1740" y="1764"/>
                    <a:pt x="1751" y="1764"/>
                  </a:cubicBezTo>
                  <a:cubicBezTo>
                    <a:pt x="1802" y="1765"/>
                    <a:pt x="1851" y="1766"/>
                    <a:pt x="1902" y="1766"/>
                  </a:cubicBezTo>
                  <a:cubicBezTo>
                    <a:pt x="1906" y="1766"/>
                    <a:pt x="1910" y="1766"/>
                    <a:pt x="1913" y="1766"/>
                  </a:cubicBezTo>
                  <a:cubicBezTo>
                    <a:pt x="1979" y="1766"/>
                    <a:pt x="2039" y="1757"/>
                    <a:pt x="2102" y="1742"/>
                  </a:cubicBezTo>
                  <a:cubicBezTo>
                    <a:pt x="2206" y="1718"/>
                    <a:pt x="2312" y="1698"/>
                    <a:pt x="2414" y="1664"/>
                  </a:cubicBezTo>
                  <a:cubicBezTo>
                    <a:pt x="2522" y="1628"/>
                    <a:pt x="2620" y="1580"/>
                    <a:pt x="2719" y="1525"/>
                  </a:cubicBezTo>
                  <a:cubicBezTo>
                    <a:pt x="2820" y="1470"/>
                    <a:pt x="2915" y="1408"/>
                    <a:pt x="3004" y="1337"/>
                  </a:cubicBezTo>
                  <a:cubicBezTo>
                    <a:pt x="3081" y="1276"/>
                    <a:pt x="3152" y="1208"/>
                    <a:pt x="3229" y="1151"/>
                  </a:cubicBezTo>
                  <a:cubicBezTo>
                    <a:pt x="3234" y="1149"/>
                    <a:pt x="3239" y="1145"/>
                    <a:pt x="3243" y="1143"/>
                  </a:cubicBezTo>
                  <a:cubicBezTo>
                    <a:pt x="3347" y="1084"/>
                    <a:pt x="3392" y="953"/>
                    <a:pt x="3347" y="842"/>
                  </a:cubicBezTo>
                  <a:cubicBezTo>
                    <a:pt x="3309" y="751"/>
                    <a:pt x="3217" y="692"/>
                    <a:pt x="3121" y="692"/>
                  </a:cubicBezTo>
                  <a:cubicBezTo>
                    <a:pt x="3101" y="692"/>
                    <a:pt x="3081" y="694"/>
                    <a:pt x="3061" y="699"/>
                  </a:cubicBezTo>
                  <a:cubicBezTo>
                    <a:pt x="3060" y="699"/>
                    <a:pt x="3059" y="700"/>
                    <a:pt x="3058" y="700"/>
                  </a:cubicBezTo>
                  <a:cubicBezTo>
                    <a:pt x="3025" y="708"/>
                    <a:pt x="2994" y="724"/>
                    <a:pt x="2969" y="745"/>
                  </a:cubicBezTo>
                  <a:cubicBezTo>
                    <a:pt x="2842" y="826"/>
                    <a:pt x="2734" y="938"/>
                    <a:pt x="2612" y="1027"/>
                  </a:cubicBezTo>
                  <a:cubicBezTo>
                    <a:pt x="2541" y="1071"/>
                    <a:pt x="2468" y="1112"/>
                    <a:pt x="2393" y="1152"/>
                  </a:cubicBezTo>
                  <a:cubicBezTo>
                    <a:pt x="2348" y="1173"/>
                    <a:pt x="2302" y="1191"/>
                    <a:pt x="2254" y="1208"/>
                  </a:cubicBezTo>
                  <a:cubicBezTo>
                    <a:pt x="2153" y="1236"/>
                    <a:pt x="2049" y="1261"/>
                    <a:pt x="1945" y="1282"/>
                  </a:cubicBezTo>
                  <a:lnTo>
                    <a:pt x="1943" y="1282"/>
                  </a:lnTo>
                  <a:cubicBezTo>
                    <a:pt x="1932" y="1283"/>
                    <a:pt x="1922" y="1283"/>
                    <a:pt x="1912" y="1283"/>
                  </a:cubicBezTo>
                  <a:cubicBezTo>
                    <a:pt x="1849" y="1283"/>
                    <a:pt x="1785" y="1280"/>
                    <a:pt x="1723" y="1280"/>
                  </a:cubicBezTo>
                  <a:cubicBezTo>
                    <a:pt x="1688" y="1280"/>
                    <a:pt x="1654" y="1282"/>
                    <a:pt x="1619" y="1282"/>
                  </a:cubicBezTo>
                  <a:cubicBezTo>
                    <a:pt x="1602" y="1282"/>
                    <a:pt x="1584" y="1281"/>
                    <a:pt x="1567" y="1280"/>
                  </a:cubicBezTo>
                  <a:cubicBezTo>
                    <a:pt x="1558" y="1279"/>
                    <a:pt x="1548" y="1278"/>
                    <a:pt x="1540" y="1277"/>
                  </a:cubicBezTo>
                  <a:cubicBezTo>
                    <a:pt x="1524" y="1272"/>
                    <a:pt x="1510" y="1269"/>
                    <a:pt x="1495" y="1263"/>
                  </a:cubicBezTo>
                  <a:cubicBezTo>
                    <a:pt x="1472" y="1255"/>
                    <a:pt x="1450" y="1246"/>
                    <a:pt x="1428" y="1236"/>
                  </a:cubicBezTo>
                  <a:cubicBezTo>
                    <a:pt x="1348" y="1193"/>
                    <a:pt x="1269" y="1154"/>
                    <a:pt x="1188" y="1113"/>
                  </a:cubicBezTo>
                  <a:cubicBezTo>
                    <a:pt x="1136" y="1086"/>
                    <a:pt x="1082" y="1055"/>
                    <a:pt x="1032" y="1023"/>
                  </a:cubicBezTo>
                  <a:cubicBezTo>
                    <a:pt x="1008" y="1007"/>
                    <a:pt x="986" y="989"/>
                    <a:pt x="964" y="970"/>
                  </a:cubicBezTo>
                  <a:lnTo>
                    <a:pt x="964" y="970"/>
                  </a:lnTo>
                  <a:cubicBezTo>
                    <a:pt x="965" y="971"/>
                    <a:pt x="966" y="972"/>
                    <a:pt x="966" y="972"/>
                  </a:cubicBezTo>
                  <a:lnTo>
                    <a:pt x="966" y="972"/>
                  </a:lnTo>
                  <a:cubicBezTo>
                    <a:pt x="965" y="971"/>
                    <a:pt x="963" y="969"/>
                    <a:pt x="961" y="968"/>
                  </a:cubicBezTo>
                  <a:cubicBezTo>
                    <a:pt x="960" y="968"/>
                    <a:pt x="960" y="967"/>
                    <a:pt x="960" y="967"/>
                  </a:cubicBezTo>
                  <a:cubicBezTo>
                    <a:pt x="959" y="966"/>
                    <a:pt x="959" y="966"/>
                    <a:pt x="958" y="966"/>
                  </a:cubicBezTo>
                  <a:lnTo>
                    <a:pt x="958" y="966"/>
                  </a:lnTo>
                  <a:cubicBezTo>
                    <a:pt x="959" y="966"/>
                    <a:pt x="959" y="966"/>
                    <a:pt x="960" y="967"/>
                  </a:cubicBezTo>
                  <a:cubicBezTo>
                    <a:pt x="957" y="964"/>
                    <a:pt x="955" y="962"/>
                    <a:pt x="952" y="959"/>
                  </a:cubicBezTo>
                  <a:lnTo>
                    <a:pt x="952" y="959"/>
                  </a:lnTo>
                  <a:cubicBezTo>
                    <a:pt x="952" y="960"/>
                    <a:pt x="953" y="960"/>
                    <a:pt x="953" y="961"/>
                  </a:cubicBezTo>
                  <a:lnTo>
                    <a:pt x="953" y="961"/>
                  </a:lnTo>
                  <a:cubicBezTo>
                    <a:pt x="923" y="933"/>
                    <a:pt x="892" y="904"/>
                    <a:pt x="861" y="878"/>
                  </a:cubicBezTo>
                  <a:cubicBezTo>
                    <a:pt x="841" y="858"/>
                    <a:pt x="821" y="838"/>
                    <a:pt x="802" y="817"/>
                  </a:cubicBezTo>
                  <a:cubicBezTo>
                    <a:pt x="766" y="775"/>
                    <a:pt x="730" y="732"/>
                    <a:pt x="698" y="687"/>
                  </a:cubicBezTo>
                  <a:cubicBezTo>
                    <a:pt x="677" y="654"/>
                    <a:pt x="658" y="620"/>
                    <a:pt x="639" y="586"/>
                  </a:cubicBezTo>
                  <a:cubicBezTo>
                    <a:pt x="611" y="522"/>
                    <a:pt x="588" y="455"/>
                    <a:pt x="560" y="389"/>
                  </a:cubicBezTo>
                  <a:cubicBezTo>
                    <a:pt x="538" y="336"/>
                    <a:pt x="516" y="282"/>
                    <a:pt x="496" y="227"/>
                  </a:cubicBezTo>
                  <a:cubicBezTo>
                    <a:pt x="492" y="212"/>
                    <a:pt x="488" y="196"/>
                    <a:pt x="485" y="180"/>
                  </a:cubicBezTo>
                  <a:cubicBezTo>
                    <a:pt x="464" y="72"/>
                    <a:pt x="356" y="0"/>
                    <a:pt x="24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" name="Google Shape;3881;p55"/>
            <p:cNvSpPr/>
            <p:nvPr/>
          </p:nvSpPr>
          <p:spPr>
            <a:xfrm>
              <a:off x="4575650" y="3127350"/>
              <a:ext cx="13250" cy="12050"/>
            </a:xfrm>
            <a:custGeom>
              <a:avLst/>
              <a:gdLst/>
              <a:ahLst/>
              <a:cxnLst/>
              <a:rect l="l" t="t" r="r" b="b"/>
              <a:pathLst>
                <a:path w="530" h="482" extrusionOk="0">
                  <a:moveTo>
                    <a:pt x="265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3" y="162"/>
                    <a:pt x="0" y="318"/>
                    <a:pt x="94" y="412"/>
                  </a:cubicBezTo>
                  <a:cubicBezTo>
                    <a:pt x="141" y="458"/>
                    <a:pt x="203" y="482"/>
                    <a:pt x="266" y="482"/>
                  </a:cubicBezTo>
                  <a:cubicBezTo>
                    <a:pt x="328" y="482"/>
                    <a:pt x="390" y="459"/>
                    <a:pt x="436" y="413"/>
                  </a:cubicBezTo>
                  <a:cubicBezTo>
                    <a:pt x="529" y="320"/>
                    <a:pt x="530" y="165"/>
                    <a:pt x="437" y="71"/>
                  </a:cubicBezTo>
                  <a:cubicBezTo>
                    <a:pt x="391" y="24"/>
                    <a:pt x="328" y="1"/>
                    <a:pt x="26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" name="Google Shape;3882;p55"/>
            <p:cNvSpPr/>
            <p:nvPr/>
          </p:nvSpPr>
          <p:spPr>
            <a:xfrm>
              <a:off x="4727100" y="2869700"/>
              <a:ext cx="62450" cy="86775"/>
            </a:xfrm>
            <a:custGeom>
              <a:avLst/>
              <a:gdLst/>
              <a:ahLst/>
              <a:cxnLst/>
              <a:rect l="l" t="t" r="r" b="b"/>
              <a:pathLst>
                <a:path w="2498" h="3471" extrusionOk="0">
                  <a:moveTo>
                    <a:pt x="1929" y="0"/>
                  </a:moveTo>
                  <a:cubicBezTo>
                    <a:pt x="1888" y="0"/>
                    <a:pt x="1847" y="11"/>
                    <a:pt x="1809" y="33"/>
                  </a:cubicBezTo>
                  <a:cubicBezTo>
                    <a:pt x="1787" y="46"/>
                    <a:pt x="1766" y="62"/>
                    <a:pt x="1747" y="81"/>
                  </a:cubicBezTo>
                  <a:cubicBezTo>
                    <a:pt x="1726" y="102"/>
                    <a:pt x="1709" y="126"/>
                    <a:pt x="1699" y="153"/>
                  </a:cubicBezTo>
                  <a:cubicBezTo>
                    <a:pt x="1688" y="178"/>
                    <a:pt x="1682" y="205"/>
                    <a:pt x="1681" y="231"/>
                  </a:cubicBezTo>
                  <a:cubicBezTo>
                    <a:pt x="1625" y="306"/>
                    <a:pt x="1612" y="412"/>
                    <a:pt x="1662" y="494"/>
                  </a:cubicBezTo>
                  <a:cubicBezTo>
                    <a:pt x="1663" y="495"/>
                    <a:pt x="1663" y="496"/>
                    <a:pt x="1664" y="497"/>
                  </a:cubicBezTo>
                  <a:cubicBezTo>
                    <a:pt x="1677" y="526"/>
                    <a:pt x="1687" y="556"/>
                    <a:pt x="1696" y="585"/>
                  </a:cubicBezTo>
                  <a:cubicBezTo>
                    <a:pt x="1709" y="629"/>
                    <a:pt x="1720" y="672"/>
                    <a:pt x="1729" y="717"/>
                  </a:cubicBezTo>
                  <a:cubicBezTo>
                    <a:pt x="1739" y="771"/>
                    <a:pt x="1744" y="824"/>
                    <a:pt x="1750" y="879"/>
                  </a:cubicBezTo>
                  <a:cubicBezTo>
                    <a:pt x="1755" y="1038"/>
                    <a:pt x="1747" y="1196"/>
                    <a:pt x="1735" y="1355"/>
                  </a:cubicBezTo>
                  <a:cubicBezTo>
                    <a:pt x="1726" y="1429"/>
                    <a:pt x="1716" y="1501"/>
                    <a:pt x="1701" y="1576"/>
                  </a:cubicBezTo>
                  <a:cubicBezTo>
                    <a:pt x="1685" y="1633"/>
                    <a:pt x="1668" y="1690"/>
                    <a:pt x="1648" y="1746"/>
                  </a:cubicBezTo>
                  <a:cubicBezTo>
                    <a:pt x="1613" y="1835"/>
                    <a:pt x="1574" y="1923"/>
                    <a:pt x="1532" y="2009"/>
                  </a:cubicBezTo>
                  <a:cubicBezTo>
                    <a:pt x="1516" y="2036"/>
                    <a:pt x="1500" y="2063"/>
                    <a:pt x="1482" y="2088"/>
                  </a:cubicBezTo>
                  <a:cubicBezTo>
                    <a:pt x="1440" y="2145"/>
                    <a:pt x="1393" y="2198"/>
                    <a:pt x="1346" y="2249"/>
                  </a:cubicBezTo>
                  <a:cubicBezTo>
                    <a:pt x="1297" y="2298"/>
                    <a:pt x="1248" y="2346"/>
                    <a:pt x="1198" y="2392"/>
                  </a:cubicBezTo>
                  <a:cubicBezTo>
                    <a:pt x="1020" y="2533"/>
                    <a:pt x="836" y="2665"/>
                    <a:pt x="650" y="2792"/>
                  </a:cubicBezTo>
                  <a:cubicBezTo>
                    <a:pt x="572" y="2843"/>
                    <a:pt x="493" y="2892"/>
                    <a:pt x="410" y="2934"/>
                  </a:cubicBezTo>
                  <a:cubicBezTo>
                    <a:pt x="376" y="2950"/>
                    <a:pt x="341" y="2965"/>
                    <a:pt x="305" y="2978"/>
                  </a:cubicBezTo>
                  <a:cubicBezTo>
                    <a:pt x="293" y="2981"/>
                    <a:pt x="282" y="2984"/>
                    <a:pt x="270" y="2987"/>
                  </a:cubicBezTo>
                  <a:cubicBezTo>
                    <a:pt x="255" y="2989"/>
                    <a:pt x="241" y="2991"/>
                    <a:pt x="226" y="2995"/>
                  </a:cubicBezTo>
                  <a:cubicBezTo>
                    <a:pt x="141" y="3011"/>
                    <a:pt x="80" y="3084"/>
                    <a:pt x="53" y="3162"/>
                  </a:cubicBezTo>
                  <a:cubicBezTo>
                    <a:pt x="0" y="3315"/>
                    <a:pt x="133" y="3471"/>
                    <a:pt x="286" y="3471"/>
                  </a:cubicBezTo>
                  <a:cubicBezTo>
                    <a:pt x="295" y="3471"/>
                    <a:pt x="304" y="3470"/>
                    <a:pt x="314" y="3469"/>
                  </a:cubicBezTo>
                  <a:cubicBezTo>
                    <a:pt x="326" y="3468"/>
                    <a:pt x="339" y="3466"/>
                    <a:pt x="350" y="3463"/>
                  </a:cubicBezTo>
                  <a:cubicBezTo>
                    <a:pt x="392" y="3459"/>
                    <a:pt x="433" y="3455"/>
                    <a:pt x="474" y="3453"/>
                  </a:cubicBezTo>
                  <a:cubicBezTo>
                    <a:pt x="641" y="3447"/>
                    <a:pt x="809" y="3422"/>
                    <a:pt x="967" y="3366"/>
                  </a:cubicBezTo>
                  <a:cubicBezTo>
                    <a:pt x="1064" y="3333"/>
                    <a:pt x="1154" y="3287"/>
                    <a:pt x="1246" y="3242"/>
                  </a:cubicBezTo>
                  <a:cubicBezTo>
                    <a:pt x="1371" y="3180"/>
                    <a:pt x="1473" y="3094"/>
                    <a:pt x="1580" y="3004"/>
                  </a:cubicBezTo>
                  <a:cubicBezTo>
                    <a:pt x="1663" y="2931"/>
                    <a:pt x="1735" y="2856"/>
                    <a:pt x="1801" y="2768"/>
                  </a:cubicBezTo>
                  <a:cubicBezTo>
                    <a:pt x="1896" y="2644"/>
                    <a:pt x="2013" y="2536"/>
                    <a:pt x="2092" y="2398"/>
                  </a:cubicBezTo>
                  <a:cubicBezTo>
                    <a:pt x="2125" y="2341"/>
                    <a:pt x="2156" y="2282"/>
                    <a:pt x="2188" y="2224"/>
                  </a:cubicBezTo>
                  <a:cubicBezTo>
                    <a:pt x="2229" y="2147"/>
                    <a:pt x="2260" y="2067"/>
                    <a:pt x="2294" y="1987"/>
                  </a:cubicBezTo>
                  <a:cubicBezTo>
                    <a:pt x="2332" y="1900"/>
                    <a:pt x="2377" y="1818"/>
                    <a:pt x="2409" y="1730"/>
                  </a:cubicBezTo>
                  <a:cubicBezTo>
                    <a:pt x="2447" y="1622"/>
                    <a:pt x="2458" y="1509"/>
                    <a:pt x="2467" y="1396"/>
                  </a:cubicBezTo>
                  <a:cubicBezTo>
                    <a:pt x="2482" y="1227"/>
                    <a:pt x="2498" y="1051"/>
                    <a:pt x="2468" y="882"/>
                  </a:cubicBezTo>
                  <a:cubicBezTo>
                    <a:pt x="2442" y="744"/>
                    <a:pt x="2412" y="605"/>
                    <a:pt x="2362" y="474"/>
                  </a:cubicBezTo>
                  <a:cubicBezTo>
                    <a:pt x="2324" y="375"/>
                    <a:pt x="2273" y="286"/>
                    <a:pt x="2212" y="199"/>
                  </a:cubicBezTo>
                  <a:cubicBezTo>
                    <a:pt x="2176" y="147"/>
                    <a:pt x="2141" y="94"/>
                    <a:pt x="2091" y="56"/>
                  </a:cubicBezTo>
                  <a:cubicBezTo>
                    <a:pt x="2044" y="20"/>
                    <a:pt x="1986" y="0"/>
                    <a:pt x="192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" name="Google Shape;3883;p55"/>
            <p:cNvSpPr/>
            <p:nvPr/>
          </p:nvSpPr>
          <p:spPr>
            <a:xfrm>
              <a:off x="4800850" y="2884525"/>
              <a:ext cx="13350" cy="12075"/>
            </a:xfrm>
            <a:custGeom>
              <a:avLst/>
              <a:gdLst/>
              <a:ahLst/>
              <a:cxnLst/>
              <a:rect l="l" t="t" r="r" b="b"/>
              <a:pathLst>
                <a:path w="534" h="483" extrusionOk="0">
                  <a:moveTo>
                    <a:pt x="265" y="1"/>
                  </a:moveTo>
                  <a:cubicBezTo>
                    <a:pt x="205" y="1"/>
                    <a:pt x="144" y="23"/>
                    <a:pt x="99" y="68"/>
                  </a:cubicBezTo>
                  <a:cubicBezTo>
                    <a:pt x="6" y="159"/>
                    <a:pt x="1" y="311"/>
                    <a:pt x="93" y="409"/>
                  </a:cubicBezTo>
                  <a:cubicBezTo>
                    <a:pt x="139" y="457"/>
                    <a:pt x="204" y="482"/>
                    <a:pt x="269" y="482"/>
                  </a:cubicBezTo>
                  <a:cubicBezTo>
                    <a:pt x="329" y="482"/>
                    <a:pt x="389" y="461"/>
                    <a:pt x="434" y="415"/>
                  </a:cubicBezTo>
                  <a:cubicBezTo>
                    <a:pt x="527" y="323"/>
                    <a:pt x="533" y="171"/>
                    <a:pt x="441" y="74"/>
                  </a:cubicBezTo>
                  <a:cubicBezTo>
                    <a:pt x="395" y="26"/>
                    <a:pt x="330" y="1"/>
                    <a:pt x="26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" name="Google Shape;3884;p55"/>
            <p:cNvSpPr/>
            <p:nvPr/>
          </p:nvSpPr>
          <p:spPr>
            <a:xfrm>
              <a:off x="4565600" y="2665800"/>
              <a:ext cx="150" cy="350"/>
            </a:xfrm>
            <a:custGeom>
              <a:avLst/>
              <a:gdLst/>
              <a:ahLst/>
              <a:cxnLst/>
              <a:rect l="l" t="t" r="r" b="b"/>
              <a:pathLst>
                <a:path w="6" h="1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2" y="6"/>
                    <a:pt x="4" y="10"/>
                    <a:pt x="6" y="13"/>
                  </a:cubicBezTo>
                  <a:cubicBezTo>
                    <a:pt x="4" y="9"/>
                    <a:pt x="2" y="5"/>
                    <a:pt x="1" y="1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" name="Google Shape;3885;p55"/>
            <p:cNvSpPr/>
            <p:nvPr/>
          </p:nvSpPr>
          <p:spPr>
            <a:xfrm>
              <a:off x="4579000" y="2667550"/>
              <a:ext cx="75" cy="250"/>
            </a:xfrm>
            <a:custGeom>
              <a:avLst/>
              <a:gdLst/>
              <a:ahLst/>
              <a:cxnLst/>
              <a:rect l="l" t="t" r="r" b="b"/>
              <a:pathLst>
                <a:path w="3" h="10" extrusionOk="0">
                  <a:moveTo>
                    <a:pt x="0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  <a:moveTo>
                    <a:pt x="0" y="3"/>
                  </a:moveTo>
                  <a:cubicBezTo>
                    <a:pt x="1" y="4"/>
                    <a:pt x="1" y="5"/>
                    <a:pt x="1" y="6"/>
                  </a:cubicBezTo>
                  <a:lnTo>
                    <a:pt x="1" y="6"/>
                  </a:lnTo>
                  <a:cubicBezTo>
                    <a:pt x="1" y="5"/>
                    <a:pt x="1" y="4"/>
                    <a:pt x="0" y="3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1" y="6"/>
                  </a:lnTo>
                  <a:cubicBezTo>
                    <a:pt x="1" y="6"/>
                    <a:pt x="1" y="6"/>
                    <a:pt x="1" y="6"/>
                  </a:cubicBezTo>
                  <a:close/>
                  <a:moveTo>
                    <a:pt x="1" y="6"/>
                  </a:moveTo>
                  <a:cubicBezTo>
                    <a:pt x="2" y="7"/>
                    <a:pt x="2" y="8"/>
                    <a:pt x="2" y="10"/>
                  </a:cubicBezTo>
                  <a:cubicBezTo>
                    <a:pt x="2" y="8"/>
                    <a:pt x="2" y="7"/>
                    <a:pt x="1" y="6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" name="Google Shape;3886;p55"/>
            <p:cNvSpPr/>
            <p:nvPr/>
          </p:nvSpPr>
          <p:spPr>
            <a:xfrm>
              <a:off x="4566925" y="2669575"/>
              <a:ext cx="175" cy="450"/>
            </a:xfrm>
            <a:custGeom>
              <a:avLst/>
              <a:gdLst/>
              <a:ahLst/>
              <a:cxnLst/>
              <a:rect l="l" t="t" r="r" b="b"/>
              <a:pathLst>
                <a:path w="7" h="18" extrusionOk="0">
                  <a:moveTo>
                    <a:pt x="1" y="1"/>
                  </a:moveTo>
                  <a:cubicBezTo>
                    <a:pt x="2" y="6"/>
                    <a:pt x="4" y="12"/>
                    <a:pt x="6" y="18"/>
                  </a:cubicBezTo>
                  <a:cubicBezTo>
                    <a:pt x="5" y="14"/>
                    <a:pt x="4" y="12"/>
                    <a:pt x="4" y="10"/>
                  </a:cubicBezTo>
                  <a:cubicBezTo>
                    <a:pt x="3" y="7"/>
                    <a:pt x="2" y="4"/>
                    <a:pt x="1" y="1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" name="Google Shape;3887;p55"/>
            <p:cNvSpPr/>
            <p:nvPr/>
          </p:nvSpPr>
          <p:spPr>
            <a:xfrm>
              <a:off x="4565725" y="266612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2"/>
                  </a:lnTo>
                  <a:cubicBezTo>
                    <a:pt x="1" y="2"/>
                    <a:pt x="1" y="3"/>
                    <a:pt x="1" y="3"/>
                  </a:cubicBezTo>
                  <a:lnTo>
                    <a:pt x="1" y="3"/>
                  </a:lnTo>
                  <a:cubicBezTo>
                    <a:pt x="1" y="2"/>
                    <a:pt x="1" y="1"/>
                    <a:pt x="1" y="0"/>
                  </a:cubicBezTo>
                  <a:close/>
                  <a:moveTo>
                    <a:pt x="1" y="3"/>
                  </a:moveTo>
                  <a:cubicBezTo>
                    <a:pt x="2" y="3"/>
                    <a:pt x="2" y="4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" name="Google Shape;3888;p55"/>
            <p:cNvSpPr/>
            <p:nvPr/>
          </p:nvSpPr>
          <p:spPr>
            <a:xfrm>
              <a:off x="4308700" y="2404375"/>
              <a:ext cx="558225" cy="788550"/>
            </a:xfrm>
            <a:custGeom>
              <a:avLst/>
              <a:gdLst/>
              <a:ahLst/>
              <a:cxnLst/>
              <a:rect l="l" t="t" r="r" b="b"/>
              <a:pathLst>
                <a:path w="22329" h="31542" extrusionOk="0">
                  <a:moveTo>
                    <a:pt x="10609" y="6604"/>
                  </a:moveTo>
                  <a:cubicBezTo>
                    <a:pt x="10610" y="6604"/>
                    <a:pt x="10610" y="6604"/>
                    <a:pt x="10610" y="6604"/>
                  </a:cubicBezTo>
                  <a:cubicBezTo>
                    <a:pt x="10610" y="6604"/>
                    <a:pt x="10609" y="6604"/>
                    <a:pt x="10609" y="6604"/>
                  </a:cubicBezTo>
                  <a:close/>
                  <a:moveTo>
                    <a:pt x="7811" y="7628"/>
                  </a:moveTo>
                  <a:cubicBezTo>
                    <a:pt x="7811" y="7629"/>
                    <a:pt x="7811" y="7631"/>
                    <a:pt x="7811" y="7632"/>
                  </a:cubicBezTo>
                  <a:cubicBezTo>
                    <a:pt x="7811" y="7631"/>
                    <a:pt x="7811" y="7629"/>
                    <a:pt x="7811" y="7628"/>
                  </a:cubicBezTo>
                  <a:close/>
                  <a:moveTo>
                    <a:pt x="19639" y="8577"/>
                  </a:moveTo>
                  <a:cubicBezTo>
                    <a:pt x="19639" y="8577"/>
                    <a:pt x="19639" y="8578"/>
                    <a:pt x="19640" y="8578"/>
                  </a:cubicBezTo>
                  <a:lnTo>
                    <a:pt x="19640" y="8578"/>
                  </a:lnTo>
                  <a:cubicBezTo>
                    <a:pt x="19639" y="8578"/>
                    <a:pt x="19639" y="8577"/>
                    <a:pt x="19639" y="8577"/>
                  </a:cubicBezTo>
                  <a:close/>
                  <a:moveTo>
                    <a:pt x="14169" y="9074"/>
                  </a:moveTo>
                  <a:lnTo>
                    <a:pt x="14169" y="9074"/>
                  </a:lnTo>
                  <a:cubicBezTo>
                    <a:pt x="14172" y="9076"/>
                    <a:pt x="14174" y="9077"/>
                    <a:pt x="14176" y="9077"/>
                  </a:cubicBezTo>
                  <a:lnTo>
                    <a:pt x="14176" y="9077"/>
                  </a:lnTo>
                  <a:cubicBezTo>
                    <a:pt x="14174" y="9076"/>
                    <a:pt x="14172" y="9075"/>
                    <a:pt x="14169" y="9074"/>
                  </a:cubicBezTo>
                  <a:close/>
                  <a:moveTo>
                    <a:pt x="16434" y="9214"/>
                  </a:moveTo>
                  <a:cubicBezTo>
                    <a:pt x="16437" y="9219"/>
                    <a:pt x="16439" y="9223"/>
                    <a:pt x="16441" y="9228"/>
                  </a:cubicBezTo>
                  <a:cubicBezTo>
                    <a:pt x="16439" y="9224"/>
                    <a:pt x="16437" y="9219"/>
                    <a:pt x="16434" y="9214"/>
                  </a:cubicBezTo>
                  <a:close/>
                  <a:moveTo>
                    <a:pt x="17989" y="9392"/>
                  </a:moveTo>
                  <a:lnTo>
                    <a:pt x="17989" y="9392"/>
                  </a:lnTo>
                  <a:cubicBezTo>
                    <a:pt x="17988" y="9392"/>
                    <a:pt x="17987" y="9393"/>
                    <a:pt x="17986" y="9393"/>
                  </a:cubicBezTo>
                  <a:cubicBezTo>
                    <a:pt x="17987" y="9393"/>
                    <a:pt x="17988" y="9393"/>
                    <a:pt x="17989" y="9392"/>
                  </a:cubicBezTo>
                  <a:close/>
                  <a:moveTo>
                    <a:pt x="19715" y="9432"/>
                  </a:moveTo>
                  <a:cubicBezTo>
                    <a:pt x="19709" y="9436"/>
                    <a:pt x="19703" y="9439"/>
                    <a:pt x="19696" y="9442"/>
                  </a:cubicBezTo>
                  <a:cubicBezTo>
                    <a:pt x="19702" y="9439"/>
                    <a:pt x="19709" y="9436"/>
                    <a:pt x="19715" y="9432"/>
                  </a:cubicBezTo>
                  <a:close/>
                  <a:moveTo>
                    <a:pt x="10722" y="10269"/>
                  </a:moveTo>
                  <a:cubicBezTo>
                    <a:pt x="10724" y="10275"/>
                    <a:pt x="10726" y="10282"/>
                    <a:pt x="10728" y="10288"/>
                  </a:cubicBezTo>
                  <a:lnTo>
                    <a:pt x="10728" y="10288"/>
                  </a:lnTo>
                  <a:cubicBezTo>
                    <a:pt x="10726" y="10282"/>
                    <a:pt x="10724" y="10275"/>
                    <a:pt x="10722" y="10269"/>
                  </a:cubicBezTo>
                  <a:close/>
                  <a:moveTo>
                    <a:pt x="16341" y="9057"/>
                  </a:moveTo>
                  <a:cubicBezTo>
                    <a:pt x="16344" y="9063"/>
                    <a:pt x="16349" y="9068"/>
                    <a:pt x="16353" y="9073"/>
                  </a:cubicBezTo>
                  <a:cubicBezTo>
                    <a:pt x="16373" y="9104"/>
                    <a:pt x="16391" y="9133"/>
                    <a:pt x="16408" y="9164"/>
                  </a:cubicBezTo>
                  <a:cubicBezTo>
                    <a:pt x="16415" y="9177"/>
                    <a:pt x="16422" y="9190"/>
                    <a:pt x="16429" y="9203"/>
                  </a:cubicBezTo>
                  <a:lnTo>
                    <a:pt x="16429" y="9203"/>
                  </a:lnTo>
                  <a:cubicBezTo>
                    <a:pt x="16428" y="9202"/>
                    <a:pt x="16427" y="9200"/>
                    <a:pt x="16427" y="9199"/>
                  </a:cubicBezTo>
                  <a:lnTo>
                    <a:pt x="16427" y="9199"/>
                  </a:lnTo>
                  <a:cubicBezTo>
                    <a:pt x="16449" y="9244"/>
                    <a:pt x="16468" y="9290"/>
                    <a:pt x="16485" y="9336"/>
                  </a:cubicBezTo>
                  <a:cubicBezTo>
                    <a:pt x="16499" y="9378"/>
                    <a:pt x="16509" y="9420"/>
                    <a:pt x="16519" y="9463"/>
                  </a:cubicBezTo>
                  <a:cubicBezTo>
                    <a:pt x="16525" y="9504"/>
                    <a:pt x="16529" y="9545"/>
                    <a:pt x="16535" y="9586"/>
                  </a:cubicBezTo>
                  <a:cubicBezTo>
                    <a:pt x="16537" y="9640"/>
                    <a:pt x="16540" y="9693"/>
                    <a:pt x="16539" y="9745"/>
                  </a:cubicBezTo>
                  <a:cubicBezTo>
                    <a:pt x="16535" y="9774"/>
                    <a:pt x="16532" y="9802"/>
                    <a:pt x="16527" y="9831"/>
                  </a:cubicBezTo>
                  <a:cubicBezTo>
                    <a:pt x="16516" y="9881"/>
                    <a:pt x="16502" y="9932"/>
                    <a:pt x="16488" y="9981"/>
                  </a:cubicBezTo>
                  <a:cubicBezTo>
                    <a:pt x="16477" y="10011"/>
                    <a:pt x="16465" y="10040"/>
                    <a:pt x="16454" y="10069"/>
                  </a:cubicBezTo>
                  <a:cubicBezTo>
                    <a:pt x="16438" y="10100"/>
                    <a:pt x="16422" y="10129"/>
                    <a:pt x="16405" y="10158"/>
                  </a:cubicBezTo>
                  <a:cubicBezTo>
                    <a:pt x="16371" y="10206"/>
                    <a:pt x="16334" y="10253"/>
                    <a:pt x="16297" y="10299"/>
                  </a:cubicBezTo>
                  <a:cubicBezTo>
                    <a:pt x="16237" y="10370"/>
                    <a:pt x="16174" y="10438"/>
                    <a:pt x="16106" y="10503"/>
                  </a:cubicBezTo>
                  <a:cubicBezTo>
                    <a:pt x="16077" y="10529"/>
                    <a:pt x="16047" y="10554"/>
                    <a:pt x="16016" y="10578"/>
                  </a:cubicBezTo>
                  <a:cubicBezTo>
                    <a:pt x="16000" y="10588"/>
                    <a:pt x="15984" y="10597"/>
                    <a:pt x="15967" y="10607"/>
                  </a:cubicBezTo>
                  <a:cubicBezTo>
                    <a:pt x="15950" y="10515"/>
                    <a:pt x="15931" y="10423"/>
                    <a:pt x="15912" y="10331"/>
                  </a:cubicBezTo>
                  <a:lnTo>
                    <a:pt x="15912" y="10331"/>
                  </a:lnTo>
                  <a:cubicBezTo>
                    <a:pt x="15913" y="10332"/>
                    <a:pt x="15912" y="10332"/>
                    <a:pt x="15913" y="10333"/>
                  </a:cubicBezTo>
                  <a:cubicBezTo>
                    <a:pt x="15912" y="10330"/>
                    <a:pt x="15911" y="10326"/>
                    <a:pt x="15911" y="10322"/>
                  </a:cubicBezTo>
                  <a:cubicBezTo>
                    <a:pt x="15910" y="10319"/>
                    <a:pt x="15910" y="10318"/>
                    <a:pt x="15910" y="10318"/>
                  </a:cubicBezTo>
                  <a:cubicBezTo>
                    <a:pt x="15896" y="10248"/>
                    <a:pt x="15883" y="10181"/>
                    <a:pt x="15877" y="10110"/>
                  </a:cubicBezTo>
                  <a:cubicBezTo>
                    <a:pt x="15875" y="10078"/>
                    <a:pt x="15875" y="10046"/>
                    <a:pt x="15875" y="10014"/>
                  </a:cubicBezTo>
                  <a:cubicBezTo>
                    <a:pt x="15878" y="9985"/>
                    <a:pt x="15880" y="9957"/>
                    <a:pt x="15883" y="9926"/>
                  </a:cubicBezTo>
                  <a:cubicBezTo>
                    <a:pt x="15901" y="9842"/>
                    <a:pt x="15926" y="9759"/>
                    <a:pt x="15949" y="9677"/>
                  </a:cubicBezTo>
                  <a:cubicBezTo>
                    <a:pt x="15975" y="9595"/>
                    <a:pt x="16001" y="9514"/>
                    <a:pt x="16034" y="9435"/>
                  </a:cubicBezTo>
                  <a:cubicBezTo>
                    <a:pt x="16040" y="9423"/>
                    <a:pt x="16046" y="9411"/>
                    <a:pt x="16053" y="9400"/>
                  </a:cubicBezTo>
                  <a:cubicBezTo>
                    <a:pt x="16078" y="9364"/>
                    <a:pt x="16105" y="9332"/>
                    <a:pt x="16132" y="9299"/>
                  </a:cubicBezTo>
                  <a:cubicBezTo>
                    <a:pt x="16199" y="9218"/>
                    <a:pt x="16269" y="9137"/>
                    <a:pt x="16341" y="9057"/>
                  </a:cubicBezTo>
                  <a:close/>
                  <a:moveTo>
                    <a:pt x="10368" y="10724"/>
                  </a:moveTo>
                  <a:cubicBezTo>
                    <a:pt x="10369" y="10725"/>
                    <a:pt x="10369" y="10726"/>
                    <a:pt x="10370" y="10728"/>
                  </a:cubicBezTo>
                  <a:lnTo>
                    <a:pt x="10370" y="10728"/>
                  </a:lnTo>
                  <a:cubicBezTo>
                    <a:pt x="10369" y="10726"/>
                    <a:pt x="10369" y="10725"/>
                    <a:pt x="10368" y="10724"/>
                  </a:cubicBezTo>
                  <a:close/>
                  <a:moveTo>
                    <a:pt x="10370" y="10730"/>
                  </a:moveTo>
                  <a:cubicBezTo>
                    <a:pt x="10370" y="10731"/>
                    <a:pt x="10371" y="10732"/>
                    <a:pt x="10371" y="10733"/>
                  </a:cubicBezTo>
                  <a:lnTo>
                    <a:pt x="10371" y="10733"/>
                  </a:lnTo>
                  <a:cubicBezTo>
                    <a:pt x="10371" y="10732"/>
                    <a:pt x="10371" y="10731"/>
                    <a:pt x="10371" y="10731"/>
                  </a:cubicBezTo>
                  <a:lnTo>
                    <a:pt x="10371" y="10731"/>
                  </a:lnTo>
                  <a:cubicBezTo>
                    <a:pt x="10371" y="10731"/>
                    <a:pt x="10371" y="10731"/>
                    <a:pt x="10371" y="10731"/>
                  </a:cubicBezTo>
                  <a:cubicBezTo>
                    <a:pt x="10371" y="10731"/>
                    <a:pt x="10371" y="10731"/>
                    <a:pt x="10371" y="10730"/>
                  </a:cubicBezTo>
                  <a:lnTo>
                    <a:pt x="10371" y="10730"/>
                  </a:lnTo>
                  <a:cubicBezTo>
                    <a:pt x="10371" y="10730"/>
                    <a:pt x="10371" y="10731"/>
                    <a:pt x="10371" y="10731"/>
                  </a:cubicBezTo>
                  <a:lnTo>
                    <a:pt x="10371" y="10731"/>
                  </a:lnTo>
                  <a:cubicBezTo>
                    <a:pt x="10370" y="10730"/>
                    <a:pt x="10370" y="10730"/>
                    <a:pt x="10370" y="10730"/>
                  </a:cubicBezTo>
                  <a:close/>
                  <a:moveTo>
                    <a:pt x="10371" y="10733"/>
                  </a:moveTo>
                  <a:lnTo>
                    <a:pt x="10371" y="10733"/>
                  </a:lnTo>
                  <a:cubicBezTo>
                    <a:pt x="10371" y="10734"/>
                    <a:pt x="10371" y="10735"/>
                    <a:pt x="10372" y="10737"/>
                  </a:cubicBezTo>
                  <a:cubicBezTo>
                    <a:pt x="10372" y="10735"/>
                    <a:pt x="10371" y="10734"/>
                    <a:pt x="10371" y="10733"/>
                  </a:cubicBezTo>
                  <a:close/>
                  <a:moveTo>
                    <a:pt x="18413" y="10849"/>
                  </a:moveTo>
                  <a:cubicBezTo>
                    <a:pt x="18416" y="10849"/>
                    <a:pt x="18419" y="10849"/>
                    <a:pt x="18422" y="10849"/>
                  </a:cubicBezTo>
                  <a:lnTo>
                    <a:pt x="18422" y="10849"/>
                  </a:lnTo>
                  <a:cubicBezTo>
                    <a:pt x="18419" y="10849"/>
                    <a:pt x="18416" y="10849"/>
                    <a:pt x="18413" y="10849"/>
                  </a:cubicBezTo>
                  <a:close/>
                  <a:moveTo>
                    <a:pt x="19899" y="11224"/>
                  </a:moveTo>
                  <a:cubicBezTo>
                    <a:pt x="19896" y="11224"/>
                    <a:pt x="19894" y="11225"/>
                    <a:pt x="19891" y="11226"/>
                  </a:cubicBezTo>
                  <a:lnTo>
                    <a:pt x="19891" y="11226"/>
                  </a:lnTo>
                  <a:cubicBezTo>
                    <a:pt x="19893" y="11225"/>
                    <a:pt x="19896" y="11225"/>
                    <a:pt x="19899" y="11224"/>
                  </a:cubicBezTo>
                  <a:close/>
                  <a:moveTo>
                    <a:pt x="18019" y="8360"/>
                  </a:moveTo>
                  <a:cubicBezTo>
                    <a:pt x="18075" y="8365"/>
                    <a:pt x="18130" y="8370"/>
                    <a:pt x="18186" y="8376"/>
                  </a:cubicBezTo>
                  <a:cubicBezTo>
                    <a:pt x="18306" y="8398"/>
                    <a:pt x="18425" y="8426"/>
                    <a:pt x="18543" y="8462"/>
                  </a:cubicBezTo>
                  <a:cubicBezTo>
                    <a:pt x="18569" y="8470"/>
                    <a:pt x="18597" y="8479"/>
                    <a:pt x="18623" y="8486"/>
                  </a:cubicBezTo>
                  <a:cubicBezTo>
                    <a:pt x="18778" y="8539"/>
                    <a:pt x="18931" y="8598"/>
                    <a:pt x="19081" y="8661"/>
                  </a:cubicBezTo>
                  <a:cubicBezTo>
                    <a:pt x="19078" y="8660"/>
                    <a:pt x="19076" y="8658"/>
                    <a:pt x="19074" y="8657"/>
                  </a:cubicBezTo>
                  <a:lnTo>
                    <a:pt x="19074" y="8657"/>
                  </a:lnTo>
                  <a:cubicBezTo>
                    <a:pt x="19077" y="8659"/>
                    <a:pt x="19080" y="8660"/>
                    <a:pt x="19084" y="8661"/>
                  </a:cubicBezTo>
                  <a:cubicBezTo>
                    <a:pt x="19084" y="8662"/>
                    <a:pt x="19085" y="8662"/>
                    <a:pt x="19086" y="8662"/>
                  </a:cubicBezTo>
                  <a:lnTo>
                    <a:pt x="19085" y="8662"/>
                  </a:lnTo>
                  <a:cubicBezTo>
                    <a:pt x="19153" y="8694"/>
                    <a:pt x="19219" y="8731"/>
                    <a:pt x="19284" y="8769"/>
                  </a:cubicBezTo>
                  <a:cubicBezTo>
                    <a:pt x="19382" y="8832"/>
                    <a:pt x="19477" y="8899"/>
                    <a:pt x="19570" y="8969"/>
                  </a:cubicBezTo>
                  <a:cubicBezTo>
                    <a:pt x="19501" y="9003"/>
                    <a:pt x="19433" y="9039"/>
                    <a:pt x="19365" y="9075"/>
                  </a:cubicBezTo>
                  <a:cubicBezTo>
                    <a:pt x="19365" y="9074"/>
                    <a:pt x="19368" y="9074"/>
                    <a:pt x="19369" y="9073"/>
                  </a:cubicBezTo>
                  <a:lnTo>
                    <a:pt x="19369" y="9073"/>
                  </a:lnTo>
                  <a:cubicBezTo>
                    <a:pt x="19316" y="9098"/>
                    <a:pt x="19264" y="9120"/>
                    <a:pt x="19210" y="9141"/>
                  </a:cubicBezTo>
                  <a:cubicBezTo>
                    <a:pt x="19153" y="9160"/>
                    <a:pt x="19094" y="9177"/>
                    <a:pt x="19036" y="9191"/>
                  </a:cubicBezTo>
                  <a:cubicBezTo>
                    <a:pt x="18956" y="9207"/>
                    <a:pt x="18875" y="9218"/>
                    <a:pt x="18794" y="9227"/>
                  </a:cubicBezTo>
                  <a:cubicBezTo>
                    <a:pt x="18733" y="9242"/>
                    <a:pt x="18673" y="9255"/>
                    <a:pt x="18613" y="9267"/>
                  </a:cubicBezTo>
                  <a:lnTo>
                    <a:pt x="18617" y="9267"/>
                  </a:lnTo>
                  <a:cubicBezTo>
                    <a:pt x="18605" y="9270"/>
                    <a:pt x="18592" y="9273"/>
                    <a:pt x="18580" y="9276"/>
                  </a:cubicBezTo>
                  <a:cubicBezTo>
                    <a:pt x="18561" y="9280"/>
                    <a:pt x="18544" y="9284"/>
                    <a:pt x="18526" y="9288"/>
                  </a:cubicBezTo>
                  <a:lnTo>
                    <a:pt x="18528" y="9288"/>
                  </a:lnTo>
                  <a:cubicBezTo>
                    <a:pt x="18444" y="9307"/>
                    <a:pt x="18360" y="9327"/>
                    <a:pt x="18277" y="9344"/>
                  </a:cubicBezTo>
                  <a:cubicBezTo>
                    <a:pt x="18184" y="9362"/>
                    <a:pt x="18093" y="9376"/>
                    <a:pt x="17999" y="9391"/>
                  </a:cubicBezTo>
                  <a:lnTo>
                    <a:pt x="17998" y="9391"/>
                  </a:lnTo>
                  <a:cubicBezTo>
                    <a:pt x="17998" y="9391"/>
                    <a:pt x="17997" y="9391"/>
                    <a:pt x="17995" y="9392"/>
                  </a:cubicBezTo>
                  <a:lnTo>
                    <a:pt x="17995" y="9391"/>
                  </a:lnTo>
                  <a:cubicBezTo>
                    <a:pt x="17994" y="9391"/>
                    <a:pt x="17992" y="9392"/>
                    <a:pt x="17991" y="9392"/>
                  </a:cubicBezTo>
                  <a:lnTo>
                    <a:pt x="17991" y="9392"/>
                  </a:lnTo>
                  <a:cubicBezTo>
                    <a:pt x="17990" y="9392"/>
                    <a:pt x="17990" y="9392"/>
                    <a:pt x="17989" y="9392"/>
                  </a:cubicBezTo>
                  <a:lnTo>
                    <a:pt x="17989" y="9392"/>
                  </a:lnTo>
                  <a:cubicBezTo>
                    <a:pt x="17990" y="9392"/>
                    <a:pt x="17990" y="9392"/>
                    <a:pt x="17991" y="9392"/>
                  </a:cubicBezTo>
                  <a:lnTo>
                    <a:pt x="17991" y="9392"/>
                  </a:lnTo>
                  <a:cubicBezTo>
                    <a:pt x="17984" y="9394"/>
                    <a:pt x="17976" y="9395"/>
                    <a:pt x="17969" y="9395"/>
                  </a:cubicBezTo>
                  <a:cubicBezTo>
                    <a:pt x="17966" y="9396"/>
                    <a:pt x="17961" y="9396"/>
                    <a:pt x="17958" y="9398"/>
                  </a:cubicBezTo>
                  <a:cubicBezTo>
                    <a:pt x="18037" y="9473"/>
                    <a:pt x="18110" y="9553"/>
                    <a:pt x="18184" y="9633"/>
                  </a:cubicBezTo>
                  <a:cubicBezTo>
                    <a:pt x="18260" y="9716"/>
                    <a:pt x="18332" y="9797"/>
                    <a:pt x="18402" y="9880"/>
                  </a:cubicBezTo>
                  <a:cubicBezTo>
                    <a:pt x="18463" y="9952"/>
                    <a:pt x="18529" y="10021"/>
                    <a:pt x="18592" y="10093"/>
                  </a:cubicBezTo>
                  <a:cubicBezTo>
                    <a:pt x="18607" y="10105"/>
                    <a:pt x="18622" y="10117"/>
                    <a:pt x="18638" y="10129"/>
                  </a:cubicBezTo>
                  <a:lnTo>
                    <a:pt x="18638" y="10129"/>
                  </a:lnTo>
                  <a:cubicBezTo>
                    <a:pt x="18636" y="10128"/>
                    <a:pt x="18634" y="10126"/>
                    <a:pt x="18632" y="10125"/>
                  </a:cubicBezTo>
                  <a:lnTo>
                    <a:pt x="18632" y="10125"/>
                  </a:lnTo>
                  <a:cubicBezTo>
                    <a:pt x="18635" y="10127"/>
                    <a:pt x="18638" y="10129"/>
                    <a:pt x="18640" y="10132"/>
                  </a:cubicBezTo>
                  <a:lnTo>
                    <a:pt x="18640" y="10132"/>
                  </a:lnTo>
                  <a:cubicBezTo>
                    <a:pt x="18639" y="10131"/>
                    <a:pt x="18638" y="10130"/>
                    <a:pt x="18638" y="10129"/>
                  </a:cubicBezTo>
                  <a:lnTo>
                    <a:pt x="18638" y="10129"/>
                  </a:lnTo>
                  <a:cubicBezTo>
                    <a:pt x="18642" y="10133"/>
                    <a:pt x="18647" y="10138"/>
                    <a:pt x="18652" y="10141"/>
                  </a:cubicBezTo>
                  <a:lnTo>
                    <a:pt x="18652" y="10141"/>
                  </a:lnTo>
                  <a:cubicBezTo>
                    <a:pt x="18648" y="10138"/>
                    <a:pt x="18644" y="10135"/>
                    <a:pt x="18640" y="10132"/>
                  </a:cubicBezTo>
                  <a:lnTo>
                    <a:pt x="18640" y="10132"/>
                  </a:lnTo>
                  <a:cubicBezTo>
                    <a:pt x="18646" y="10136"/>
                    <a:pt x="18652" y="10141"/>
                    <a:pt x="18657" y="10145"/>
                  </a:cubicBezTo>
                  <a:cubicBezTo>
                    <a:pt x="18655" y="10144"/>
                    <a:pt x="18653" y="10143"/>
                    <a:pt x="18652" y="10141"/>
                  </a:cubicBezTo>
                  <a:lnTo>
                    <a:pt x="18652" y="10141"/>
                  </a:lnTo>
                  <a:cubicBezTo>
                    <a:pt x="18761" y="10236"/>
                    <a:pt x="18867" y="10335"/>
                    <a:pt x="18966" y="10440"/>
                  </a:cubicBezTo>
                  <a:cubicBezTo>
                    <a:pt x="19093" y="10585"/>
                    <a:pt x="19211" y="10738"/>
                    <a:pt x="19323" y="10893"/>
                  </a:cubicBezTo>
                  <a:cubicBezTo>
                    <a:pt x="19293" y="10894"/>
                    <a:pt x="19262" y="10894"/>
                    <a:pt x="19232" y="10894"/>
                  </a:cubicBezTo>
                  <a:cubicBezTo>
                    <a:pt x="19189" y="10894"/>
                    <a:pt x="19147" y="10893"/>
                    <a:pt x="19105" y="10892"/>
                  </a:cubicBezTo>
                  <a:cubicBezTo>
                    <a:pt x="18879" y="10879"/>
                    <a:pt x="18655" y="10856"/>
                    <a:pt x="18430" y="10849"/>
                  </a:cubicBezTo>
                  <a:lnTo>
                    <a:pt x="18430" y="10849"/>
                  </a:lnTo>
                  <a:cubicBezTo>
                    <a:pt x="18362" y="10846"/>
                    <a:pt x="18295" y="10840"/>
                    <a:pt x="18229" y="10830"/>
                  </a:cubicBezTo>
                  <a:cubicBezTo>
                    <a:pt x="18199" y="10825"/>
                    <a:pt x="18170" y="10818"/>
                    <a:pt x="18142" y="10810"/>
                  </a:cubicBezTo>
                  <a:cubicBezTo>
                    <a:pt x="18066" y="10810"/>
                    <a:pt x="17992" y="10810"/>
                    <a:pt x="17918" y="10816"/>
                  </a:cubicBezTo>
                  <a:cubicBezTo>
                    <a:pt x="17846" y="10820"/>
                    <a:pt x="17775" y="10826"/>
                    <a:pt x="17703" y="10828"/>
                  </a:cubicBezTo>
                  <a:cubicBezTo>
                    <a:pt x="17675" y="10830"/>
                    <a:pt x="17647" y="10830"/>
                    <a:pt x="17618" y="10830"/>
                  </a:cubicBezTo>
                  <a:cubicBezTo>
                    <a:pt x="17581" y="10830"/>
                    <a:pt x="17543" y="10829"/>
                    <a:pt x="17506" y="10829"/>
                  </a:cubicBezTo>
                  <a:lnTo>
                    <a:pt x="17495" y="10829"/>
                  </a:lnTo>
                  <a:cubicBezTo>
                    <a:pt x="17544" y="10902"/>
                    <a:pt x="17591" y="10976"/>
                    <a:pt x="17639" y="11049"/>
                  </a:cubicBezTo>
                  <a:cubicBezTo>
                    <a:pt x="17727" y="11186"/>
                    <a:pt x="17812" y="11324"/>
                    <a:pt x="17899" y="11462"/>
                  </a:cubicBezTo>
                  <a:cubicBezTo>
                    <a:pt x="17979" y="11579"/>
                    <a:pt x="18066" y="11690"/>
                    <a:pt x="18142" y="11810"/>
                  </a:cubicBezTo>
                  <a:cubicBezTo>
                    <a:pt x="18167" y="11850"/>
                    <a:pt x="18193" y="11890"/>
                    <a:pt x="18218" y="11932"/>
                  </a:cubicBezTo>
                  <a:cubicBezTo>
                    <a:pt x="18254" y="11986"/>
                    <a:pt x="18286" y="12045"/>
                    <a:pt x="18320" y="12100"/>
                  </a:cubicBezTo>
                  <a:cubicBezTo>
                    <a:pt x="18325" y="12105"/>
                    <a:pt x="18329" y="12111"/>
                    <a:pt x="18333" y="12117"/>
                  </a:cubicBezTo>
                  <a:cubicBezTo>
                    <a:pt x="18336" y="12124"/>
                    <a:pt x="18340" y="12129"/>
                    <a:pt x="18343" y="12135"/>
                  </a:cubicBezTo>
                  <a:cubicBezTo>
                    <a:pt x="18367" y="12173"/>
                    <a:pt x="18390" y="12209"/>
                    <a:pt x="18412" y="12247"/>
                  </a:cubicBezTo>
                  <a:cubicBezTo>
                    <a:pt x="18452" y="12331"/>
                    <a:pt x="18485" y="12415"/>
                    <a:pt x="18524" y="12499"/>
                  </a:cubicBezTo>
                  <a:cubicBezTo>
                    <a:pt x="18540" y="12533"/>
                    <a:pt x="18556" y="12567"/>
                    <a:pt x="18575" y="12600"/>
                  </a:cubicBezTo>
                  <a:cubicBezTo>
                    <a:pt x="18564" y="12600"/>
                    <a:pt x="18553" y="12600"/>
                    <a:pt x="18543" y="12599"/>
                  </a:cubicBezTo>
                  <a:cubicBezTo>
                    <a:pt x="18451" y="12595"/>
                    <a:pt x="18359" y="12576"/>
                    <a:pt x="18269" y="12563"/>
                  </a:cubicBezTo>
                  <a:cubicBezTo>
                    <a:pt x="18183" y="12551"/>
                    <a:pt x="18098" y="12541"/>
                    <a:pt x="18014" y="12527"/>
                  </a:cubicBezTo>
                  <a:cubicBezTo>
                    <a:pt x="18011" y="12526"/>
                    <a:pt x="18009" y="12526"/>
                    <a:pt x="18007" y="12525"/>
                  </a:cubicBezTo>
                  <a:lnTo>
                    <a:pt x="17999" y="12525"/>
                  </a:lnTo>
                  <a:cubicBezTo>
                    <a:pt x="17995" y="12524"/>
                    <a:pt x="17993" y="12524"/>
                    <a:pt x="17992" y="12524"/>
                  </a:cubicBezTo>
                  <a:cubicBezTo>
                    <a:pt x="17864" y="12499"/>
                    <a:pt x="17738" y="12475"/>
                    <a:pt x="17613" y="12439"/>
                  </a:cubicBezTo>
                  <a:cubicBezTo>
                    <a:pt x="17476" y="12395"/>
                    <a:pt x="17341" y="12347"/>
                    <a:pt x="17210" y="12288"/>
                  </a:cubicBezTo>
                  <a:cubicBezTo>
                    <a:pt x="17163" y="12264"/>
                    <a:pt x="17116" y="12239"/>
                    <a:pt x="17070" y="12213"/>
                  </a:cubicBezTo>
                  <a:cubicBezTo>
                    <a:pt x="16983" y="12157"/>
                    <a:pt x="16900" y="12100"/>
                    <a:pt x="16819" y="12037"/>
                  </a:cubicBezTo>
                  <a:cubicBezTo>
                    <a:pt x="16710" y="11943"/>
                    <a:pt x="16607" y="11845"/>
                    <a:pt x="16509" y="11741"/>
                  </a:cubicBezTo>
                  <a:cubicBezTo>
                    <a:pt x="16430" y="11648"/>
                    <a:pt x="16357" y="11552"/>
                    <a:pt x="16286" y="11454"/>
                  </a:cubicBezTo>
                  <a:cubicBezTo>
                    <a:pt x="16250" y="11403"/>
                    <a:pt x="16218" y="11352"/>
                    <a:pt x="16189" y="11299"/>
                  </a:cubicBezTo>
                  <a:cubicBezTo>
                    <a:pt x="16153" y="11228"/>
                    <a:pt x="16124" y="11157"/>
                    <a:pt x="16095" y="11085"/>
                  </a:cubicBezTo>
                  <a:cubicBezTo>
                    <a:pt x="16246" y="11006"/>
                    <a:pt x="16383" y="10912"/>
                    <a:pt x="16503" y="10790"/>
                  </a:cubicBezTo>
                  <a:cubicBezTo>
                    <a:pt x="16582" y="10710"/>
                    <a:pt x="16656" y="10623"/>
                    <a:pt x="16726" y="10535"/>
                  </a:cubicBezTo>
                  <a:cubicBezTo>
                    <a:pt x="16790" y="10451"/>
                    <a:pt x="16853" y="10363"/>
                    <a:pt x="16895" y="10263"/>
                  </a:cubicBezTo>
                  <a:cubicBezTo>
                    <a:pt x="16943" y="10149"/>
                    <a:pt x="16983" y="10028"/>
                    <a:pt x="17004" y="9904"/>
                  </a:cubicBezTo>
                  <a:cubicBezTo>
                    <a:pt x="17022" y="9799"/>
                    <a:pt x="17025" y="9694"/>
                    <a:pt x="17018" y="9586"/>
                  </a:cubicBezTo>
                  <a:cubicBezTo>
                    <a:pt x="17011" y="9469"/>
                    <a:pt x="16994" y="9351"/>
                    <a:pt x="16959" y="9238"/>
                  </a:cubicBezTo>
                  <a:cubicBezTo>
                    <a:pt x="16930" y="9138"/>
                    <a:pt x="16887" y="9044"/>
                    <a:pt x="16841" y="8952"/>
                  </a:cubicBezTo>
                  <a:cubicBezTo>
                    <a:pt x="16804" y="8881"/>
                    <a:pt x="16759" y="8814"/>
                    <a:pt x="16712" y="8750"/>
                  </a:cubicBezTo>
                  <a:cubicBezTo>
                    <a:pt x="16780" y="8710"/>
                    <a:pt x="16846" y="8668"/>
                    <a:pt x="16917" y="8631"/>
                  </a:cubicBezTo>
                  <a:cubicBezTo>
                    <a:pt x="17005" y="8589"/>
                    <a:pt x="17093" y="8549"/>
                    <a:pt x="17185" y="8514"/>
                  </a:cubicBezTo>
                  <a:cubicBezTo>
                    <a:pt x="17309" y="8473"/>
                    <a:pt x="17436" y="8441"/>
                    <a:pt x="17563" y="8411"/>
                  </a:cubicBezTo>
                  <a:cubicBezTo>
                    <a:pt x="17654" y="8393"/>
                    <a:pt x="17743" y="8378"/>
                    <a:pt x="17833" y="8367"/>
                  </a:cubicBezTo>
                  <a:cubicBezTo>
                    <a:pt x="17896" y="8363"/>
                    <a:pt x="17957" y="8362"/>
                    <a:pt x="18019" y="8360"/>
                  </a:cubicBezTo>
                  <a:close/>
                  <a:moveTo>
                    <a:pt x="14117" y="16038"/>
                  </a:moveTo>
                  <a:cubicBezTo>
                    <a:pt x="14119" y="16040"/>
                    <a:pt x="14121" y="16043"/>
                    <a:pt x="14123" y="16045"/>
                  </a:cubicBezTo>
                  <a:lnTo>
                    <a:pt x="14123" y="16045"/>
                  </a:lnTo>
                  <a:cubicBezTo>
                    <a:pt x="14121" y="16042"/>
                    <a:pt x="14119" y="16040"/>
                    <a:pt x="14117" y="16038"/>
                  </a:cubicBezTo>
                  <a:close/>
                  <a:moveTo>
                    <a:pt x="3094" y="18010"/>
                  </a:moveTo>
                  <a:cubicBezTo>
                    <a:pt x="3094" y="18011"/>
                    <a:pt x="3094" y="18011"/>
                    <a:pt x="3094" y="18012"/>
                  </a:cubicBezTo>
                  <a:lnTo>
                    <a:pt x="3094" y="18012"/>
                  </a:lnTo>
                  <a:cubicBezTo>
                    <a:pt x="3094" y="18011"/>
                    <a:pt x="3094" y="18011"/>
                    <a:pt x="3094" y="18010"/>
                  </a:cubicBezTo>
                  <a:close/>
                  <a:moveTo>
                    <a:pt x="3094" y="18012"/>
                  </a:moveTo>
                  <a:cubicBezTo>
                    <a:pt x="3096" y="18017"/>
                    <a:pt x="3097" y="18021"/>
                    <a:pt x="3099" y="18026"/>
                  </a:cubicBezTo>
                  <a:cubicBezTo>
                    <a:pt x="3097" y="18022"/>
                    <a:pt x="3096" y="18017"/>
                    <a:pt x="3094" y="18012"/>
                  </a:cubicBezTo>
                  <a:close/>
                  <a:moveTo>
                    <a:pt x="21361" y="18882"/>
                  </a:moveTo>
                  <a:cubicBezTo>
                    <a:pt x="21362" y="18883"/>
                    <a:pt x="21363" y="18884"/>
                    <a:pt x="21364" y="18885"/>
                  </a:cubicBezTo>
                  <a:cubicBezTo>
                    <a:pt x="21363" y="18884"/>
                    <a:pt x="21362" y="18883"/>
                    <a:pt x="21361" y="18882"/>
                  </a:cubicBezTo>
                  <a:close/>
                  <a:moveTo>
                    <a:pt x="4403" y="19031"/>
                  </a:moveTo>
                  <a:cubicBezTo>
                    <a:pt x="4403" y="19031"/>
                    <a:pt x="4404" y="19031"/>
                    <a:pt x="4404" y="19031"/>
                  </a:cubicBezTo>
                  <a:lnTo>
                    <a:pt x="4404" y="19031"/>
                  </a:lnTo>
                  <a:cubicBezTo>
                    <a:pt x="4404" y="19031"/>
                    <a:pt x="4403" y="19031"/>
                    <a:pt x="4403" y="19031"/>
                  </a:cubicBezTo>
                  <a:close/>
                  <a:moveTo>
                    <a:pt x="3004" y="17591"/>
                  </a:moveTo>
                  <a:lnTo>
                    <a:pt x="3004" y="17591"/>
                  </a:lnTo>
                  <a:cubicBezTo>
                    <a:pt x="3079" y="17597"/>
                    <a:pt x="3152" y="17605"/>
                    <a:pt x="3226" y="17617"/>
                  </a:cubicBezTo>
                  <a:cubicBezTo>
                    <a:pt x="3303" y="17631"/>
                    <a:pt x="3378" y="17647"/>
                    <a:pt x="3454" y="17667"/>
                  </a:cubicBezTo>
                  <a:cubicBezTo>
                    <a:pt x="3514" y="17687"/>
                    <a:pt x="3572" y="17710"/>
                    <a:pt x="3630" y="17732"/>
                  </a:cubicBezTo>
                  <a:cubicBezTo>
                    <a:pt x="3708" y="17770"/>
                    <a:pt x="3783" y="17811"/>
                    <a:pt x="3856" y="17856"/>
                  </a:cubicBezTo>
                  <a:cubicBezTo>
                    <a:pt x="3944" y="17918"/>
                    <a:pt x="4028" y="17983"/>
                    <a:pt x="4111" y="18051"/>
                  </a:cubicBezTo>
                  <a:cubicBezTo>
                    <a:pt x="4125" y="18064"/>
                    <a:pt x="4137" y="18077"/>
                    <a:pt x="4150" y="18088"/>
                  </a:cubicBezTo>
                  <a:cubicBezTo>
                    <a:pt x="4156" y="18098"/>
                    <a:pt x="4158" y="18110"/>
                    <a:pt x="4165" y="18119"/>
                  </a:cubicBezTo>
                  <a:cubicBezTo>
                    <a:pt x="4189" y="18150"/>
                    <a:pt x="4220" y="18170"/>
                    <a:pt x="4253" y="18185"/>
                  </a:cubicBezTo>
                  <a:cubicBezTo>
                    <a:pt x="4259" y="18191"/>
                    <a:pt x="4265" y="18197"/>
                    <a:pt x="4270" y="18202"/>
                  </a:cubicBezTo>
                  <a:cubicBezTo>
                    <a:pt x="4323" y="18263"/>
                    <a:pt x="4371" y="18325"/>
                    <a:pt x="4418" y="18391"/>
                  </a:cubicBezTo>
                  <a:cubicBezTo>
                    <a:pt x="4462" y="18461"/>
                    <a:pt x="4505" y="18533"/>
                    <a:pt x="4545" y="18608"/>
                  </a:cubicBezTo>
                  <a:cubicBezTo>
                    <a:pt x="4569" y="18663"/>
                    <a:pt x="4592" y="18719"/>
                    <a:pt x="4612" y="18775"/>
                  </a:cubicBezTo>
                  <a:cubicBezTo>
                    <a:pt x="4639" y="18856"/>
                    <a:pt x="4661" y="18936"/>
                    <a:pt x="4681" y="19018"/>
                  </a:cubicBezTo>
                  <a:cubicBezTo>
                    <a:pt x="4673" y="19020"/>
                    <a:pt x="4665" y="19022"/>
                    <a:pt x="4657" y="19025"/>
                  </a:cubicBezTo>
                  <a:cubicBezTo>
                    <a:pt x="4637" y="19028"/>
                    <a:pt x="4619" y="19030"/>
                    <a:pt x="4600" y="19031"/>
                  </a:cubicBezTo>
                  <a:cubicBezTo>
                    <a:pt x="4570" y="19033"/>
                    <a:pt x="4541" y="19034"/>
                    <a:pt x="4511" y="19034"/>
                  </a:cubicBezTo>
                  <a:cubicBezTo>
                    <a:pt x="4475" y="19034"/>
                    <a:pt x="4439" y="19033"/>
                    <a:pt x="4404" y="19031"/>
                  </a:cubicBezTo>
                  <a:lnTo>
                    <a:pt x="4404" y="19031"/>
                  </a:lnTo>
                  <a:cubicBezTo>
                    <a:pt x="4407" y="19032"/>
                    <a:pt x="4409" y="19033"/>
                    <a:pt x="4412" y="19033"/>
                  </a:cubicBezTo>
                  <a:cubicBezTo>
                    <a:pt x="4409" y="19033"/>
                    <a:pt x="4405" y="19031"/>
                    <a:pt x="4402" y="19031"/>
                  </a:cubicBezTo>
                  <a:lnTo>
                    <a:pt x="4401" y="19031"/>
                  </a:lnTo>
                  <a:cubicBezTo>
                    <a:pt x="4325" y="19027"/>
                    <a:pt x="4250" y="19022"/>
                    <a:pt x="4175" y="19011"/>
                  </a:cubicBezTo>
                  <a:cubicBezTo>
                    <a:pt x="4139" y="19003"/>
                    <a:pt x="4102" y="18994"/>
                    <a:pt x="4066" y="18983"/>
                  </a:cubicBezTo>
                  <a:cubicBezTo>
                    <a:pt x="3988" y="18958"/>
                    <a:pt x="3912" y="18927"/>
                    <a:pt x="3838" y="18895"/>
                  </a:cubicBezTo>
                  <a:cubicBezTo>
                    <a:pt x="3789" y="18871"/>
                    <a:pt x="3742" y="18846"/>
                    <a:pt x="3696" y="18820"/>
                  </a:cubicBezTo>
                  <a:cubicBezTo>
                    <a:pt x="3648" y="18787"/>
                    <a:pt x="3601" y="18752"/>
                    <a:pt x="3556" y="18716"/>
                  </a:cubicBezTo>
                  <a:cubicBezTo>
                    <a:pt x="3517" y="18679"/>
                    <a:pt x="3479" y="18641"/>
                    <a:pt x="3444" y="18601"/>
                  </a:cubicBezTo>
                  <a:cubicBezTo>
                    <a:pt x="3390" y="18537"/>
                    <a:pt x="3337" y="18473"/>
                    <a:pt x="3289" y="18406"/>
                  </a:cubicBezTo>
                  <a:cubicBezTo>
                    <a:pt x="3261" y="18360"/>
                    <a:pt x="3233" y="18316"/>
                    <a:pt x="3208" y="18269"/>
                  </a:cubicBezTo>
                  <a:cubicBezTo>
                    <a:pt x="3166" y="18185"/>
                    <a:pt x="3128" y="18099"/>
                    <a:pt x="3094" y="18012"/>
                  </a:cubicBezTo>
                  <a:lnTo>
                    <a:pt x="3094" y="18012"/>
                  </a:lnTo>
                  <a:cubicBezTo>
                    <a:pt x="3094" y="18011"/>
                    <a:pt x="3094" y="18010"/>
                    <a:pt x="3094" y="18009"/>
                  </a:cubicBezTo>
                  <a:cubicBezTo>
                    <a:pt x="3093" y="18007"/>
                    <a:pt x="3092" y="18005"/>
                    <a:pt x="3091" y="18003"/>
                  </a:cubicBezTo>
                  <a:lnTo>
                    <a:pt x="3091" y="18003"/>
                  </a:lnTo>
                  <a:cubicBezTo>
                    <a:pt x="3092" y="18005"/>
                    <a:pt x="3092" y="18007"/>
                    <a:pt x="3093" y="18008"/>
                  </a:cubicBezTo>
                  <a:cubicBezTo>
                    <a:pt x="3092" y="18006"/>
                    <a:pt x="3091" y="18005"/>
                    <a:pt x="3091" y="18003"/>
                  </a:cubicBezTo>
                  <a:lnTo>
                    <a:pt x="3091" y="18003"/>
                  </a:lnTo>
                  <a:cubicBezTo>
                    <a:pt x="3091" y="18003"/>
                    <a:pt x="3091" y="18003"/>
                    <a:pt x="3091" y="18003"/>
                  </a:cubicBezTo>
                  <a:lnTo>
                    <a:pt x="3091" y="18003"/>
                  </a:lnTo>
                  <a:cubicBezTo>
                    <a:pt x="3091" y="18003"/>
                    <a:pt x="3091" y="18002"/>
                    <a:pt x="3090" y="18001"/>
                  </a:cubicBezTo>
                  <a:lnTo>
                    <a:pt x="3090" y="18001"/>
                  </a:lnTo>
                  <a:cubicBezTo>
                    <a:pt x="3090" y="18002"/>
                    <a:pt x="3091" y="18002"/>
                    <a:pt x="3091" y="18003"/>
                  </a:cubicBezTo>
                  <a:lnTo>
                    <a:pt x="3091" y="18003"/>
                  </a:lnTo>
                  <a:cubicBezTo>
                    <a:pt x="3090" y="18001"/>
                    <a:pt x="3089" y="17999"/>
                    <a:pt x="3088" y="17997"/>
                  </a:cubicBezTo>
                  <a:lnTo>
                    <a:pt x="3088" y="17997"/>
                  </a:lnTo>
                  <a:cubicBezTo>
                    <a:pt x="3089" y="17998"/>
                    <a:pt x="3090" y="18000"/>
                    <a:pt x="3090" y="18001"/>
                  </a:cubicBezTo>
                  <a:lnTo>
                    <a:pt x="3090" y="18001"/>
                  </a:lnTo>
                  <a:cubicBezTo>
                    <a:pt x="3066" y="17928"/>
                    <a:pt x="3045" y="17854"/>
                    <a:pt x="3028" y="17779"/>
                  </a:cubicBezTo>
                  <a:cubicBezTo>
                    <a:pt x="3022" y="17743"/>
                    <a:pt x="3015" y="17705"/>
                    <a:pt x="3011" y="17668"/>
                  </a:cubicBezTo>
                  <a:cubicBezTo>
                    <a:pt x="3009" y="17642"/>
                    <a:pt x="3007" y="17617"/>
                    <a:pt x="3004" y="17591"/>
                  </a:cubicBezTo>
                  <a:close/>
                  <a:moveTo>
                    <a:pt x="133" y="19171"/>
                  </a:moveTo>
                  <a:lnTo>
                    <a:pt x="133" y="19171"/>
                  </a:lnTo>
                  <a:cubicBezTo>
                    <a:pt x="133" y="19173"/>
                    <a:pt x="132" y="19174"/>
                    <a:pt x="132" y="19176"/>
                  </a:cubicBezTo>
                  <a:lnTo>
                    <a:pt x="132" y="19176"/>
                  </a:lnTo>
                  <a:cubicBezTo>
                    <a:pt x="132" y="19174"/>
                    <a:pt x="133" y="19173"/>
                    <a:pt x="133" y="19171"/>
                  </a:cubicBezTo>
                  <a:close/>
                  <a:moveTo>
                    <a:pt x="2151" y="19539"/>
                  </a:moveTo>
                  <a:cubicBezTo>
                    <a:pt x="2151" y="19539"/>
                    <a:pt x="2150" y="19539"/>
                    <a:pt x="2149" y="19539"/>
                  </a:cubicBezTo>
                  <a:lnTo>
                    <a:pt x="2149" y="19539"/>
                  </a:lnTo>
                  <a:cubicBezTo>
                    <a:pt x="2150" y="19539"/>
                    <a:pt x="2151" y="19539"/>
                    <a:pt x="2151" y="19539"/>
                  </a:cubicBezTo>
                  <a:close/>
                  <a:moveTo>
                    <a:pt x="11812" y="19728"/>
                  </a:moveTo>
                  <a:lnTo>
                    <a:pt x="11812" y="19728"/>
                  </a:lnTo>
                  <a:cubicBezTo>
                    <a:pt x="11812" y="19729"/>
                    <a:pt x="11812" y="19731"/>
                    <a:pt x="11812" y="19732"/>
                  </a:cubicBezTo>
                  <a:cubicBezTo>
                    <a:pt x="11812" y="19731"/>
                    <a:pt x="11812" y="19729"/>
                    <a:pt x="11812" y="19728"/>
                  </a:cubicBezTo>
                  <a:close/>
                  <a:moveTo>
                    <a:pt x="2244" y="19755"/>
                  </a:moveTo>
                  <a:cubicBezTo>
                    <a:pt x="2244" y="19755"/>
                    <a:pt x="2244" y="19756"/>
                    <a:pt x="2244" y="19756"/>
                  </a:cubicBezTo>
                  <a:lnTo>
                    <a:pt x="2244" y="19756"/>
                  </a:lnTo>
                  <a:cubicBezTo>
                    <a:pt x="2244" y="19756"/>
                    <a:pt x="2244" y="19755"/>
                    <a:pt x="2244" y="19755"/>
                  </a:cubicBezTo>
                  <a:close/>
                  <a:moveTo>
                    <a:pt x="21550" y="19893"/>
                  </a:moveTo>
                  <a:cubicBezTo>
                    <a:pt x="21548" y="19893"/>
                    <a:pt x="21547" y="19894"/>
                    <a:pt x="21546" y="19895"/>
                  </a:cubicBezTo>
                  <a:cubicBezTo>
                    <a:pt x="21547" y="19894"/>
                    <a:pt x="21548" y="19893"/>
                    <a:pt x="21550" y="19893"/>
                  </a:cubicBezTo>
                  <a:close/>
                  <a:moveTo>
                    <a:pt x="17087" y="20678"/>
                  </a:moveTo>
                  <a:cubicBezTo>
                    <a:pt x="17087" y="20680"/>
                    <a:pt x="17087" y="20682"/>
                    <a:pt x="17087" y="20684"/>
                  </a:cubicBezTo>
                  <a:lnTo>
                    <a:pt x="17087" y="20684"/>
                  </a:lnTo>
                  <a:cubicBezTo>
                    <a:pt x="17087" y="20682"/>
                    <a:pt x="17087" y="20680"/>
                    <a:pt x="17087" y="20678"/>
                  </a:cubicBezTo>
                  <a:close/>
                  <a:moveTo>
                    <a:pt x="17549" y="20970"/>
                  </a:moveTo>
                  <a:cubicBezTo>
                    <a:pt x="17548" y="20971"/>
                    <a:pt x="17547" y="20971"/>
                    <a:pt x="17546" y="20972"/>
                  </a:cubicBezTo>
                  <a:cubicBezTo>
                    <a:pt x="17547" y="20971"/>
                    <a:pt x="17548" y="20971"/>
                    <a:pt x="17549" y="20970"/>
                  </a:cubicBezTo>
                  <a:close/>
                  <a:moveTo>
                    <a:pt x="18051" y="19211"/>
                  </a:moveTo>
                  <a:cubicBezTo>
                    <a:pt x="18070" y="19241"/>
                    <a:pt x="18088" y="19269"/>
                    <a:pt x="18104" y="19299"/>
                  </a:cubicBezTo>
                  <a:cubicBezTo>
                    <a:pt x="18134" y="19364"/>
                    <a:pt x="18161" y="19430"/>
                    <a:pt x="18185" y="19497"/>
                  </a:cubicBezTo>
                  <a:cubicBezTo>
                    <a:pt x="18197" y="19533"/>
                    <a:pt x="18208" y="19569"/>
                    <a:pt x="18216" y="19607"/>
                  </a:cubicBezTo>
                  <a:cubicBezTo>
                    <a:pt x="18224" y="19648"/>
                    <a:pt x="18229" y="19689"/>
                    <a:pt x="18233" y="19730"/>
                  </a:cubicBezTo>
                  <a:cubicBezTo>
                    <a:pt x="18237" y="19807"/>
                    <a:pt x="18236" y="19882"/>
                    <a:pt x="18233" y="19960"/>
                  </a:cubicBezTo>
                  <a:cubicBezTo>
                    <a:pt x="18228" y="20048"/>
                    <a:pt x="18216" y="20134"/>
                    <a:pt x="18202" y="20221"/>
                  </a:cubicBezTo>
                  <a:cubicBezTo>
                    <a:pt x="18193" y="20264"/>
                    <a:pt x="18183" y="20305"/>
                    <a:pt x="18172" y="20348"/>
                  </a:cubicBezTo>
                  <a:cubicBezTo>
                    <a:pt x="18160" y="20378"/>
                    <a:pt x="18149" y="20408"/>
                    <a:pt x="18135" y="20439"/>
                  </a:cubicBezTo>
                  <a:cubicBezTo>
                    <a:pt x="18126" y="20457"/>
                    <a:pt x="18115" y="20477"/>
                    <a:pt x="18104" y="20495"/>
                  </a:cubicBezTo>
                  <a:cubicBezTo>
                    <a:pt x="18085" y="20524"/>
                    <a:pt x="18065" y="20551"/>
                    <a:pt x="18043" y="20577"/>
                  </a:cubicBezTo>
                  <a:cubicBezTo>
                    <a:pt x="18008" y="20616"/>
                    <a:pt x="17971" y="20653"/>
                    <a:pt x="17934" y="20688"/>
                  </a:cubicBezTo>
                  <a:cubicBezTo>
                    <a:pt x="17856" y="20758"/>
                    <a:pt x="17775" y="20823"/>
                    <a:pt x="17691" y="20885"/>
                  </a:cubicBezTo>
                  <a:cubicBezTo>
                    <a:pt x="17645" y="20915"/>
                    <a:pt x="17598" y="20943"/>
                    <a:pt x="17549" y="20970"/>
                  </a:cubicBezTo>
                  <a:lnTo>
                    <a:pt x="17549" y="20970"/>
                  </a:lnTo>
                  <a:cubicBezTo>
                    <a:pt x="17553" y="20968"/>
                    <a:pt x="17557" y="20966"/>
                    <a:pt x="17561" y="20965"/>
                  </a:cubicBezTo>
                  <a:lnTo>
                    <a:pt x="17561" y="20965"/>
                  </a:lnTo>
                  <a:cubicBezTo>
                    <a:pt x="17555" y="20967"/>
                    <a:pt x="17550" y="20971"/>
                    <a:pt x="17544" y="20973"/>
                  </a:cubicBezTo>
                  <a:cubicBezTo>
                    <a:pt x="17543" y="20973"/>
                    <a:pt x="17542" y="20974"/>
                    <a:pt x="17542" y="20974"/>
                  </a:cubicBezTo>
                  <a:lnTo>
                    <a:pt x="17542" y="20974"/>
                  </a:lnTo>
                  <a:cubicBezTo>
                    <a:pt x="17542" y="20974"/>
                    <a:pt x="17542" y="20973"/>
                    <a:pt x="17543" y="20973"/>
                  </a:cubicBezTo>
                  <a:lnTo>
                    <a:pt x="17543" y="20973"/>
                  </a:lnTo>
                  <a:cubicBezTo>
                    <a:pt x="17448" y="21018"/>
                    <a:pt x="17349" y="21055"/>
                    <a:pt x="17250" y="21090"/>
                  </a:cubicBezTo>
                  <a:cubicBezTo>
                    <a:pt x="17213" y="21102"/>
                    <a:pt x="17178" y="21114"/>
                    <a:pt x="17140" y="21123"/>
                  </a:cubicBezTo>
                  <a:cubicBezTo>
                    <a:pt x="17130" y="21125"/>
                    <a:pt x="17120" y="21126"/>
                    <a:pt x="17109" y="21127"/>
                  </a:cubicBezTo>
                  <a:cubicBezTo>
                    <a:pt x="17105" y="21085"/>
                    <a:pt x="17098" y="21043"/>
                    <a:pt x="17093" y="21000"/>
                  </a:cubicBezTo>
                  <a:cubicBezTo>
                    <a:pt x="17089" y="20895"/>
                    <a:pt x="17085" y="20789"/>
                    <a:pt x="17087" y="20684"/>
                  </a:cubicBezTo>
                  <a:lnTo>
                    <a:pt x="17087" y="20684"/>
                  </a:lnTo>
                  <a:cubicBezTo>
                    <a:pt x="17087" y="20692"/>
                    <a:pt x="17086" y="20700"/>
                    <a:pt x="17085" y="20709"/>
                  </a:cubicBezTo>
                  <a:cubicBezTo>
                    <a:pt x="17093" y="20561"/>
                    <a:pt x="17105" y="20414"/>
                    <a:pt x="17128" y="20266"/>
                  </a:cubicBezTo>
                  <a:cubicBezTo>
                    <a:pt x="17138" y="20219"/>
                    <a:pt x="17148" y="20174"/>
                    <a:pt x="17161" y="20128"/>
                  </a:cubicBezTo>
                  <a:cubicBezTo>
                    <a:pt x="17171" y="20099"/>
                    <a:pt x="17182" y="20072"/>
                    <a:pt x="17193" y="20045"/>
                  </a:cubicBezTo>
                  <a:cubicBezTo>
                    <a:pt x="17211" y="20009"/>
                    <a:pt x="17232" y="19975"/>
                    <a:pt x="17252" y="19940"/>
                  </a:cubicBezTo>
                  <a:cubicBezTo>
                    <a:pt x="17321" y="19840"/>
                    <a:pt x="17397" y="19745"/>
                    <a:pt x="17475" y="19650"/>
                  </a:cubicBezTo>
                  <a:cubicBezTo>
                    <a:pt x="17496" y="19628"/>
                    <a:pt x="17516" y="19607"/>
                    <a:pt x="17537" y="19586"/>
                  </a:cubicBezTo>
                  <a:cubicBezTo>
                    <a:pt x="17624" y="19511"/>
                    <a:pt x="17712" y="19438"/>
                    <a:pt x="17807" y="19371"/>
                  </a:cubicBezTo>
                  <a:lnTo>
                    <a:pt x="17807" y="19371"/>
                  </a:lnTo>
                  <a:cubicBezTo>
                    <a:pt x="17803" y="19373"/>
                    <a:pt x="17800" y="19376"/>
                    <a:pt x="17796" y="19377"/>
                  </a:cubicBezTo>
                  <a:cubicBezTo>
                    <a:pt x="17801" y="19373"/>
                    <a:pt x="17808" y="19370"/>
                    <a:pt x="17812" y="19366"/>
                  </a:cubicBezTo>
                  <a:cubicBezTo>
                    <a:pt x="17814" y="19365"/>
                    <a:pt x="17816" y="19364"/>
                    <a:pt x="17817" y="19363"/>
                  </a:cubicBezTo>
                  <a:lnTo>
                    <a:pt x="17817" y="19363"/>
                  </a:lnTo>
                  <a:lnTo>
                    <a:pt x="17815" y="19365"/>
                  </a:lnTo>
                  <a:cubicBezTo>
                    <a:pt x="17892" y="19313"/>
                    <a:pt x="17973" y="19261"/>
                    <a:pt x="18051" y="19211"/>
                  </a:cubicBezTo>
                  <a:close/>
                  <a:moveTo>
                    <a:pt x="3837" y="21443"/>
                  </a:moveTo>
                  <a:lnTo>
                    <a:pt x="3837" y="21443"/>
                  </a:lnTo>
                  <a:cubicBezTo>
                    <a:pt x="3835" y="21445"/>
                    <a:pt x="3833" y="21446"/>
                    <a:pt x="3831" y="21448"/>
                  </a:cubicBezTo>
                  <a:lnTo>
                    <a:pt x="3831" y="21448"/>
                  </a:lnTo>
                  <a:cubicBezTo>
                    <a:pt x="3833" y="21446"/>
                    <a:pt x="3835" y="21444"/>
                    <a:pt x="3837" y="21443"/>
                  </a:cubicBezTo>
                  <a:close/>
                  <a:moveTo>
                    <a:pt x="2524" y="17602"/>
                  </a:moveTo>
                  <a:cubicBezTo>
                    <a:pt x="2529" y="17672"/>
                    <a:pt x="2531" y="17740"/>
                    <a:pt x="2543" y="17809"/>
                  </a:cubicBezTo>
                  <a:cubicBezTo>
                    <a:pt x="2570" y="17971"/>
                    <a:pt x="2619" y="18129"/>
                    <a:pt x="2681" y="18280"/>
                  </a:cubicBezTo>
                  <a:cubicBezTo>
                    <a:pt x="2873" y="18750"/>
                    <a:pt x="3223" y="19167"/>
                    <a:pt x="3697" y="19361"/>
                  </a:cubicBezTo>
                  <a:cubicBezTo>
                    <a:pt x="3815" y="19409"/>
                    <a:pt x="3933" y="19453"/>
                    <a:pt x="4058" y="19480"/>
                  </a:cubicBezTo>
                  <a:cubicBezTo>
                    <a:pt x="4186" y="19506"/>
                    <a:pt x="4319" y="19513"/>
                    <a:pt x="4451" y="19516"/>
                  </a:cubicBezTo>
                  <a:cubicBezTo>
                    <a:pt x="4466" y="19517"/>
                    <a:pt x="4481" y="19517"/>
                    <a:pt x="4495" y="19517"/>
                  </a:cubicBezTo>
                  <a:cubicBezTo>
                    <a:pt x="4572" y="19517"/>
                    <a:pt x="4648" y="19512"/>
                    <a:pt x="4722" y="19499"/>
                  </a:cubicBezTo>
                  <a:cubicBezTo>
                    <a:pt x="4722" y="19530"/>
                    <a:pt x="4723" y="19560"/>
                    <a:pt x="4722" y="19591"/>
                  </a:cubicBezTo>
                  <a:cubicBezTo>
                    <a:pt x="4713" y="19704"/>
                    <a:pt x="4698" y="19814"/>
                    <a:pt x="4680" y="19927"/>
                  </a:cubicBezTo>
                  <a:cubicBezTo>
                    <a:pt x="4681" y="19923"/>
                    <a:pt x="4681" y="19920"/>
                    <a:pt x="4683" y="19916"/>
                  </a:cubicBezTo>
                  <a:lnTo>
                    <a:pt x="4683" y="19916"/>
                  </a:lnTo>
                  <a:cubicBezTo>
                    <a:pt x="4682" y="19921"/>
                    <a:pt x="4681" y="19926"/>
                    <a:pt x="4680" y="19929"/>
                  </a:cubicBezTo>
                  <a:cubicBezTo>
                    <a:pt x="4680" y="19930"/>
                    <a:pt x="4680" y="19931"/>
                    <a:pt x="4680" y="19932"/>
                  </a:cubicBezTo>
                  <a:cubicBezTo>
                    <a:pt x="4680" y="19935"/>
                    <a:pt x="4679" y="19937"/>
                    <a:pt x="4679" y="19938"/>
                  </a:cubicBezTo>
                  <a:lnTo>
                    <a:pt x="4679" y="19935"/>
                  </a:lnTo>
                  <a:cubicBezTo>
                    <a:pt x="4679" y="19937"/>
                    <a:pt x="4677" y="19939"/>
                    <a:pt x="4677" y="19943"/>
                  </a:cubicBezTo>
                  <a:lnTo>
                    <a:pt x="4677" y="19946"/>
                  </a:lnTo>
                  <a:cubicBezTo>
                    <a:pt x="4657" y="20045"/>
                    <a:pt x="4634" y="20142"/>
                    <a:pt x="4608" y="20237"/>
                  </a:cubicBezTo>
                  <a:cubicBezTo>
                    <a:pt x="4558" y="20377"/>
                    <a:pt x="4504" y="20513"/>
                    <a:pt x="4441" y="20648"/>
                  </a:cubicBezTo>
                  <a:cubicBezTo>
                    <a:pt x="4395" y="20735"/>
                    <a:pt x="4348" y="20820"/>
                    <a:pt x="4295" y="20906"/>
                  </a:cubicBezTo>
                  <a:cubicBezTo>
                    <a:pt x="4238" y="20986"/>
                    <a:pt x="4178" y="21063"/>
                    <a:pt x="4114" y="21140"/>
                  </a:cubicBezTo>
                  <a:cubicBezTo>
                    <a:pt x="4022" y="21246"/>
                    <a:pt x="3931" y="21353"/>
                    <a:pt x="3829" y="21449"/>
                  </a:cubicBezTo>
                  <a:lnTo>
                    <a:pt x="3829" y="21449"/>
                  </a:lnTo>
                  <a:cubicBezTo>
                    <a:pt x="3827" y="21450"/>
                    <a:pt x="3825" y="21452"/>
                    <a:pt x="3823" y="21453"/>
                  </a:cubicBezTo>
                  <a:lnTo>
                    <a:pt x="3823" y="21454"/>
                  </a:lnTo>
                  <a:cubicBezTo>
                    <a:pt x="3791" y="21482"/>
                    <a:pt x="3759" y="21506"/>
                    <a:pt x="3726" y="21530"/>
                  </a:cubicBezTo>
                  <a:cubicBezTo>
                    <a:pt x="3695" y="21550"/>
                    <a:pt x="3663" y="21569"/>
                    <a:pt x="3629" y="21587"/>
                  </a:cubicBezTo>
                  <a:cubicBezTo>
                    <a:pt x="3532" y="21633"/>
                    <a:pt x="3431" y="21673"/>
                    <a:pt x="3332" y="21717"/>
                  </a:cubicBezTo>
                  <a:cubicBezTo>
                    <a:pt x="3250" y="21754"/>
                    <a:pt x="3168" y="21795"/>
                    <a:pt x="3088" y="21836"/>
                  </a:cubicBezTo>
                  <a:cubicBezTo>
                    <a:pt x="3010" y="21874"/>
                    <a:pt x="2932" y="21911"/>
                    <a:pt x="2855" y="21946"/>
                  </a:cubicBezTo>
                  <a:cubicBezTo>
                    <a:pt x="2892" y="21757"/>
                    <a:pt x="2938" y="21569"/>
                    <a:pt x="2996" y="21386"/>
                  </a:cubicBezTo>
                  <a:cubicBezTo>
                    <a:pt x="2998" y="21384"/>
                    <a:pt x="2998" y="21380"/>
                    <a:pt x="2999" y="21379"/>
                  </a:cubicBezTo>
                  <a:cubicBezTo>
                    <a:pt x="3000" y="21337"/>
                    <a:pt x="3002" y="21295"/>
                    <a:pt x="3006" y="21252"/>
                  </a:cubicBezTo>
                  <a:cubicBezTo>
                    <a:pt x="3017" y="21099"/>
                    <a:pt x="3026" y="20944"/>
                    <a:pt x="3035" y="20791"/>
                  </a:cubicBezTo>
                  <a:cubicBezTo>
                    <a:pt x="3035" y="20791"/>
                    <a:pt x="3034" y="20790"/>
                    <a:pt x="3035" y="20790"/>
                  </a:cubicBezTo>
                  <a:cubicBezTo>
                    <a:pt x="3039" y="20726"/>
                    <a:pt x="3042" y="20662"/>
                    <a:pt x="3046" y="20598"/>
                  </a:cubicBezTo>
                  <a:lnTo>
                    <a:pt x="3046" y="20593"/>
                  </a:lnTo>
                  <a:cubicBezTo>
                    <a:pt x="3041" y="20591"/>
                    <a:pt x="3037" y="20589"/>
                    <a:pt x="3032" y="20587"/>
                  </a:cubicBezTo>
                  <a:cubicBezTo>
                    <a:pt x="2999" y="20597"/>
                    <a:pt x="2966" y="20607"/>
                    <a:pt x="2931" y="20617"/>
                  </a:cubicBezTo>
                  <a:cubicBezTo>
                    <a:pt x="2867" y="20636"/>
                    <a:pt x="2807" y="20659"/>
                    <a:pt x="2743" y="20676"/>
                  </a:cubicBezTo>
                  <a:cubicBezTo>
                    <a:pt x="2675" y="20694"/>
                    <a:pt x="2610" y="20711"/>
                    <a:pt x="2544" y="20733"/>
                  </a:cubicBezTo>
                  <a:cubicBezTo>
                    <a:pt x="2515" y="20744"/>
                    <a:pt x="2488" y="20756"/>
                    <a:pt x="2459" y="20767"/>
                  </a:cubicBezTo>
                  <a:cubicBezTo>
                    <a:pt x="2296" y="20848"/>
                    <a:pt x="2133" y="20926"/>
                    <a:pt x="1970" y="21006"/>
                  </a:cubicBezTo>
                  <a:cubicBezTo>
                    <a:pt x="1828" y="21075"/>
                    <a:pt x="1688" y="21149"/>
                    <a:pt x="1544" y="21212"/>
                  </a:cubicBezTo>
                  <a:cubicBezTo>
                    <a:pt x="1599" y="21075"/>
                    <a:pt x="1665" y="20941"/>
                    <a:pt x="1728" y="20807"/>
                  </a:cubicBezTo>
                  <a:lnTo>
                    <a:pt x="1728" y="20807"/>
                  </a:lnTo>
                  <a:cubicBezTo>
                    <a:pt x="1724" y="20818"/>
                    <a:pt x="1719" y="20827"/>
                    <a:pt x="1715" y="20837"/>
                  </a:cubicBezTo>
                  <a:cubicBezTo>
                    <a:pt x="1816" y="20630"/>
                    <a:pt x="1927" y="20429"/>
                    <a:pt x="2042" y="20229"/>
                  </a:cubicBezTo>
                  <a:cubicBezTo>
                    <a:pt x="2050" y="20214"/>
                    <a:pt x="2058" y="20198"/>
                    <a:pt x="2067" y="20183"/>
                  </a:cubicBezTo>
                  <a:cubicBezTo>
                    <a:pt x="2092" y="20125"/>
                    <a:pt x="2115" y="20064"/>
                    <a:pt x="2141" y="20005"/>
                  </a:cubicBezTo>
                  <a:cubicBezTo>
                    <a:pt x="2171" y="19932"/>
                    <a:pt x="2202" y="19860"/>
                    <a:pt x="2231" y="19786"/>
                  </a:cubicBezTo>
                  <a:lnTo>
                    <a:pt x="2231" y="19787"/>
                  </a:lnTo>
                  <a:cubicBezTo>
                    <a:pt x="2231" y="19785"/>
                    <a:pt x="2234" y="19783"/>
                    <a:pt x="2235" y="19780"/>
                  </a:cubicBezTo>
                  <a:cubicBezTo>
                    <a:pt x="2238" y="19773"/>
                    <a:pt x="2241" y="19766"/>
                    <a:pt x="2243" y="19758"/>
                  </a:cubicBezTo>
                  <a:lnTo>
                    <a:pt x="2243" y="19758"/>
                  </a:lnTo>
                  <a:cubicBezTo>
                    <a:pt x="2243" y="19758"/>
                    <a:pt x="2243" y="19758"/>
                    <a:pt x="2243" y="19759"/>
                  </a:cubicBezTo>
                  <a:cubicBezTo>
                    <a:pt x="2243" y="19758"/>
                    <a:pt x="2243" y="19757"/>
                    <a:pt x="2244" y="19756"/>
                  </a:cubicBezTo>
                  <a:lnTo>
                    <a:pt x="2244" y="19756"/>
                  </a:lnTo>
                  <a:cubicBezTo>
                    <a:pt x="2243" y="19756"/>
                    <a:pt x="2243" y="19756"/>
                    <a:pt x="2243" y="19757"/>
                  </a:cubicBezTo>
                  <a:lnTo>
                    <a:pt x="2243" y="19757"/>
                  </a:lnTo>
                  <a:cubicBezTo>
                    <a:pt x="2244" y="19756"/>
                    <a:pt x="2244" y="19755"/>
                    <a:pt x="2244" y="19754"/>
                  </a:cubicBezTo>
                  <a:lnTo>
                    <a:pt x="2244" y="19754"/>
                  </a:lnTo>
                  <a:cubicBezTo>
                    <a:pt x="2244" y="19754"/>
                    <a:pt x="2244" y="19755"/>
                    <a:pt x="2244" y="19755"/>
                  </a:cubicBezTo>
                  <a:lnTo>
                    <a:pt x="2244" y="19755"/>
                  </a:lnTo>
                  <a:cubicBezTo>
                    <a:pt x="2246" y="19750"/>
                    <a:pt x="2248" y="19746"/>
                    <a:pt x="2250" y="19742"/>
                  </a:cubicBezTo>
                  <a:cubicBezTo>
                    <a:pt x="2272" y="19681"/>
                    <a:pt x="2290" y="19620"/>
                    <a:pt x="2302" y="19559"/>
                  </a:cubicBezTo>
                  <a:cubicBezTo>
                    <a:pt x="2301" y="19555"/>
                    <a:pt x="2299" y="19553"/>
                    <a:pt x="2298" y="19549"/>
                  </a:cubicBezTo>
                  <a:cubicBezTo>
                    <a:pt x="2294" y="19549"/>
                    <a:pt x="2292" y="19548"/>
                    <a:pt x="2291" y="19548"/>
                  </a:cubicBezTo>
                  <a:cubicBezTo>
                    <a:pt x="2245" y="19544"/>
                    <a:pt x="2201" y="19540"/>
                    <a:pt x="2155" y="19540"/>
                  </a:cubicBezTo>
                  <a:cubicBezTo>
                    <a:pt x="2150" y="19540"/>
                    <a:pt x="2145" y="19540"/>
                    <a:pt x="2140" y="19540"/>
                  </a:cubicBezTo>
                  <a:lnTo>
                    <a:pt x="2140" y="19540"/>
                  </a:lnTo>
                  <a:cubicBezTo>
                    <a:pt x="2143" y="19540"/>
                    <a:pt x="2146" y="19539"/>
                    <a:pt x="2149" y="19539"/>
                  </a:cubicBezTo>
                  <a:lnTo>
                    <a:pt x="2149" y="19539"/>
                  </a:lnTo>
                  <a:cubicBezTo>
                    <a:pt x="2119" y="19540"/>
                    <a:pt x="2089" y="19545"/>
                    <a:pt x="2059" y="19548"/>
                  </a:cubicBezTo>
                  <a:cubicBezTo>
                    <a:pt x="1970" y="19564"/>
                    <a:pt x="1880" y="19578"/>
                    <a:pt x="1789" y="19587"/>
                  </a:cubicBezTo>
                  <a:cubicBezTo>
                    <a:pt x="1742" y="19592"/>
                    <a:pt x="1694" y="19596"/>
                    <a:pt x="1647" y="19604"/>
                  </a:cubicBezTo>
                  <a:cubicBezTo>
                    <a:pt x="1599" y="19612"/>
                    <a:pt x="1551" y="19625"/>
                    <a:pt x="1503" y="19634"/>
                  </a:cubicBezTo>
                  <a:cubicBezTo>
                    <a:pt x="1421" y="19650"/>
                    <a:pt x="1337" y="19669"/>
                    <a:pt x="1255" y="19689"/>
                  </a:cubicBezTo>
                  <a:cubicBezTo>
                    <a:pt x="1048" y="19748"/>
                    <a:pt x="839" y="19803"/>
                    <a:pt x="631" y="19859"/>
                  </a:cubicBezTo>
                  <a:cubicBezTo>
                    <a:pt x="545" y="19882"/>
                    <a:pt x="463" y="19905"/>
                    <a:pt x="379" y="19930"/>
                  </a:cubicBezTo>
                  <a:cubicBezTo>
                    <a:pt x="380" y="19920"/>
                    <a:pt x="381" y="19911"/>
                    <a:pt x="384" y="19900"/>
                  </a:cubicBezTo>
                  <a:cubicBezTo>
                    <a:pt x="399" y="19822"/>
                    <a:pt x="420" y="19744"/>
                    <a:pt x="444" y="19667"/>
                  </a:cubicBezTo>
                  <a:cubicBezTo>
                    <a:pt x="505" y="19490"/>
                    <a:pt x="568" y="19313"/>
                    <a:pt x="647" y="19143"/>
                  </a:cubicBezTo>
                  <a:cubicBezTo>
                    <a:pt x="706" y="19022"/>
                    <a:pt x="768" y="18902"/>
                    <a:pt x="839" y="18787"/>
                  </a:cubicBezTo>
                  <a:cubicBezTo>
                    <a:pt x="911" y="18684"/>
                    <a:pt x="989" y="18587"/>
                    <a:pt x="1071" y="18491"/>
                  </a:cubicBezTo>
                  <a:lnTo>
                    <a:pt x="1071" y="18491"/>
                  </a:lnTo>
                  <a:lnTo>
                    <a:pt x="1065" y="18495"/>
                  </a:lnTo>
                  <a:cubicBezTo>
                    <a:pt x="1181" y="18364"/>
                    <a:pt x="1301" y="18238"/>
                    <a:pt x="1429" y="18119"/>
                  </a:cubicBezTo>
                  <a:cubicBezTo>
                    <a:pt x="1518" y="18047"/>
                    <a:pt x="1611" y="17978"/>
                    <a:pt x="1704" y="17911"/>
                  </a:cubicBezTo>
                  <a:cubicBezTo>
                    <a:pt x="1754" y="17879"/>
                    <a:pt x="1805" y="17847"/>
                    <a:pt x="1858" y="17818"/>
                  </a:cubicBezTo>
                  <a:cubicBezTo>
                    <a:pt x="1964" y="17769"/>
                    <a:pt x="2074" y="17728"/>
                    <a:pt x="2185" y="17688"/>
                  </a:cubicBezTo>
                  <a:cubicBezTo>
                    <a:pt x="2261" y="17662"/>
                    <a:pt x="2338" y="17636"/>
                    <a:pt x="2418" y="17618"/>
                  </a:cubicBezTo>
                  <a:cubicBezTo>
                    <a:pt x="2452" y="17611"/>
                    <a:pt x="2488" y="17607"/>
                    <a:pt x="2524" y="17602"/>
                  </a:cubicBezTo>
                  <a:close/>
                  <a:moveTo>
                    <a:pt x="20545" y="21980"/>
                  </a:moveTo>
                  <a:cubicBezTo>
                    <a:pt x="20546" y="21980"/>
                    <a:pt x="20546" y="21980"/>
                    <a:pt x="20547" y="21980"/>
                  </a:cubicBezTo>
                  <a:lnTo>
                    <a:pt x="20547" y="21980"/>
                  </a:lnTo>
                  <a:cubicBezTo>
                    <a:pt x="20546" y="21980"/>
                    <a:pt x="20546" y="21980"/>
                    <a:pt x="20545" y="21980"/>
                  </a:cubicBezTo>
                  <a:close/>
                  <a:moveTo>
                    <a:pt x="19663" y="18858"/>
                  </a:moveTo>
                  <a:cubicBezTo>
                    <a:pt x="19695" y="18858"/>
                    <a:pt x="19728" y="18858"/>
                    <a:pt x="19760" y="18859"/>
                  </a:cubicBezTo>
                  <a:cubicBezTo>
                    <a:pt x="19865" y="18866"/>
                    <a:pt x="19968" y="18878"/>
                    <a:pt x="20072" y="18895"/>
                  </a:cubicBezTo>
                  <a:cubicBezTo>
                    <a:pt x="20235" y="18930"/>
                    <a:pt x="20394" y="18971"/>
                    <a:pt x="20553" y="19019"/>
                  </a:cubicBezTo>
                  <a:cubicBezTo>
                    <a:pt x="20693" y="19067"/>
                    <a:pt x="20830" y="19119"/>
                    <a:pt x="20965" y="19180"/>
                  </a:cubicBezTo>
                  <a:cubicBezTo>
                    <a:pt x="21032" y="19217"/>
                    <a:pt x="21099" y="19254"/>
                    <a:pt x="21165" y="19296"/>
                  </a:cubicBezTo>
                  <a:cubicBezTo>
                    <a:pt x="21385" y="19441"/>
                    <a:pt x="21603" y="19586"/>
                    <a:pt x="21810" y="19750"/>
                  </a:cubicBezTo>
                  <a:cubicBezTo>
                    <a:pt x="21727" y="19801"/>
                    <a:pt x="21638" y="19848"/>
                    <a:pt x="21550" y="19893"/>
                  </a:cubicBezTo>
                  <a:lnTo>
                    <a:pt x="21550" y="19893"/>
                  </a:lnTo>
                  <a:cubicBezTo>
                    <a:pt x="21551" y="19892"/>
                    <a:pt x="21553" y="19892"/>
                    <a:pt x="21554" y="19891"/>
                  </a:cubicBezTo>
                  <a:lnTo>
                    <a:pt x="21554" y="19891"/>
                  </a:lnTo>
                  <a:cubicBezTo>
                    <a:pt x="21549" y="19894"/>
                    <a:pt x="21546" y="19895"/>
                    <a:pt x="21541" y="19897"/>
                  </a:cubicBezTo>
                  <a:cubicBezTo>
                    <a:pt x="21538" y="19898"/>
                    <a:pt x="21536" y="19899"/>
                    <a:pt x="21533" y="19900"/>
                  </a:cubicBezTo>
                  <a:cubicBezTo>
                    <a:pt x="21464" y="19934"/>
                    <a:pt x="21395" y="19961"/>
                    <a:pt x="21323" y="19986"/>
                  </a:cubicBezTo>
                  <a:cubicBezTo>
                    <a:pt x="21166" y="20039"/>
                    <a:pt x="21008" y="20082"/>
                    <a:pt x="20846" y="20114"/>
                  </a:cubicBezTo>
                  <a:cubicBezTo>
                    <a:pt x="20797" y="20122"/>
                    <a:pt x="20747" y="20130"/>
                    <a:pt x="20697" y="20135"/>
                  </a:cubicBezTo>
                  <a:lnTo>
                    <a:pt x="20697" y="20135"/>
                  </a:lnTo>
                  <a:cubicBezTo>
                    <a:pt x="20696" y="20135"/>
                    <a:pt x="20695" y="20135"/>
                    <a:pt x="20694" y="20135"/>
                  </a:cubicBezTo>
                  <a:cubicBezTo>
                    <a:pt x="20667" y="20141"/>
                    <a:pt x="20641" y="20145"/>
                    <a:pt x="20616" y="20150"/>
                  </a:cubicBezTo>
                  <a:cubicBezTo>
                    <a:pt x="20518" y="20168"/>
                    <a:pt x="20420" y="20185"/>
                    <a:pt x="20322" y="20205"/>
                  </a:cubicBezTo>
                  <a:lnTo>
                    <a:pt x="20322" y="20205"/>
                  </a:lnTo>
                  <a:cubicBezTo>
                    <a:pt x="20328" y="20203"/>
                    <a:pt x="20333" y="20202"/>
                    <a:pt x="20338" y="20201"/>
                  </a:cubicBezTo>
                  <a:lnTo>
                    <a:pt x="20338" y="20201"/>
                  </a:lnTo>
                  <a:cubicBezTo>
                    <a:pt x="20333" y="20202"/>
                    <a:pt x="20327" y="20203"/>
                    <a:pt x="20322" y="20205"/>
                  </a:cubicBezTo>
                  <a:cubicBezTo>
                    <a:pt x="20312" y="20207"/>
                    <a:pt x="20301" y="20209"/>
                    <a:pt x="20290" y="20211"/>
                  </a:cubicBezTo>
                  <a:cubicBezTo>
                    <a:pt x="20288" y="20213"/>
                    <a:pt x="20286" y="20213"/>
                    <a:pt x="20283" y="20213"/>
                  </a:cubicBezTo>
                  <a:cubicBezTo>
                    <a:pt x="20281" y="20215"/>
                    <a:pt x="20279" y="20215"/>
                    <a:pt x="20277" y="20216"/>
                  </a:cubicBezTo>
                  <a:lnTo>
                    <a:pt x="20278" y="20215"/>
                  </a:lnTo>
                  <a:lnTo>
                    <a:pt x="20278" y="20215"/>
                  </a:lnTo>
                  <a:cubicBezTo>
                    <a:pt x="20205" y="20233"/>
                    <a:pt x="20134" y="20249"/>
                    <a:pt x="20061" y="20262"/>
                  </a:cubicBezTo>
                  <a:cubicBezTo>
                    <a:pt x="20065" y="20261"/>
                    <a:pt x="20070" y="20259"/>
                    <a:pt x="20075" y="20258"/>
                  </a:cubicBezTo>
                  <a:lnTo>
                    <a:pt x="20075" y="20258"/>
                  </a:lnTo>
                  <a:cubicBezTo>
                    <a:pt x="19976" y="20277"/>
                    <a:pt x="19876" y="20289"/>
                    <a:pt x="19778" y="20308"/>
                  </a:cubicBezTo>
                  <a:cubicBezTo>
                    <a:pt x="19802" y="20342"/>
                    <a:pt x="19825" y="20376"/>
                    <a:pt x="19848" y="20412"/>
                  </a:cubicBezTo>
                  <a:cubicBezTo>
                    <a:pt x="19887" y="20476"/>
                    <a:pt x="19922" y="20541"/>
                    <a:pt x="19961" y="20605"/>
                  </a:cubicBezTo>
                  <a:cubicBezTo>
                    <a:pt x="20018" y="20700"/>
                    <a:pt x="20073" y="20796"/>
                    <a:pt x="20130" y="20890"/>
                  </a:cubicBezTo>
                  <a:lnTo>
                    <a:pt x="20129" y="20888"/>
                  </a:lnTo>
                  <a:lnTo>
                    <a:pt x="20129" y="20888"/>
                  </a:lnTo>
                  <a:cubicBezTo>
                    <a:pt x="20160" y="20940"/>
                    <a:pt x="20192" y="20989"/>
                    <a:pt x="20221" y="21040"/>
                  </a:cubicBezTo>
                  <a:cubicBezTo>
                    <a:pt x="20261" y="21110"/>
                    <a:pt x="20296" y="21183"/>
                    <a:pt x="20333" y="21254"/>
                  </a:cubicBezTo>
                  <a:cubicBezTo>
                    <a:pt x="20366" y="21315"/>
                    <a:pt x="20401" y="21373"/>
                    <a:pt x="20438" y="21432"/>
                  </a:cubicBezTo>
                  <a:cubicBezTo>
                    <a:pt x="20522" y="21552"/>
                    <a:pt x="20606" y="21673"/>
                    <a:pt x="20692" y="21794"/>
                  </a:cubicBezTo>
                  <a:lnTo>
                    <a:pt x="20692" y="21793"/>
                  </a:lnTo>
                  <a:cubicBezTo>
                    <a:pt x="20734" y="21855"/>
                    <a:pt x="20773" y="21920"/>
                    <a:pt x="20811" y="21984"/>
                  </a:cubicBezTo>
                  <a:cubicBezTo>
                    <a:pt x="20722" y="21984"/>
                    <a:pt x="20634" y="21984"/>
                    <a:pt x="20547" y="21980"/>
                  </a:cubicBezTo>
                  <a:lnTo>
                    <a:pt x="20547" y="21980"/>
                  </a:lnTo>
                  <a:cubicBezTo>
                    <a:pt x="20550" y="21981"/>
                    <a:pt x="20554" y="21982"/>
                    <a:pt x="20559" y="21982"/>
                  </a:cubicBezTo>
                  <a:cubicBezTo>
                    <a:pt x="20552" y="21982"/>
                    <a:pt x="20546" y="21980"/>
                    <a:pt x="20541" y="21980"/>
                  </a:cubicBezTo>
                  <a:lnTo>
                    <a:pt x="20537" y="21980"/>
                  </a:lnTo>
                  <a:cubicBezTo>
                    <a:pt x="20431" y="21971"/>
                    <a:pt x="20326" y="21956"/>
                    <a:pt x="20221" y="21937"/>
                  </a:cubicBezTo>
                  <a:cubicBezTo>
                    <a:pt x="20070" y="21908"/>
                    <a:pt x="19920" y="21878"/>
                    <a:pt x="19774" y="21839"/>
                  </a:cubicBezTo>
                  <a:cubicBezTo>
                    <a:pt x="19657" y="21819"/>
                    <a:pt x="19538" y="21803"/>
                    <a:pt x="19421" y="21785"/>
                  </a:cubicBezTo>
                  <a:cubicBezTo>
                    <a:pt x="19288" y="21765"/>
                    <a:pt x="19154" y="21757"/>
                    <a:pt x="19021" y="21733"/>
                  </a:cubicBezTo>
                  <a:cubicBezTo>
                    <a:pt x="19002" y="21731"/>
                    <a:pt x="18982" y="21728"/>
                    <a:pt x="18963" y="21724"/>
                  </a:cubicBezTo>
                  <a:cubicBezTo>
                    <a:pt x="18956" y="21732"/>
                    <a:pt x="18950" y="21739"/>
                    <a:pt x="18944" y="21747"/>
                  </a:cubicBezTo>
                  <a:cubicBezTo>
                    <a:pt x="18947" y="21756"/>
                    <a:pt x="18950" y="21764"/>
                    <a:pt x="18952" y="21772"/>
                  </a:cubicBezTo>
                  <a:cubicBezTo>
                    <a:pt x="18952" y="21773"/>
                    <a:pt x="18954" y="21775"/>
                    <a:pt x="18954" y="21777"/>
                  </a:cubicBezTo>
                  <a:lnTo>
                    <a:pt x="18954" y="21776"/>
                  </a:lnTo>
                  <a:cubicBezTo>
                    <a:pt x="18954" y="21778"/>
                    <a:pt x="18955" y="21780"/>
                    <a:pt x="18956" y="21783"/>
                  </a:cubicBezTo>
                  <a:cubicBezTo>
                    <a:pt x="18986" y="21866"/>
                    <a:pt x="19011" y="21953"/>
                    <a:pt x="19038" y="22038"/>
                  </a:cubicBezTo>
                  <a:cubicBezTo>
                    <a:pt x="19036" y="22033"/>
                    <a:pt x="19035" y="22027"/>
                    <a:pt x="19031" y="22023"/>
                  </a:cubicBezTo>
                  <a:lnTo>
                    <a:pt x="19031" y="22023"/>
                  </a:lnTo>
                  <a:cubicBezTo>
                    <a:pt x="19058" y="22097"/>
                    <a:pt x="19090" y="22167"/>
                    <a:pt x="19117" y="22241"/>
                  </a:cubicBezTo>
                  <a:cubicBezTo>
                    <a:pt x="19142" y="22311"/>
                    <a:pt x="19167" y="22382"/>
                    <a:pt x="19189" y="22454"/>
                  </a:cubicBezTo>
                  <a:cubicBezTo>
                    <a:pt x="19207" y="22514"/>
                    <a:pt x="19219" y="22576"/>
                    <a:pt x="19235" y="22637"/>
                  </a:cubicBezTo>
                  <a:cubicBezTo>
                    <a:pt x="19328" y="22830"/>
                    <a:pt x="19413" y="23027"/>
                    <a:pt x="19484" y="23226"/>
                  </a:cubicBezTo>
                  <a:lnTo>
                    <a:pt x="19485" y="23227"/>
                  </a:lnTo>
                  <a:cubicBezTo>
                    <a:pt x="19486" y="23228"/>
                    <a:pt x="19486" y="23230"/>
                    <a:pt x="19487" y="23232"/>
                  </a:cubicBezTo>
                  <a:lnTo>
                    <a:pt x="19487" y="23232"/>
                  </a:lnTo>
                  <a:cubicBezTo>
                    <a:pt x="19487" y="23231"/>
                    <a:pt x="19487" y="23231"/>
                    <a:pt x="19486" y="23230"/>
                  </a:cubicBezTo>
                  <a:lnTo>
                    <a:pt x="19486" y="23230"/>
                  </a:lnTo>
                  <a:cubicBezTo>
                    <a:pt x="19487" y="23232"/>
                    <a:pt x="19487" y="23233"/>
                    <a:pt x="19488" y="23235"/>
                  </a:cubicBezTo>
                  <a:lnTo>
                    <a:pt x="19488" y="23235"/>
                  </a:lnTo>
                  <a:cubicBezTo>
                    <a:pt x="19488" y="23234"/>
                    <a:pt x="19487" y="23233"/>
                    <a:pt x="19487" y="23232"/>
                  </a:cubicBezTo>
                  <a:lnTo>
                    <a:pt x="19487" y="23232"/>
                  </a:lnTo>
                  <a:cubicBezTo>
                    <a:pt x="19488" y="23236"/>
                    <a:pt x="19489" y="23238"/>
                    <a:pt x="19490" y="23241"/>
                  </a:cubicBezTo>
                  <a:lnTo>
                    <a:pt x="19490" y="23241"/>
                  </a:lnTo>
                  <a:cubicBezTo>
                    <a:pt x="19489" y="23239"/>
                    <a:pt x="19489" y="23237"/>
                    <a:pt x="19488" y="23235"/>
                  </a:cubicBezTo>
                  <a:lnTo>
                    <a:pt x="19488" y="23235"/>
                  </a:lnTo>
                  <a:cubicBezTo>
                    <a:pt x="19489" y="23239"/>
                    <a:pt x="19491" y="23242"/>
                    <a:pt x="19492" y="23246"/>
                  </a:cubicBezTo>
                  <a:cubicBezTo>
                    <a:pt x="19491" y="23245"/>
                    <a:pt x="19491" y="23243"/>
                    <a:pt x="19490" y="23241"/>
                  </a:cubicBezTo>
                  <a:lnTo>
                    <a:pt x="19490" y="23241"/>
                  </a:lnTo>
                  <a:cubicBezTo>
                    <a:pt x="19532" y="23382"/>
                    <a:pt x="19568" y="23522"/>
                    <a:pt x="19607" y="23662"/>
                  </a:cubicBezTo>
                  <a:cubicBezTo>
                    <a:pt x="19616" y="23696"/>
                    <a:pt x="19625" y="23730"/>
                    <a:pt x="19634" y="23762"/>
                  </a:cubicBezTo>
                  <a:cubicBezTo>
                    <a:pt x="19557" y="23733"/>
                    <a:pt x="19482" y="23703"/>
                    <a:pt x="19406" y="23668"/>
                  </a:cubicBezTo>
                  <a:lnTo>
                    <a:pt x="19406" y="23668"/>
                  </a:lnTo>
                  <a:cubicBezTo>
                    <a:pt x="19410" y="23670"/>
                    <a:pt x="19412" y="23672"/>
                    <a:pt x="19416" y="23674"/>
                  </a:cubicBezTo>
                  <a:cubicBezTo>
                    <a:pt x="19408" y="23670"/>
                    <a:pt x="19401" y="23667"/>
                    <a:pt x="19394" y="23662"/>
                  </a:cubicBezTo>
                  <a:cubicBezTo>
                    <a:pt x="19393" y="23662"/>
                    <a:pt x="19392" y="23661"/>
                    <a:pt x="19390" y="23660"/>
                  </a:cubicBezTo>
                  <a:cubicBezTo>
                    <a:pt x="19323" y="23629"/>
                    <a:pt x="19256" y="23597"/>
                    <a:pt x="19190" y="23565"/>
                  </a:cubicBezTo>
                  <a:lnTo>
                    <a:pt x="19190" y="23565"/>
                  </a:lnTo>
                  <a:cubicBezTo>
                    <a:pt x="19198" y="23569"/>
                    <a:pt x="19207" y="23573"/>
                    <a:pt x="19214" y="23576"/>
                  </a:cubicBezTo>
                  <a:cubicBezTo>
                    <a:pt x="19045" y="23498"/>
                    <a:pt x="18878" y="23412"/>
                    <a:pt x="18708" y="23331"/>
                  </a:cubicBezTo>
                  <a:cubicBezTo>
                    <a:pt x="18649" y="23302"/>
                    <a:pt x="18591" y="23271"/>
                    <a:pt x="18535" y="23237"/>
                  </a:cubicBezTo>
                  <a:cubicBezTo>
                    <a:pt x="18412" y="23154"/>
                    <a:pt x="18293" y="23062"/>
                    <a:pt x="18177" y="22966"/>
                  </a:cubicBezTo>
                  <a:cubicBezTo>
                    <a:pt x="18096" y="22897"/>
                    <a:pt x="18017" y="22825"/>
                    <a:pt x="17936" y="22755"/>
                  </a:cubicBezTo>
                  <a:cubicBezTo>
                    <a:pt x="17852" y="22681"/>
                    <a:pt x="17772" y="22610"/>
                    <a:pt x="17696" y="22532"/>
                  </a:cubicBezTo>
                  <a:cubicBezTo>
                    <a:pt x="17616" y="22438"/>
                    <a:pt x="17540" y="22345"/>
                    <a:pt x="17468" y="22246"/>
                  </a:cubicBezTo>
                  <a:cubicBezTo>
                    <a:pt x="17405" y="22144"/>
                    <a:pt x="17346" y="22042"/>
                    <a:pt x="17291" y="21937"/>
                  </a:cubicBezTo>
                  <a:cubicBezTo>
                    <a:pt x="17268" y="21887"/>
                    <a:pt x="17248" y="21836"/>
                    <a:pt x="17229" y="21786"/>
                  </a:cubicBezTo>
                  <a:cubicBezTo>
                    <a:pt x="17216" y="21739"/>
                    <a:pt x="17203" y="21691"/>
                    <a:pt x="17190" y="21643"/>
                  </a:cubicBezTo>
                  <a:cubicBezTo>
                    <a:pt x="17188" y="21629"/>
                    <a:pt x="17186" y="21616"/>
                    <a:pt x="17184" y="21601"/>
                  </a:cubicBezTo>
                  <a:cubicBezTo>
                    <a:pt x="17197" y="21600"/>
                    <a:pt x="17211" y="21600"/>
                    <a:pt x="17225" y="21597"/>
                  </a:cubicBezTo>
                  <a:cubicBezTo>
                    <a:pt x="17322" y="21578"/>
                    <a:pt x="17417" y="21546"/>
                    <a:pt x="17509" y="21510"/>
                  </a:cubicBezTo>
                  <a:cubicBezTo>
                    <a:pt x="17647" y="21460"/>
                    <a:pt x="17778" y="21402"/>
                    <a:pt x="17903" y="21325"/>
                  </a:cubicBezTo>
                  <a:cubicBezTo>
                    <a:pt x="18003" y="21262"/>
                    <a:pt x="18096" y="21186"/>
                    <a:pt x="18188" y="21109"/>
                  </a:cubicBezTo>
                  <a:cubicBezTo>
                    <a:pt x="18284" y="21028"/>
                    <a:pt x="18380" y="20941"/>
                    <a:pt x="18455" y="20838"/>
                  </a:cubicBezTo>
                  <a:cubicBezTo>
                    <a:pt x="18609" y="20628"/>
                    <a:pt x="18684" y="20374"/>
                    <a:pt x="18707" y="20114"/>
                  </a:cubicBezTo>
                  <a:cubicBezTo>
                    <a:pt x="18728" y="19858"/>
                    <a:pt x="18730" y="19602"/>
                    <a:pt x="18647" y="19355"/>
                  </a:cubicBezTo>
                  <a:cubicBezTo>
                    <a:pt x="18607" y="19236"/>
                    <a:pt x="18560" y="19115"/>
                    <a:pt x="18496" y="19007"/>
                  </a:cubicBezTo>
                  <a:cubicBezTo>
                    <a:pt x="18496" y="19007"/>
                    <a:pt x="18495" y="19007"/>
                    <a:pt x="18495" y="19006"/>
                  </a:cubicBezTo>
                  <a:cubicBezTo>
                    <a:pt x="18585" y="18979"/>
                    <a:pt x="18675" y="18951"/>
                    <a:pt x="18766" y="18931"/>
                  </a:cubicBezTo>
                  <a:cubicBezTo>
                    <a:pt x="18994" y="18896"/>
                    <a:pt x="19225" y="18879"/>
                    <a:pt x="19454" y="18863"/>
                  </a:cubicBezTo>
                  <a:cubicBezTo>
                    <a:pt x="19524" y="18859"/>
                    <a:pt x="19594" y="18858"/>
                    <a:pt x="19663" y="18858"/>
                  </a:cubicBezTo>
                  <a:close/>
                  <a:moveTo>
                    <a:pt x="18583" y="23804"/>
                  </a:moveTo>
                  <a:lnTo>
                    <a:pt x="18583" y="23804"/>
                  </a:lnTo>
                  <a:cubicBezTo>
                    <a:pt x="18584" y="23804"/>
                    <a:pt x="18584" y="23804"/>
                    <a:pt x="18584" y="23804"/>
                  </a:cubicBezTo>
                  <a:cubicBezTo>
                    <a:pt x="18584" y="23804"/>
                    <a:pt x="18584" y="23804"/>
                    <a:pt x="18583" y="23804"/>
                  </a:cubicBezTo>
                  <a:close/>
                  <a:moveTo>
                    <a:pt x="20035" y="24016"/>
                  </a:moveTo>
                  <a:cubicBezTo>
                    <a:pt x="20035" y="24018"/>
                    <a:pt x="20035" y="24020"/>
                    <a:pt x="20035" y="24022"/>
                  </a:cubicBezTo>
                  <a:lnTo>
                    <a:pt x="20035" y="24022"/>
                  </a:lnTo>
                  <a:cubicBezTo>
                    <a:pt x="20035" y="24020"/>
                    <a:pt x="20035" y="24018"/>
                    <a:pt x="20035" y="24016"/>
                  </a:cubicBezTo>
                  <a:close/>
                  <a:moveTo>
                    <a:pt x="20035" y="24022"/>
                  </a:moveTo>
                  <a:cubicBezTo>
                    <a:pt x="20035" y="24025"/>
                    <a:pt x="20034" y="24029"/>
                    <a:pt x="20034" y="24032"/>
                  </a:cubicBezTo>
                  <a:lnTo>
                    <a:pt x="20034" y="24032"/>
                  </a:lnTo>
                  <a:cubicBezTo>
                    <a:pt x="20034" y="24029"/>
                    <a:pt x="20035" y="24025"/>
                    <a:pt x="20035" y="24022"/>
                  </a:cubicBezTo>
                  <a:close/>
                  <a:moveTo>
                    <a:pt x="10052" y="26966"/>
                  </a:moveTo>
                  <a:cubicBezTo>
                    <a:pt x="10053" y="26966"/>
                    <a:pt x="10054" y="26967"/>
                    <a:pt x="10055" y="26967"/>
                  </a:cubicBezTo>
                  <a:cubicBezTo>
                    <a:pt x="10054" y="26967"/>
                    <a:pt x="10053" y="26966"/>
                    <a:pt x="10052" y="26966"/>
                  </a:cubicBezTo>
                  <a:close/>
                  <a:moveTo>
                    <a:pt x="7995" y="27506"/>
                  </a:moveTo>
                  <a:lnTo>
                    <a:pt x="7995" y="27506"/>
                  </a:lnTo>
                  <a:cubicBezTo>
                    <a:pt x="7994" y="27507"/>
                    <a:pt x="7993" y="27507"/>
                    <a:pt x="7992" y="27508"/>
                  </a:cubicBezTo>
                  <a:lnTo>
                    <a:pt x="7992" y="27508"/>
                  </a:lnTo>
                  <a:cubicBezTo>
                    <a:pt x="7993" y="27507"/>
                    <a:pt x="7994" y="27507"/>
                    <a:pt x="7995" y="27506"/>
                  </a:cubicBezTo>
                  <a:close/>
                  <a:moveTo>
                    <a:pt x="9502" y="26856"/>
                  </a:moveTo>
                  <a:cubicBezTo>
                    <a:pt x="9522" y="26856"/>
                    <a:pt x="9541" y="26857"/>
                    <a:pt x="9561" y="26857"/>
                  </a:cubicBezTo>
                  <a:cubicBezTo>
                    <a:pt x="9609" y="26862"/>
                    <a:pt x="9656" y="26869"/>
                    <a:pt x="9705" y="26877"/>
                  </a:cubicBezTo>
                  <a:cubicBezTo>
                    <a:pt x="9796" y="26893"/>
                    <a:pt x="9886" y="26909"/>
                    <a:pt x="9975" y="26934"/>
                  </a:cubicBezTo>
                  <a:cubicBezTo>
                    <a:pt x="10000" y="26944"/>
                    <a:pt x="10027" y="26955"/>
                    <a:pt x="10052" y="26966"/>
                  </a:cubicBezTo>
                  <a:lnTo>
                    <a:pt x="10052" y="26966"/>
                  </a:lnTo>
                  <a:cubicBezTo>
                    <a:pt x="10050" y="26965"/>
                    <a:pt x="10048" y="26963"/>
                    <a:pt x="10046" y="26961"/>
                  </a:cubicBezTo>
                  <a:lnTo>
                    <a:pt x="10046" y="26961"/>
                  </a:lnTo>
                  <a:cubicBezTo>
                    <a:pt x="10051" y="26965"/>
                    <a:pt x="10055" y="26966"/>
                    <a:pt x="10060" y="26969"/>
                  </a:cubicBezTo>
                  <a:cubicBezTo>
                    <a:pt x="10061" y="26969"/>
                    <a:pt x="10062" y="26971"/>
                    <a:pt x="10064" y="26971"/>
                  </a:cubicBezTo>
                  <a:cubicBezTo>
                    <a:pt x="10068" y="26972"/>
                    <a:pt x="10071" y="26974"/>
                    <a:pt x="10075" y="26975"/>
                  </a:cubicBezTo>
                  <a:cubicBezTo>
                    <a:pt x="10071" y="26974"/>
                    <a:pt x="10069" y="26973"/>
                    <a:pt x="10064" y="26972"/>
                  </a:cubicBezTo>
                  <a:lnTo>
                    <a:pt x="10064" y="26972"/>
                  </a:lnTo>
                  <a:cubicBezTo>
                    <a:pt x="10116" y="26998"/>
                    <a:pt x="10166" y="27028"/>
                    <a:pt x="10215" y="27057"/>
                  </a:cubicBezTo>
                  <a:cubicBezTo>
                    <a:pt x="10306" y="27120"/>
                    <a:pt x="10391" y="27188"/>
                    <a:pt x="10475" y="27260"/>
                  </a:cubicBezTo>
                  <a:lnTo>
                    <a:pt x="10475" y="27260"/>
                  </a:lnTo>
                  <a:cubicBezTo>
                    <a:pt x="10478" y="27262"/>
                    <a:pt x="10480" y="27264"/>
                    <a:pt x="10483" y="27266"/>
                  </a:cubicBezTo>
                  <a:lnTo>
                    <a:pt x="10486" y="27269"/>
                  </a:lnTo>
                  <a:cubicBezTo>
                    <a:pt x="10487" y="27270"/>
                    <a:pt x="10488" y="27271"/>
                    <a:pt x="10489" y="27271"/>
                  </a:cubicBezTo>
                  <a:lnTo>
                    <a:pt x="10489" y="27271"/>
                  </a:lnTo>
                  <a:cubicBezTo>
                    <a:pt x="10489" y="27271"/>
                    <a:pt x="10489" y="27271"/>
                    <a:pt x="10489" y="27271"/>
                  </a:cubicBezTo>
                  <a:lnTo>
                    <a:pt x="10489" y="27271"/>
                  </a:lnTo>
                  <a:cubicBezTo>
                    <a:pt x="10489" y="27271"/>
                    <a:pt x="10489" y="27272"/>
                    <a:pt x="10490" y="27272"/>
                  </a:cubicBezTo>
                  <a:cubicBezTo>
                    <a:pt x="10489" y="27272"/>
                    <a:pt x="10489" y="27272"/>
                    <a:pt x="10489" y="27271"/>
                  </a:cubicBezTo>
                  <a:lnTo>
                    <a:pt x="10489" y="27271"/>
                  </a:lnTo>
                  <a:cubicBezTo>
                    <a:pt x="10580" y="27355"/>
                    <a:pt x="10667" y="27443"/>
                    <a:pt x="10755" y="27530"/>
                  </a:cubicBezTo>
                  <a:cubicBezTo>
                    <a:pt x="10740" y="27545"/>
                    <a:pt x="10726" y="27561"/>
                    <a:pt x="10710" y="27575"/>
                  </a:cubicBezTo>
                  <a:cubicBezTo>
                    <a:pt x="10645" y="27630"/>
                    <a:pt x="10579" y="27685"/>
                    <a:pt x="10510" y="27734"/>
                  </a:cubicBezTo>
                  <a:cubicBezTo>
                    <a:pt x="10483" y="27753"/>
                    <a:pt x="10455" y="27769"/>
                    <a:pt x="10427" y="27785"/>
                  </a:cubicBezTo>
                  <a:cubicBezTo>
                    <a:pt x="10375" y="27809"/>
                    <a:pt x="10323" y="27829"/>
                    <a:pt x="10270" y="27850"/>
                  </a:cubicBezTo>
                  <a:cubicBezTo>
                    <a:pt x="10214" y="27869"/>
                    <a:pt x="10158" y="27884"/>
                    <a:pt x="10101" y="27897"/>
                  </a:cubicBezTo>
                  <a:cubicBezTo>
                    <a:pt x="10021" y="27912"/>
                    <a:pt x="9941" y="27925"/>
                    <a:pt x="9860" y="27933"/>
                  </a:cubicBezTo>
                  <a:cubicBezTo>
                    <a:pt x="9841" y="27933"/>
                    <a:pt x="9822" y="27935"/>
                    <a:pt x="9804" y="27935"/>
                  </a:cubicBezTo>
                  <a:cubicBezTo>
                    <a:pt x="9721" y="27929"/>
                    <a:pt x="9638" y="27916"/>
                    <a:pt x="9557" y="27904"/>
                  </a:cubicBezTo>
                  <a:cubicBezTo>
                    <a:pt x="9539" y="27900"/>
                    <a:pt x="9523" y="27896"/>
                    <a:pt x="9507" y="27891"/>
                  </a:cubicBezTo>
                  <a:cubicBezTo>
                    <a:pt x="9457" y="27874"/>
                    <a:pt x="9407" y="27856"/>
                    <a:pt x="9355" y="27838"/>
                  </a:cubicBezTo>
                  <a:cubicBezTo>
                    <a:pt x="9305" y="27821"/>
                    <a:pt x="9252" y="27805"/>
                    <a:pt x="9204" y="27785"/>
                  </a:cubicBezTo>
                  <a:cubicBezTo>
                    <a:pt x="9179" y="27771"/>
                    <a:pt x="9155" y="27757"/>
                    <a:pt x="9131" y="27742"/>
                  </a:cubicBezTo>
                  <a:cubicBezTo>
                    <a:pt x="9105" y="27725"/>
                    <a:pt x="9080" y="27707"/>
                    <a:pt x="9056" y="27688"/>
                  </a:cubicBezTo>
                  <a:cubicBezTo>
                    <a:pt x="9042" y="27676"/>
                    <a:pt x="9029" y="27664"/>
                    <a:pt x="9017" y="27651"/>
                  </a:cubicBezTo>
                  <a:cubicBezTo>
                    <a:pt x="8979" y="27606"/>
                    <a:pt x="8947" y="27558"/>
                    <a:pt x="8914" y="27511"/>
                  </a:cubicBezTo>
                  <a:cubicBezTo>
                    <a:pt x="8870" y="27445"/>
                    <a:pt x="8829" y="27379"/>
                    <a:pt x="8794" y="27309"/>
                  </a:cubicBezTo>
                  <a:cubicBezTo>
                    <a:pt x="8772" y="27262"/>
                    <a:pt x="8754" y="27214"/>
                    <a:pt x="8737" y="27166"/>
                  </a:cubicBezTo>
                  <a:cubicBezTo>
                    <a:pt x="8722" y="27123"/>
                    <a:pt x="8709" y="27078"/>
                    <a:pt x="8698" y="27032"/>
                  </a:cubicBezTo>
                  <a:cubicBezTo>
                    <a:pt x="8756" y="27006"/>
                    <a:pt x="8816" y="26982"/>
                    <a:pt x="8876" y="26959"/>
                  </a:cubicBezTo>
                  <a:cubicBezTo>
                    <a:pt x="8954" y="26934"/>
                    <a:pt x="9032" y="26909"/>
                    <a:pt x="9112" y="26889"/>
                  </a:cubicBezTo>
                  <a:cubicBezTo>
                    <a:pt x="9191" y="26876"/>
                    <a:pt x="9271" y="26869"/>
                    <a:pt x="9351" y="26861"/>
                  </a:cubicBezTo>
                  <a:cubicBezTo>
                    <a:pt x="9402" y="26858"/>
                    <a:pt x="9452" y="26856"/>
                    <a:pt x="9502" y="26856"/>
                  </a:cubicBezTo>
                  <a:close/>
                  <a:moveTo>
                    <a:pt x="8129" y="29528"/>
                  </a:moveTo>
                  <a:cubicBezTo>
                    <a:pt x="8127" y="29529"/>
                    <a:pt x="8125" y="29530"/>
                    <a:pt x="8124" y="29531"/>
                  </a:cubicBezTo>
                  <a:cubicBezTo>
                    <a:pt x="8125" y="29530"/>
                    <a:pt x="8127" y="29529"/>
                    <a:pt x="8129" y="29528"/>
                  </a:cubicBezTo>
                  <a:close/>
                  <a:moveTo>
                    <a:pt x="10329" y="29782"/>
                  </a:moveTo>
                  <a:cubicBezTo>
                    <a:pt x="10327" y="29783"/>
                    <a:pt x="10325" y="29785"/>
                    <a:pt x="10323" y="29786"/>
                  </a:cubicBezTo>
                  <a:cubicBezTo>
                    <a:pt x="10325" y="29785"/>
                    <a:pt x="10327" y="29783"/>
                    <a:pt x="10329" y="29782"/>
                  </a:cubicBezTo>
                  <a:close/>
                  <a:moveTo>
                    <a:pt x="8128" y="30124"/>
                  </a:moveTo>
                  <a:cubicBezTo>
                    <a:pt x="8128" y="30125"/>
                    <a:pt x="8127" y="30125"/>
                    <a:pt x="8127" y="30126"/>
                  </a:cubicBezTo>
                  <a:lnTo>
                    <a:pt x="8127" y="30126"/>
                  </a:lnTo>
                  <a:cubicBezTo>
                    <a:pt x="8127" y="30125"/>
                    <a:pt x="8128" y="30125"/>
                    <a:pt x="8128" y="30124"/>
                  </a:cubicBezTo>
                  <a:close/>
                  <a:moveTo>
                    <a:pt x="8267" y="27285"/>
                  </a:moveTo>
                  <a:cubicBezTo>
                    <a:pt x="8304" y="27396"/>
                    <a:pt x="8347" y="27502"/>
                    <a:pt x="8404" y="27604"/>
                  </a:cubicBezTo>
                  <a:cubicBezTo>
                    <a:pt x="8436" y="27664"/>
                    <a:pt x="8473" y="27720"/>
                    <a:pt x="8509" y="27773"/>
                  </a:cubicBezTo>
                  <a:cubicBezTo>
                    <a:pt x="8553" y="27836"/>
                    <a:pt x="8595" y="27901"/>
                    <a:pt x="8645" y="27959"/>
                  </a:cubicBezTo>
                  <a:cubicBezTo>
                    <a:pt x="8742" y="28068"/>
                    <a:pt x="8861" y="28155"/>
                    <a:pt x="8994" y="28219"/>
                  </a:cubicBezTo>
                  <a:cubicBezTo>
                    <a:pt x="9091" y="28266"/>
                    <a:pt x="9198" y="28294"/>
                    <a:pt x="9299" y="28330"/>
                  </a:cubicBezTo>
                  <a:cubicBezTo>
                    <a:pt x="9387" y="28362"/>
                    <a:pt x="9475" y="28380"/>
                    <a:pt x="9568" y="28393"/>
                  </a:cubicBezTo>
                  <a:cubicBezTo>
                    <a:pt x="9657" y="28404"/>
                    <a:pt x="9743" y="28418"/>
                    <a:pt x="9832" y="28418"/>
                  </a:cubicBezTo>
                  <a:cubicBezTo>
                    <a:pt x="9846" y="28418"/>
                    <a:pt x="9860" y="28418"/>
                    <a:pt x="9874" y="28417"/>
                  </a:cubicBezTo>
                  <a:cubicBezTo>
                    <a:pt x="9999" y="28409"/>
                    <a:pt x="10123" y="28386"/>
                    <a:pt x="10244" y="28360"/>
                  </a:cubicBezTo>
                  <a:cubicBezTo>
                    <a:pt x="10466" y="28312"/>
                    <a:pt x="10682" y="28215"/>
                    <a:pt x="10861" y="28076"/>
                  </a:cubicBezTo>
                  <a:cubicBezTo>
                    <a:pt x="10934" y="28020"/>
                    <a:pt x="11007" y="27960"/>
                    <a:pt x="11074" y="27896"/>
                  </a:cubicBezTo>
                  <a:cubicBezTo>
                    <a:pt x="11132" y="27992"/>
                    <a:pt x="11187" y="28088"/>
                    <a:pt x="11239" y="28188"/>
                  </a:cubicBezTo>
                  <a:cubicBezTo>
                    <a:pt x="11292" y="28305"/>
                    <a:pt x="11343" y="28424"/>
                    <a:pt x="11388" y="28545"/>
                  </a:cubicBezTo>
                  <a:cubicBezTo>
                    <a:pt x="11414" y="28631"/>
                    <a:pt x="11438" y="28718"/>
                    <a:pt x="11458" y="28806"/>
                  </a:cubicBezTo>
                  <a:cubicBezTo>
                    <a:pt x="11484" y="28936"/>
                    <a:pt x="11503" y="29067"/>
                    <a:pt x="11516" y="29200"/>
                  </a:cubicBezTo>
                  <a:cubicBezTo>
                    <a:pt x="11519" y="29288"/>
                    <a:pt x="11519" y="29374"/>
                    <a:pt x="11516" y="29462"/>
                  </a:cubicBezTo>
                  <a:cubicBezTo>
                    <a:pt x="11511" y="29513"/>
                    <a:pt x="11505" y="29562"/>
                    <a:pt x="11499" y="29611"/>
                  </a:cubicBezTo>
                  <a:lnTo>
                    <a:pt x="11499" y="29606"/>
                  </a:lnTo>
                  <a:cubicBezTo>
                    <a:pt x="11488" y="29673"/>
                    <a:pt x="11476" y="29738"/>
                    <a:pt x="11460" y="29803"/>
                  </a:cubicBezTo>
                  <a:cubicBezTo>
                    <a:pt x="11446" y="29860"/>
                    <a:pt x="11430" y="29916"/>
                    <a:pt x="11412" y="29971"/>
                  </a:cubicBezTo>
                  <a:cubicBezTo>
                    <a:pt x="11380" y="30061"/>
                    <a:pt x="11348" y="30151"/>
                    <a:pt x="11310" y="30239"/>
                  </a:cubicBezTo>
                  <a:cubicBezTo>
                    <a:pt x="11278" y="30304"/>
                    <a:pt x="11242" y="30368"/>
                    <a:pt x="11203" y="30430"/>
                  </a:cubicBezTo>
                  <a:cubicBezTo>
                    <a:pt x="11117" y="30555"/>
                    <a:pt x="11018" y="30674"/>
                    <a:pt x="10922" y="30793"/>
                  </a:cubicBezTo>
                  <a:cubicBezTo>
                    <a:pt x="10882" y="30842"/>
                    <a:pt x="10845" y="30894"/>
                    <a:pt x="10806" y="30943"/>
                  </a:cubicBezTo>
                  <a:cubicBezTo>
                    <a:pt x="10786" y="30823"/>
                    <a:pt x="10770" y="30698"/>
                    <a:pt x="10757" y="30577"/>
                  </a:cubicBezTo>
                  <a:cubicBezTo>
                    <a:pt x="10757" y="30571"/>
                    <a:pt x="10755" y="30567"/>
                    <a:pt x="10754" y="30562"/>
                  </a:cubicBezTo>
                  <a:cubicBezTo>
                    <a:pt x="10742" y="30521"/>
                    <a:pt x="10737" y="30478"/>
                    <a:pt x="10730" y="30435"/>
                  </a:cubicBezTo>
                  <a:cubicBezTo>
                    <a:pt x="10715" y="30332"/>
                    <a:pt x="10701" y="30227"/>
                    <a:pt x="10682" y="30124"/>
                  </a:cubicBezTo>
                  <a:lnTo>
                    <a:pt x="10682" y="30124"/>
                  </a:lnTo>
                  <a:cubicBezTo>
                    <a:pt x="10682" y="30127"/>
                    <a:pt x="10683" y="30130"/>
                    <a:pt x="10684" y="30133"/>
                  </a:cubicBezTo>
                  <a:cubicBezTo>
                    <a:pt x="10683" y="30129"/>
                    <a:pt x="10682" y="30123"/>
                    <a:pt x="10681" y="30117"/>
                  </a:cubicBezTo>
                  <a:lnTo>
                    <a:pt x="10681" y="30117"/>
                  </a:lnTo>
                  <a:cubicBezTo>
                    <a:pt x="10681" y="30120"/>
                    <a:pt x="10681" y="30122"/>
                    <a:pt x="10682" y="30124"/>
                  </a:cubicBezTo>
                  <a:lnTo>
                    <a:pt x="10682" y="30124"/>
                  </a:lnTo>
                  <a:cubicBezTo>
                    <a:pt x="10680" y="30115"/>
                    <a:pt x="10679" y="30105"/>
                    <a:pt x="10676" y="30097"/>
                  </a:cubicBezTo>
                  <a:cubicBezTo>
                    <a:pt x="10676" y="30096"/>
                    <a:pt x="10676" y="30095"/>
                    <a:pt x="10674" y="30093"/>
                  </a:cubicBezTo>
                  <a:cubicBezTo>
                    <a:pt x="10660" y="30034"/>
                    <a:pt x="10644" y="29974"/>
                    <a:pt x="10633" y="29914"/>
                  </a:cubicBezTo>
                  <a:cubicBezTo>
                    <a:pt x="10620" y="29856"/>
                    <a:pt x="10612" y="29794"/>
                    <a:pt x="10599" y="29735"/>
                  </a:cubicBezTo>
                  <a:cubicBezTo>
                    <a:pt x="10593" y="29698"/>
                    <a:pt x="10582" y="29660"/>
                    <a:pt x="10573" y="29622"/>
                  </a:cubicBezTo>
                  <a:cubicBezTo>
                    <a:pt x="10546" y="29642"/>
                    <a:pt x="10517" y="29661"/>
                    <a:pt x="10490" y="29681"/>
                  </a:cubicBezTo>
                  <a:cubicBezTo>
                    <a:pt x="10440" y="29715"/>
                    <a:pt x="10389" y="29747"/>
                    <a:pt x="10336" y="29778"/>
                  </a:cubicBezTo>
                  <a:lnTo>
                    <a:pt x="10336" y="29778"/>
                  </a:lnTo>
                  <a:cubicBezTo>
                    <a:pt x="10336" y="29778"/>
                    <a:pt x="10336" y="29778"/>
                    <a:pt x="10336" y="29778"/>
                  </a:cubicBezTo>
                  <a:lnTo>
                    <a:pt x="10336" y="29778"/>
                  </a:lnTo>
                  <a:cubicBezTo>
                    <a:pt x="10334" y="29779"/>
                    <a:pt x="10332" y="29781"/>
                    <a:pt x="10329" y="29782"/>
                  </a:cubicBezTo>
                  <a:lnTo>
                    <a:pt x="10329" y="29782"/>
                  </a:lnTo>
                  <a:cubicBezTo>
                    <a:pt x="10331" y="29781"/>
                    <a:pt x="10334" y="29779"/>
                    <a:pt x="10336" y="29778"/>
                  </a:cubicBezTo>
                  <a:lnTo>
                    <a:pt x="10336" y="29778"/>
                  </a:lnTo>
                  <a:cubicBezTo>
                    <a:pt x="10261" y="29824"/>
                    <a:pt x="10190" y="29874"/>
                    <a:pt x="10117" y="29923"/>
                  </a:cubicBezTo>
                  <a:cubicBezTo>
                    <a:pt x="10061" y="29960"/>
                    <a:pt x="10006" y="29994"/>
                    <a:pt x="9951" y="30031"/>
                  </a:cubicBezTo>
                  <a:cubicBezTo>
                    <a:pt x="9952" y="30031"/>
                    <a:pt x="9952" y="30031"/>
                    <a:pt x="9955" y="30029"/>
                  </a:cubicBezTo>
                  <a:lnTo>
                    <a:pt x="9955" y="30029"/>
                  </a:lnTo>
                  <a:cubicBezTo>
                    <a:pt x="9908" y="30060"/>
                    <a:pt x="9864" y="30095"/>
                    <a:pt x="9820" y="30127"/>
                  </a:cubicBezTo>
                  <a:cubicBezTo>
                    <a:pt x="9778" y="30157"/>
                    <a:pt x="9736" y="30184"/>
                    <a:pt x="9697" y="30212"/>
                  </a:cubicBezTo>
                  <a:lnTo>
                    <a:pt x="9696" y="30213"/>
                  </a:lnTo>
                  <a:lnTo>
                    <a:pt x="9694" y="30216"/>
                  </a:lnTo>
                  <a:cubicBezTo>
                    <a:pt x="9671" y="30233"/>
                    <a:pt x="9649" y="30252"/>
                    <a:pt x="9627" y="30269"/>
                  </a:cubicBezTo>
                  <a:cubicBezTo>
                    <a:pt x="9601" y="30290"/>
                    <a:pt x="9574" y="30310"/>
                    <a:pt x="9547" y="30329"/>
                  </a:cubicBezTo>
                  <a:cubicBezTo>
                    <a:pt x="9486" y="30372"/>
                    <a:pt x="9427" y="30418"/>
                    <a:pt x="9368" y="30463"/>
                  </a:cubicBezTo>
                  <a:lnTo>
                    <a:pt x="9369" y="30463"/>
                  </a:lnTo>
                  <a:cubicBezTo>
                    <a:pt x="9368" y="30463"/>
                    <a:pt x="9366" y="30465"/>
                    <a:pt x="9366" y="30465"/>
                  </a:cubicBezTo>
                  <a:cubicBezTo>
                    <a:pt x="9363" y="30467"/>
                    <a:pt x="9361" y="30470"/>
                    <a:pt x="9359" y="30471"/>
                  </a:cubicBezTo>
                  <a:cubicBezTo>
                    <a:pt x="9322" y="30499"/>
                    <a:pt x="9286" y="30524"/>
                    <a:pt x="9248" y="30551"/>
                  </a:cubicBezTo>
                  <a:lnTo>
                    <a:pt x="9247" y="30552"/>
                  </a:lnTo>
                  <a:cubicBezTo>
                    <a:pt x="9244" y="30553"/>
                    <a:pt x="9243" y="30554"/>
                    <a:pt x="9242" y="30555"/>
                  </a:cubicBezTo>
                  <a:cubicBezTo>
                    <a:pt x="9243" y="30554"/>
                    <a:pt x="9244" y="30553"/>
                    <a:pt x="9247" y="30553"/>
                  </a:cubicBezTo>
                  <a:cubicBezTo>
                    <a:pt x="9231" y="30566"/>
                    <a:pt x="9215" y="30582"/>
                    <a:pt x="9199" y="30594"/>
                  </a:cubicBezTo>
                  <a:cubicBezTo>
                    <a:pt x="9183" y="30607"/>
                    <a:pt x="9167" y="30614"/>
                    <a:pt x="9148" y="30618"/>
                  </a:cubicBezTo>
                  <a:cubicBezTo>
                    <a:pt x="9132" y="30633"/>
                    <a:pt x="9116" y="30648"/>
                    <a:pt x="9100" y="30662"/>
                  </a:cubicBezTo>
                  <a:cubicBezTo>
                    <a:pt x="9100" y="30662"/>
                    <a:pt x="9101" y="30662"/>
                    <a:pt x="9104" y="30661"/>
                  </a:cubicBezTo>
                  <a:lnTo>
                    <a:pt x="9104" y="30661"/>
                  </a:lnTo>
                  <a:cubicBezTo>
                    <a:pt x="9097" y="30666"/>
                    <a:pt x="9091" y="30671"/>
                    <a:pt x="9085" y="30675"/>
                  </a:cubicBezTo>
                  <a:lnTo>
                    <a:pt x="9082" y="30680"/>
                  </a:lnTo>
                  <a:cubicBezTo>
                    <a:pt x="9024" y="30731"/>
                    <a:pt x="8964" y="30783"/>
                    <a:pt x="8906" y="30834"/>
                  </a:cubicBezTo>
                  <a:cubicBezTo>
                    <a:pt x="8901" y="30782"/>
                    <a:pt x="8897" y="30727"/>
                    <a:pt x="8888" y="30674"/>
                  </a:cubicBezTo>
                  <a:cubicBezTo>
                    <a:pt x="8877" y="30615"/>
                    <a:pt x="8868" y="30558"/>
                    <a:pt x="8861" y="30498"/>
                  </a:cubicBezTo>
                  <a:cubicBezTo>
                    <a:pt x="8852" y="30378"/>
                    <a:pt x="8850" y="30257"/>
                    <a:pt x="8849" y="30137"/>
                  </a:cubicBezTo>
                  <a:cubicBezTo>
                    <a:pt x="8834" y="30056"/>
                    <a:pt x="8819" y="29974"/>
                    <a:pt x="8803" y="29893"/>
                  </a:cubicBezTo>
                  <a:cubicBezTo>
                    <a:pt x="8779" y="29789"/>
                    <a:pt x="8760" y="29684"/>
                    <a:pt x="8738" y="29578"/>
                  </a:cubicBezTo>
                  <a:cubicBezTo>
                    <a:pt x="8723" y="29515"/>
                    <a:pt x="8708" y="29452"/>
                    <a:pt x="8687" y="29390"/>
                  </a:cubicBezTo>
                  <a:lnTo>
                    <a:pt x="8687" y="29390"/>
                  </a:lnTo>
                  <a:cubicBezTo>
                    <a:pt x="8687" y="29387"/>
                    <a:pt x="8685" y="29384"/>
                    <a:pt x="8685" y="29381"/>
                  </a:cubicBezTo>
                  <a:cubicBezTo>
                    <a:pt x="8683" y="29380"/>
                    <a:pt x="8683" y="29380"/>
                    <a:pt x="8683" y="29378"/>
                  </a:cubicBezTo>
                  <a:lnTo>
                    <a:pt x="8683" y="29379"/>
                  </a:lnTo>
                  <a:cubicBezTo>
                    <a:pt x="8661" y="29320"/>
                    <a:pt x="8638" y="29261"/>
                    <a:pt x="8619" y="29199"/>
                  </a:cubicBezTo>
                  <a:cubicBezTo>
                    <a:pt x="8563" y="29238"/>
                    <a:pt x="8505" y="29274"/>
                    <a:pt x="8446" y="29308"/>
                  </a:cubicBezTo>
                  <a:lnTo>
                    <a:pt x="8446" y="29309"/>
                  </a:lnTo>
                  <a:cubicBezTo>
                    <a:pt x="8338" y="29375"/>
                    <a:pt x="8237" y="29456"/>
                    <a:pt x="8129" y="29528"/>
                  </a:cubicBezTo>
                  <a:lnTo>
                    <a:pt x="8129" y="29528"/>
                  </a:lnTo>
                  <a:cubicBezTo>
                    <a:pt x="8130" y="29527"/>
                    <a:pt x="8132" y="29526"/>
                    <a:pt x="8133" y="29525"/>
                  </a:cubicBezTo>
                  <a:lnTo>
                    <a:pt x="8133" y="29525"/>
                  </a:lnTo>
                  <a:cubicBezTo>
                    <a:pt x="8077" y="29563"/>
                    <a:pt x="8021" y="29602"/>
                    <a:pt x="7965" y="29641"/>
                  </a:cubicBezTo>
                  <a:lnTo>
                    <a:pt x="7966" y="29641"/>
                  </a:lnTo>
                  <a:cubicBezTo>
                    <a:pt x="7925" y="29670"/>
                    <a:pt x="7886" y="29700"/>
                    <a:pt x="7846" y="29732"/>
                  </a:cubicBezTo>
                  <a:cubicBezTo>
                    <a:pt x="7819" y="29757"/>
                    <a:pt x="7790" y="29782"/>
                    <a:pt x="7761" y="29808"/>
                  </a:cubicBezTo>
                  <a:cubicBezTo>
                    <a:pt x="7753" y="29816"/>
                    <a:pt x="7745" y="29824"/>
                    <a:pt x="7737" y="29830"/>
                  </a:cubicBezTo>
                  <a:cubicBezTo>
                    <a:pt x="7737" y="29832"/>
                    <a:pt x="7737" y="29832"/>
                    <a:pt x="7736" y="29833"/>
                  </a:cubicBezTo>
                  <a:cubicBezTo>
                    <a:pt x="7724" y="29853"/>
                    <a:pt x="7705" y="29867"/>
                    <a:pt x="7686" y="29876"/>
                  </a:cubicBezTo>
                  <a:cubicBezTo>
                    <a:pt x="7631" y="29925"/>
                    <a:pt x="7577" y="29977"/>
                    <a:pt x="7525" y="30028"/>
                  </a:cubicBezTo>
                  <a:cubicBezTo>
                    <a:pt x="7481" y="30072"/>
                    <a:pt x="7438" y="30115"/>
                    <a:pt x="7395" y="30159"/>
                  </a:cubicBezTo>
                  <a:cubicBezTo>
                    <a:pt x="7386" y="30116"/>
                    <a:pt x="7377" y="30073"/>
                    <a:pt x="7368" y="30029"/>
                  </a:cubicBezTo>
                  <a:lnTo>
                    <a:pt x="7368" y="30029"/>
                  </a:lnTo>
                  <a:lnTo>
                    <a:pt x="7375" y="30060"/>
                  </a:lnTo>
                  <a:cubicBezTo>
                    <a:pt x="7371" y="30044"/>
                    <a:pt x="7368" y="30028"/>
                    <a:pt x="7365" y="30011"/>
                  </a:cubicBezTo>
                  <a:cubicBezTo>
                    <a:pt x="7342" y="29902"/>
                    <a:pt x="7326" y="29792"/>
                    <a:pt x="7305" y="29681"/>
                  </a:cubicBezTo>
                  <a:cubicBezTo>
                    <a:pt x="7286" y="29571"/>
                    <a:pt x="7266" y="29462"/>
                    <a:pt x="7256" y="29349"/>
                  </a:cubicBezTo>
                  <a:cubicBezTo>
                    <a:pt x="7252" y="29282"/>
                    <a:pt x="7252" y="29213"/>
                    <a:pt x="7254" y="29145"/>
                  </a:cubicBezTo>
                  <a:cubicBezTo>
                    <a:pt x="7259" y="29063"/>
                    <a:pt x="7268" y="28983"/>
                    <a:pt x="7282" y="28902"/>
                  </a:cubicBezTo>
                  <a:cubicBezTo>
                    <a:pt x="7303" y="28806"/>
                    <a:pt x="7325" y="28709"/>
                    <a:pt x="7352" y="28614"/>
                  </a:cubicBezTo>
                  <a:cubicBezTo>
                    <a:pt x="7381" y="28529"/>
                    <a:pt x="7418" y="28447"/>
                    <a:pt x="7455" y="28366"/>
                  </a:cubicBezTo>
                  <a:cubicBezTo>
                    <a:pt x="7564" y="28145"/>
                    <a:pt x="7688" y="27931"/>
                    <a:pt x="7817" y="27723"/>
                  </a:cubicBezTo>
                  <a:lnTo>
                    <a:pt x="7817" y="27723"/>
                  </a:lnTo>
                  <a:cubicBezTo>
                    <a:pt x="7817" y="27723"/>
                    <a:pt x="7817" y="27724"/>
                    <a:pt x="7817" y="27724"/>
                  </a:cubicBezTo>
                  <a:lnTo>
                    <a:pt x="7817" y="27724"/>
                  </a:lnTo>
                  <a:cubicBezTo>
                    <a:pt x="7818" y="27721"/>
                    <a:pt x="7820" y="27719"/>
                    <a:pt x="7822" y="27716"/>
                  </a:cubicBezTo>
                  <a:cubicBezTo>
                    <a:pt x="7822" y="27714"/>
                    <a:pt x="7823" y="27713"/>
                    <a:pt x="7824" y="27712"/>
                  </a:cubicBezTo>
                  <a:lnTo>
                    <a:pt x="7824" y="27712"/>
                  </a:lnTo>
                  <a:cubicBezTo>
                    <a:pt x="7823" y="27713"/>
                    <a:pt x="7823" y="27714"/>
                    <a:pt x="7823" y="27715"/>
                  </a:cubicBezTo>
                  <a:cubicBezTo>
                    <a:pt x="7849" y="27673"/>
                    <a:pt x="7879" y="27633"/>
                    <a:pt x="7910" y="27593"/>
                  </a:cubicBezTo>
                  <a:cubicBezTo>
                    <a:pt x="7934" y="27565"/>
                    <a:pt x="7960" y="27539"/>
                    <a:pt x="7987" y="27513"/>
                  </a:cubicBezTo>
                  <a:lnTo>
                    <a:pt x="7987" y="27513"/>
                  </a:lnTo>
                  <a:cubicBezTo>
                    <a:pt x="7990" y="27510"/>
                    <a:pt x="7993" y="27508"/>
                    <a:pt x="7996" y="27505"/>
                  </a:cubicBezTo>
                  <a:cubicBezTo>
                    <a:pt x="7999" y="27503"/>
                    <a:pt x="8000" y="27501"/>
                    <a:pt x="8004" y="27499"/>
                  </a:cubicBezTo>
                  <a:lnTo>
                    <a:pt x="8004" y="27499"/>
                  </a:lnTo>
                  <a:cubicBezTo>
                    <a:pt x="8003" y="27499"/>
                    <a:pt x="8003" y="27499"/>
                    <a:pt x="8003" y="27499"/>
                  </a:cubicBezTo>
                  <a:lnTo>
                    <a:pt x="8003" y="27499"/>
                  </a:lnTo>
                  <a:cubicBezTo>
                    <a:pt x="8088" y="27427"/>
                    <a:pt x="8177" y="27355"/>
                    <a:pt x="8267" y="27285"/>
                  </a:cubicBezTo>
                  <a:close/>
                  <a:moveTo>
                    <a:pt x="5501" y="0"/>
                  </a:moveTo>
                  <a:cubicBezTo>
                    <a:pt x="5450" y="0"/>
                    <a:pt x="5399" y="16"/>
                    <a:pt x="5355" y="51"/>
                  </a:cubicBezTo>
                  <a:cubicBezTo>
                    <a:pt x="5347" y="57"/>
                    <a:pt x="5342" y="62"/>
                    <a:pt x="5335" y="68"/>
                  </a:cubicBezTo>
                  <a:cubicBezTo>
                    <a:pt x="5251" y="153"/>
                    <a:pt x="5235" y="297"/>
                    <a:pt x="5314" y="390"/>
                  </a:cubicBezTo>
                  <a:cubicBezTo>
                    <a:pt x="5322" y="398"/>
                    <a:pt x="5329" y="408"/>
                    <a:pt x="5337" y="417"/>
                  </a:cubicBezTo>
                  <a:cubicBezTo>
                    <a:pt x="5442" y="586"/>
                    <a:pt x="5538" y="762"/>
                    <a:pt x="5636" y="936"/>
                  </a:cubicBezTo>
                  <a:cubicBezTo>
                    <a:pt x="5723" y="1090"/>
                    <a:pt x="5806" y="1247"/>
                    <a:pt x="5893" y="1400"/>
                  </a:cubicBezTo>
                  <a:cubicBezTo>
                    <a:pt x="6075" y="1731"/>
                    <a:pt x="6255" y="2061"/>
                    <a:pt x="6427" y="2395"/>
                  </a:cubicBezTo>
                  <a:lnTo>
                    <a:pt x="6427" y="2395"/>
                  </a:lnTo>
                  <a:cubicBezTo>
                    <a:pt x="6426" y="2393"/>
                    <a:pt x="6423" y="2390"/>
                    <a:pt x="6422" y="2388"/>
                  </a:cubicBezTo>
                  <a:lnTo>
                    <a:pt x="6422" y="2388"/>
                  </a:lnTo>
                  <a:cubicBezTo>
                    <a:pt x="6612" y="2767"/>
                    <a:pt x="6796" y="3147"/>
                    <a:pt x="6996" y="3520"/>
                  </a:cubicBezTo>
                  <a:cubicBezTo>
                    <a:pt x="7116" y="3741"/>
                    <a:pt x="7244" y="3959"/>
                    <a:pt x="7368" y="4178"/>
                  </a:cubicBezTo>
                  <a:cubicBezTo>
                    <a:pt x="7419" y="4268"/>
                    <a:pt x="7471" y="4358"/>
                    <a:pt x="7521" y="4449"/>
                  </a:cubicBezTo>
                  <a:cubicBezTo>
                    <a:pt x="7514" y="4485"/>
                    <a:pt x="7514" y="4525"/>
                    <a:pt x="7517" y="4565"/>
                  </a:cubicBezTo>
                  <a:cubicBezTo>
                    <a:pt x="7525" y="4674"/>
                    <a:pt x="7542" y="4781"/>
                    <a:pt x="7558" y="4890"/>
                  </a:cubicBezTo>
                  <a:cubicBezTo>
                    <a:pt x="7589" y="5100"/>
                    <a:pt x="7626" y="5310"/>
                    <a:pt x="7660" y="5520"/>
                  </a:cubicBezTo>
                  <a:cubicBezTo>
                    <a:pt x="7693" y="5737"/>
                    <a:pt x="7725" y="5955"/>
                    <a:pt x="7756" y="6172"/>
                  </a:cubicBezTo>
                  <a:cubicBezTo>
                    <a:pt x="7784" y="6378"/>
                    <a:pt x="7800" y="6585"/>
                    <a:pt x="7815" y="6792"/>
                  </a:cubicBezTo>
                  <a:cubicBezTo>
                    <a:pt x="7822" y="6924"/>
                    <a:pt x="7831" y="7057"/>
                    <a:pt x="7828" y="7191"/>
                  </a:cubicBezTo>
                  <a:cubicBezTo>
                    <a:pt x="7825" y="7333"/>
                    <a:pt x="7819" y="7474"/>
                    <a:pt x="7812" y="7616"/>
                  </a:cubicBezTo>
                  <a:cubicBezTo>
                    <a:pt x="7812" y="7616"/>
                    <a:pt x="7812" y="7616"/>
                    <a:pt x="7812" y="7615"/>
                  </a:cubicBezTo>
                  <a:lnTo>
                    <a:pt x="7812" y="7615"/>
                  </a:lnTo>
                  <a:cubicBezTo>
                    <a:pt x="7812" y="7617"/>
                    <a:pt x="7812" y="7618"/>
                    <a:pt x="7812" y="7620"/>
                  </a:cubicBezTo>
                  <a:cubicBezTo>
                    <a:pt x="7812" y="7622"/>
                    <a:pt x="7812" y="7625"/>
                    <a:pt x="7811" y="7628"/>
                  </a:cubicBezTo>
                  <a:lnTo>
                    <a:pt x="7811" y="7628"/>
                  </a:lnTo>
                  <a:cubicBezTo>
                    <a:pt x="7811" y="7627"/>
                    <a:pt x="7811" y="7627"/>
                    <a:pt x="7812" y="7626"/>
                  </a:cubicBezTo>
                  <a:lnTo>
                    <a:pt x="7812" y="7626"/>
                  </a:lnTo>
                  <a:cubicBezTo>
                    <a:pt x="7780" y="8058"/>
                    <a:pt x="7733" y="8489"/>
                    <a:pt x="7697" y="8921"/>
                  </a:cubicBezTo>
                  <a:cubicBezTo>
                    <a:pt x="7679" y="9141"/>
                    <a:pt x="7662" y="9362"/>
                    <a:pt x="7633" y="9582"/>
                  </a:cubicBezTo>
                  <a:cubicBezTo>
                    <a:pt x="7604" y="9800"/>
                    <a:pt x="7566" y="10015"/>
                    <a:pt x="7525" y="10231"/>
                  </a:cubicBezTo>
                  <a:cubicBezTo>
                    <a:pt x="7482" y="10429"/>
                    <a:pt x="7439" y="10628"/>
                    <a:pt x="7391" y="10826"/>
                  </a:cubicBezTo>
                  <a:cubicBezTo>
                    <a:pt x="7328" y="11085"/>
                    <a:pt x="7258" y="11344"/>
                    <a:pt x="7178" y="11600"/>
                  </a:cubicBezTo>
                  <a:cubicBezTo>
                    <a:pt x="7102" y="11848"/>
                    <a:pt x="7018" y="12094"/>
                    <a:pt x="6941" y="12342"/>
                  </a:cubicBezTo>
                  <a:cubicBezTo>
                    <a:pt x="6795" y="12813"/>
                    <a:pt x="6670" y="13291"/>
                    <a:pt x="6515" y="13760"/>
                  </a:cubicBezTo>
                  <a:cubicBezTo>
                    <a:pt x="6398" y="14090"/>
                    <a:pt x="6239" y="14404"/>
                    <a:pt x="6086" y="14716"/>
                  </a:cubicBezTo>
                  <a:lnTo>
                    <a:pt x="6086" y="14716"/>
                  </a:lnTo>
                  <a:cubicBezTo>
                    <a:pt x="6088" y="14714"/>
                    <a:pt x="6089" y="14711"/>
                    <a:pt x="6091" y="14708"/>
                  </a:cubicBezTo>
                  <a:lnTo>
                    <a:pt x="6091" y="14708"/>
                  </a:lnTo>
                  <a:cubicBezTo>
                    <a:pt x="6086" y="14716"/>
                    <a:pt x="6082" y="14724"/>
                    <a:pt x="6078" y="14732"/>
                  </a:cubicBezTo>
                  <a:lnTo>
                    <a:pt x="6078" y="14732"/>
                  </a:lnTo>
                  <a:cubicBezTo>
                    <a:pt x="6081" y="14727"/>
                    <a:pt x="6084" y="14722"/>
                    <a:pt x="6086" y="14716"/>
                  </a:cubicBezTo>
                  <a:lnTo>
                    <a:pt x="6086" y="14716"/>
                  </a:lnTo>
                  <a:cubicBezTo>
                    <a:pt x="6083" y="14723"/>
                    <a:pt x="6079" y="14729"/>
                    <a:pt x="6077" y="14735"/>
                  </a:cubicBezTo>
                  <a:lnTo>
                    <a:pt x="6077" y="14735"/>
                  </a:lnTo>
                  <a:cubicBezTo>
                    <a:pt x="6078" y="14734"/>
                    <a:pt x="6078" y="14733"/>
                    <a:pt x="6078" y="14732"/>
                  </a:cubicBezTo>
                  <a:lnTo>
                    <a:pt x="6078" y="14732"/>
                  </a:lnTo>
                  <a:cubicBezTo>
                    <a:pt x="6078" y="14733"/>
                    <a:pt x="6077" y="14734"/>
                    <a:pt x="6077" y="14735"/>
                  </a:cubicBezTo>
                  <a:cubicBezTo>
                    <a:pt x="6077" y="14735"/>
                    <a:pt x="6077" y="14735"/>
                    <a:pt x="6077" y="14735"/>
                  </a:cubicBezTo>
                  <a:lnTo>
                    <a:pt x="6077" y="14735"/>
                  </a:lnTo>
                  <a:cubicBezTo>
                    <a:pt x="5927" y="15034"/>
                    <a:pt x="5781" y="15332"/>
                    <a:pt x="5634" y="15633"/>
                  </a:cubicBezTo>
                  <a:cubicBezTo>
                    <a:pt x="5480" y="15941"/>
                    <a:pt x="5313" y="16244"/>
                    <a:pt x="5127" y="16535"/>
                  </a:cubicBezTo>
                  <a:cubicBezTo>
                    <a:pt x="5134" y="16526"/>
                    <a:pt x="5138" y="16518"/>
                    <a:pt x="5145" y="16510"/>
                  </a:cubicBezTo>
                  <a:lnTo>
                    <a:pt x="5145" y="16510"/>
                  </a:lnTo>
                  <a:cubicBezTo>
                    <a:pt x="4993" y="16739"/>
                    <a:pt x="4839" y="16966"/>
                    <a:pt x="4669" y="17182"/>
                  </a:cubicBezTo>
                  <a:cubicBezTo>
                    <a:pt x="4557" y="17325"/>
                    <a:pt x="4445" y="17469"/>
                    <a:pt x="4334" y="17615"/>
                  </a:cubicBezTo>
                  <a:cubicBezTo>
                    <a:pt x="4321" y="17603"/>
                    <a:pt x="4309" y="17592"/>
                    <a:pt x="4297" y="17581"/>
                  </a:cubicBezTo>
                  <a:cubicBezTo>
                    <a:pt x="4195" y="17501"/>
                    <a:pt x="4088" y="17424"/>
                    <a:pt x="3973" y="17364"/>
                  </a:cubicBezTo>
                  <a:cubicBezTo>
                    <a:pt x="3856" y="17304"/>
                    <a:pt x="3740" y="17253"/>
                    <a:pt x="3616" y="17213"/>
                  </a:cubicBezTo>
                  <a:cubicBezTo>
                    <a:pt x="3487" y="17171"/>
                    <a:pt x="3353" y="17147"/>
                    <a:pt x="3218" y="17126"/>
                  </a:cubicBezTo>
                  <a:cubicBezTo>
                    <a:pt x="3094" y="17107"/>
                    <a:pt x="2968" y="17099"/>
                    <a:pt x="2842" y="17099"/>
                  </a:cubicBezTo>
                  <a:cubicBezTo>
                    <a:pt x="2707" y="17099"/>
                    <a:pt x="2572" y="17108"/>
                    <a:pt x="2438" y="17124"/>
                  </a:cubicBezTo>
                  <a:cubicBezTo>
                    <a:pt x="2258" y="17146"/>
                    <a:pt x="2085" y="17210"/>
                    <a:pt x="1914" y="17272"/>
                  </a:cubicBezTo>
                  <a:cubicBezTo>
                    <a:pt x="1798" y="17313"/>
                    <a:pt x="1686" y="17360"/>
                    <a:pt x="1577" y="17419"/>
                  </a:cubicBezTo>
                  <a:cubicBezTo>
                    <a:pt x="1468" y="17481"/>
                    <a:pt x="1360" y="17555"/>
                    <a:pt x="1261" y="17634"/>
                  </a:cubicBezTo>
                  <a:cubicBezTo>
                    <a:pt x="1166" y="17707"/>
                    <a:pt x="1072" y="17784"/>
                    <a:pt x="987" y="17868"/>
                  </a:cubicBezTo>
                  <a:cubicBezTo>
                    <a:pt x="981" y="17875"/>
                    <a:pt x="975" y="17881"/>
                    <a:pt x="969" y="17888"/>
                  </a:cubicBezTo>
                  <a:cubicBezTo>
                    <a:pt x="798" y="18065"/>
                    <a:pt x="621" y="18246"/>
                    <a:pt x="482" y="18452"/>
                  </a:cubicBezTo>
                  <a:cubicBezTo>
                    <a:pt x="372" y="18612"/>
                    <a:pt x="275" y="18784"/>
                    <a:pt x="195" y="18962"/>
                  </a:cubicBezTo>
                  <a:cubicBezTo>
                    <a:pt x="186" y="18988"/>
                    <a:pt x="178" y="19014"/>
                    <a:pt x="170" y="19039"/>
                  </a:cubicBezTo>
                  <a:cubicBezTo>
                    <a:pt x="154" y="19087"/>
                    <a:pt x="142" y="19138"/>
                    <a:pt x="130" y="19186"/>
                  </a:cubicBezTo>
                  <a:cubicBezTo>
                    <a:pt x="131" y="19182"/>
                    <a:pt x="131" y="19179"/>
                    <a:pt x="132" y="19176"/>
                  </a:cubicBezTo>
                  <a:lnTo>
                    <a:pt x="132" y="19176"/>
                  </a:lnTo>
                  <a:cubicBezTo>
                    <a:pt x="105" y="19285"/>
                    <a:pt x="79" y="19395"/>
                    <a:pt x="53" y="19505"/>
                  </a:cubicBezTo>
                  <a:lnTo>
                    <a:pt x="53" y="19505"/>
                  </a:lnTo>
                  <a:cubicBezTo>
                    <a:pt x="54" y="19500"/>
                    <a:pt x="54" y="19496"/>
                    <a:pt x="55" y="19491"/>
                  </a:cubicBezTo>
                  <a:lnTo>
                    <a:pt x="55" y="19491"/>
                  </a:lnTo>
                  <a:cubicBezTo>
                    <a:pt x="54" y="19496"/>
                    <a:pt x="53" y="19501"/>
                    <a:pt x="52" y="19507"/>
                  </a:cubicBezTo>
                  <a:cubicBezTo>
                    <a:pt x="52" y="19506"/>
                    <a:pt x="52" y="19506"/>
                    <a:pt x="53" y="19505"/>
                  </a:cubicBezTo>
                  <a:lnTo>
                    <a:pt x="53" y="19505"/>
                  </a:lnTo>
                  <a:cubicBezTo>
                    <a:pt x="44" y="19544"/>
                    <a:pt x="36" y="19584"/>
                    <a:pt x="30" y="19623"/>
                  </a:cubicBezTo>
                  <a:cubicBezTo>
                    <a:pt x="22" y="19676"/>
                    <a:pt x="15" y="19729"/>
                    <a:pt x="12" y="19783"/>
                  </a:cubicBezTo>
                  <a:cubicBezTo>
                    <a:pt x="12" y="19786"/>
                    <a:pt x="11" y="19788"/>
                    <a:pt x="11" y="19792"/>
                  </a:cubicBezTo>
                  <a:cubicBezTo>
                    <a:pt x="11" y="19794"/>
                    <a:pt x="11" y="19797"/>
                    <a:pt x="11" y="19800"/>
                  </a:cubicBezTo>
                  <a:cubicBezTo>
                    <a:pt x="10" y="19802"/>
                    <a:pt x="10" y="19803"/>
                    <a:pt x="10" y="19806"/>
                  </a:cubicBezTo>
                  <a:cubicBezTo>
                    <a:pt x="10" y="19804"/>
                    <a:pt x="10" y="19804"/>
                    <a:pt x="10" y="19803"/>
                  </a:cubicBezTo>
                  <a:cubicBezTo>
                    <a:pt x="6" y="19883"/>
                    <a:pt x="1" y="19962"/>
                    <a:pt x="3" y="20042"/>
                  </a:cubicBezTo>
                  <a:lnTo>
                    <a:pt x="3" y="20042"/>
                  </a:lnTo>
                  <a:cubicBezTo>
                    <a:pt x="3" y="20041"/>
                    <a:pt x="2" y="20039"/>
                    <a:pt x="2" y="20038"/>
                  </a:cubicBezTo>
                  <a:lnTo>
                    <a:pt x="2" y="20038"/>
                  </a:lnTo>
                  <a:cubicBezTo>
                    <a:pt x="3" y="20043"/>
                    <a:pt x="3" y="20048"/>
                    <a:pt x="3" y="20054"/>
                  </a:cubicBezTo>
                  <a:cubicBezTo>
                    <a:pt x="7" y="20099"/>
                    <a:pt x="11" y="20146"/>
                    <a:pt x="17" y="20192"/>
                  </a:cubicBezTo>
                  <a:cubicBezTo>
                    <a:pt x="27" y="20242"/>
                    <a:pt x="36" y="20292"/>
                    <a:pt x="44" y="20341"/>
                  </a:cubicBezTo>
                  <a:cubicBezTo>
                    <a:pt x="78" y="20343"/>
                    <a:pt x="114" y="20346"/>
                    <a:pt x="148" y="20350"/>
                  </a:cubicBezTo>
                  <a:cubicBezTo>
                    <a:pt x="216" y="20354"/>
                    <a:pt x="283" y="20356"/>
                    <a:pt x="351" y="20356"/>
                  </a:cubicBezTo>
                  <a:cubicBezTo>
                    <a:pt x="390" y="20356"/>
                    <a:pt x="429" y="20355"/>
                    <a:pt x="468" y="20354"/>
                  </a:cubicBezTo>
                  <a:cubicBezTo>
                    <a:pt x="576" y="20346"/>
                    <a:pt x="681" y="20332"/>
                    <a:pt x="787" y="20316"/>
                  </a:cubicBezTo>
                  <a:cubicBezTo>
                    <a:pt x="960" y="20269"/>
                    <a:pt x="1133" y="20224"/>
                    <a:pt x="1304" y="20175"/>
                  </a:cubicBezTo>
                  <a:cubicBezTo>
                    <a:pt x="1388" y="20152"/>
                    <a:pt x="1470" y="20128"/>
                    <a:pt x="1555" y="20103"/>
                  </a:cubicBezTo>
                  <a:lnTo>
                    <a:pt x="1555" y="20103"/>
                  </a:lnTo>
                  <a:cubicBezTo>
                    <a:pt x="1533" y="20142"/>
                    <a:pt x="1511" y="20181"/>
                    <a:pt x="1489" y="20219"/>
                  </a:cubicBezTo>
                  <a:cubicBezTo>
                    <a:pt x="1446" y="20298"/>
                    <a:pt x="1404" y="20377"/>
                    <a:pt x="1364" y="20457"/>
                  </a:cubicBezTo>
                  <a:cubicBezTo>
                    <a:pt x="1364" y="20481"/>
                    <a:pt x="1359" y="20506"/>
                    <a:pt x="1350" y="20528"/>
                  </a:cubicBezTo>
                  <a:cubicBezTo>
                    <a:pt x="1341" y="20548"/>
                    <a:pt x="1329" y="20566"/>
                    <a:pt x="1320" y="20584"/>
                  </a:cubicBezTo>
                  <a:cubicBezTo>
                    <a:pt x="1322" y="20583"/>
                    <a:pt x="1323" y="20581"/>
                    <a:pt x="1324" y="20579"/>
                  </a:cubicBezTo>
                  <a:lnTo>
                    <a:pt x="1324" y="20579"/>
                  </a:lnTo>
                  <a:cubicBezTo>
                    <a:pt x="1311" y="20608"/>
                    <a:pt x="1300" y="20637"/>
                    <a:pt x="1288" y="20668"/>
                  </a:cubicBezTo>
                  <a:cubicBezTo>
                    <a:pt x="1270" y="20711"/>
                    <a:pt x="1252" y="20755"/>
                    <a:pt x="1232" y="20798"/>
                  </a:cubicBezTo>
                  <a:cubicBezTo>
                    <a:pt x="1230" y="20808"/>
                    <a:pt x="1228" y="20820"/>
                    <a:pt x="1224" y="20830"/>
                  </a:cubicBezTo>
                  <a:lnTo>
                    <a:pt x="1225" y="20829"/>
                  </a:lnTo>
                  <a:lnTo>
                    <a:pt x="1225" y="20829"/>
                  </a:lnTo>
                  <a:cubicBezTo>
                    <a:pt x="1190" y="20971"/>
                    <a:pt x="1159" y="21114"/>
                    <a:pt x="1130" y="21257"/>
                  </a:cubicBezTo>
                  <a:cubicBezTo>
                    <a:pt x="1120" y="21311"/>
                    <a:pt x="1113" y="21366"/>
                    <a:pt x="1109" y="21422"/>
                  </a:cubicBezTo>
                  <a:lnTo>
                    <a:pt x="1109" y="21421"/>
                  </a:lnTo>
                  <a:cubicBezTo>
                    <a:pt x="1106" y="21450"/>
                    <a:pt x="1104" y="21478"/>
                    <a:pt x="1103" y="21507"/>
                  </a:cubicBezTo>
                  <a:cubicBezTo>
                    <a:pt x="1104" y="21526"/>
                    <a:pt x="1104" y="21545"/>
                    <a:pt x="1103" y="21564"/>
                  </a:cubicBezTo>
                  <a:cubicBezTo>
                    <a:pt x="1103" y="21595"/>
                    <a:pt x="1097" y="21626"/>
                    <a:pt x="1093" y="21657"/>
                  </a:cubicBezTo>
                  <a:lnTo>
                    <a:pt x="1111" y="21657"/>
                  </a:lnTo>
                  <a:cubicBezTo>
                    <a:pt x="1120" y="21656"/>
                    <a:pt x="1129" y="21656"/>
                    <a:pt x="1139" y="21656"/>
                  </a:cubicBezTo>
                  <a:cubicBezTo>
                    <a:pt x="1134" y="21656"/>
                    <a:pt x="1128" y="21656"/>
                    <a:pt x="1123" y="21657"/>
                  </a:cubicBezTo>
                  <a:cubicBezTo>
                    <a:pt x="1216" y="21655"/>
                    <a:pt x="1309" y="21652"/>
                    <a:pt x="1402" y="21649"/>
                  </a:cubicBezTo>
                  <a:cubicBezTo>
                    <a:pt x="1402" y="21649"/>
                    <a:pt x="1402" y="21649"/>
                    <a:pt x="1403" y="21649"/>
                  </a:cubicBezTo>
                  <a:cubicBezTo>
                    <a:pt x="1403" y="21649"/>
                    <a:pt x="1403" y="21649"/>
                    <a:pt x="1404" y="21649"/>
                  </a:cubicBezTo>
                  <a:cubicBezTo>
                    <a:pt x="1404" y="21649"/>
                    <a:pt x="1404" y="21649"/>
                    <a:pt x="1404" y="21649"/>
                  </a:cubicBezTo>
                  <a:cubicBezTo>
                    <a:pt x="1404" y="21649"/>
                    <a:pt x="1405" y="21649"/>
                    <a:pt x="1406" y="21649"/>
                  </a:cubicBezTo>
                  <a:cubicBezTo>
                    <a:pt x="1406" y="21649"/>
                    <a:pt x="1407" y="21650"/>
                    <a:pt x="1408" y="21650"/>
                  </a:cubicBezTo>
                  <a:cubicBezTo>
                    <a:pt x="1408" y="21650"/>
                    <a:pt x="1409" y="21649"/>
                    <a:pt x="1409" y="21649"/>
                  </a:cubicBezTo>
                  <a:lnTo>
                    <a:pt x="1409" y="21649"/>
                  </a:lnTo>
                  <a:lnTo>
                    <a:pt x="1408" y="21650"/>
                  </a:lnTo>
                  <a:cubicBezTo>
                    <a:pt x="1417" y="21650"/>
                    <a:pt x="1426" y="21649"/>
                    <a:pt x="1436" y="21649"/>
                  </a:cubicBezTo>
                  <a:lnTo>
                    <a:pt x="1434" y="21649"/>
                  </a:lnTo>
                  <a:cubicBezTo>
                    <a:pt x="1436" y="21649"/>
                    <a:pt x="1438" y="21649"/>
                    <a:pt x="1438" y="21648"/>
                  </a:cubicBezTo>
                  <a:lnTo>
                    <a:pt x="1444" y="21648"/>
                  </a:lnTo>
                  <a:cubicBezTo>
                    <a:pt x="1545" y="21642"/>
                    <a:pt x="1645" y="21627"/>
                    <a:pt x="1744" y="21608"/>
                  </a:cubicBezTo>
                  <a:lnTo>
                    <a:pt x="1744" y="21608"/>
                  </a:lnTo>
                  <a:cubicBezTo>
                    <a:pt x="1742" y="21608"/>
                    <a:pt x="1739" y="21609"/>
                    <a:pt x="1736" y="21609"/>
                  </a:cubicBezTo>
                  <a:cubicBezTo>
                    <a:pt x="1754" y="21604"/>
                    <a:pt x="1771" y="21601"/>
                    <a:pt x="1789" y="21597"/>
                  </a:cubicBezTo>
                  <a:cubicBezTo>
                    <a:pt x="1788" y="21597"/>
                    <a:pt x="1786" y="21597"/>
                    <a:pt x="1785" y="21597"/>
                  </a:cubicBezTo>
                  <a:lnTo>
                    <a:pt x="1785" y="21597"/>
                  </a:lnTo>
                  <a:cubicBezTo>
                    <a:pt x="1835" y="21587"/>
                    <a:pt x="1886" y="21575"/>
                    <a:pt x="1934" y="21561"/>
                  </a:cubicBezTo>
                  <a:cubicBezTo>
                    <a:pt x="1971" y="21542"/>
                    <a:pt x="2006" y="21524"/>
                    <a:pt x="2043" y="21506"/>
                  </a:cubicBezTo>
                  <a:cubicBezTo>
                    <a:pt x="2159" y="21449"/>
                    <a:pt x="2276" y="21393"/>
                    <a:pt x="2393" y="21337"/>
                  </a:cubicBezTo>
                  <a:cubicBezTo>
                    <a:pt x="2436" y="21315"/>
                    <a:pt x="2481" y="21293"/>
                    <a:pt x="2524" y="21273"/>
                  </a:cubicBezTo>
                  <a:lnTo>
                    <a:pt x="2524" y="21273"/>
                  </a:lnTo>
                  <a:cubicBezTo>
                    <a:pt x="2520" y="21285"/>
                    <a:pt x="2516" y="21298"/>
                    <a:pt x="2514" y="21310"/>
                  </a:cubicBezTo>
                  <a:cubicBezTo>
                    <a:pt x="2468" y="21451"/>
                    <a:pt x="2436" y="21594"/>
                    <a:pt x="2405" y="21737"/>
                  </a:cubicBezTo>
                  <a:cubicBezTo>
                    <a:pt x="2384" y="21836"/>
                    <a:pt x="2363" y="21936"/>
                    <a:pt x="2347" y="22034"/>
                  </a:cubicBezTo>
                  <a:cubicBezTo>
                    <a:pt x="2342" y="22065"/>
                    <a:pt x="2340" y="22097"/>
                    <a:pt x="2338" y="22128"/>
                  </a:cubicBezTo>
                  <a:cubicBezTo>
                    <a:pt x="2334" y="22163"/>
                    <a:pt x="2328" y="22201"/>
                    <a:pt x="2328" y="22237"/>
                  </a:cubicBezTo>
                  <a:cubicBezTo>
                    <a:pt x="2312" y="22282"/>
                    <a:pt x="2309" y="22333"/>
                    <a:pt x="2323" y="22383"/>
                  </a:cubicBezTo>
                  <a:cubicBezTo>
                    <a:pt x="2325" y="22392"/>
                    <a:pt x="2329" y="22401"/>
                    <a:pt x="2332" y="22409"/>
                  </a:cubicBezTo>
                  <a:cubicBezTo>
                    <a:pt x="2366" y="22410"/>
                    <a:pt x="2401" y="22410"/>
                    <a:pt x="2435" y="22410"/>
                  </a:cubicBezTo>
                  <a:cubicBezTo>
                    <a:pt x="2528" y="22406"/>
                    <a:pt x="2620" y="22398"/>
                    <a:pt x="2712" y="22382"/>
                  </a:cubicBezTo>
                  <a:cubicBezTo>
                    <a:pt x="2769" y="22370"/>
                    <a:pt x="2826" y="22354"/>
                    <a:pt x="2884" y="22338"/>
                  </a:cubicBezTo>
                  <a:cubicBezTo>
                    <a:pt x="2944" y="22323"/>
                    <a:pt x="3003" y="22310"/>
                    <a:pt x="3062" y="22297"/>
                  </a:cubicBezTo>
                  <a:cubicBezTo>
                    <a:pt x="3264" y="22246"/>
                    <a:pt x="3460" y="22176"/>
                    <a:pt x="3652" y="22094"/>
                  </a:cubicBezTo>
                  <a:cubicBezTo>
                    <a:pt x="3723" y="22060"/>
                    <a:pt x="3791" y="22023"/>
                    <a:pt x="3860" y="21984"/>
                  </a:cubicBezTo>
                  <a:cubicBezTo>
                    <a:pt x="3932" y="21945"/>
                    <a:pt x="4005" y="21906"/>
                    <a:pt x="4075" y="21865"/>
                  </a:cubicBezTo>
                  <a:cubicBezTo>
                    <a:pt x="4087" y="21857"/>
                    <a:pt x="4100" y="21849"/>
                    <a:pt x="4111" y="21841"/>
                  </a:cubicBezTo>
                  <a:cubicBezTo>
                    <a:pt x="4146" y="21812"/>
                    <a:pt x="4179" y="21781"/>
                    <a:pt x="4211" y="21749"/>
                  </a:cubicBezTo>
                  <a:cubicBezTo>
                    <a:pt x="4308" y="21652"/>
                    <a:pt x="4398" y="21548"/>
                    <a:pt x="4488" y="21443"/>
                  </a:cubicBezTo>
                  <a:cubicBezTo>
                    <a:pt x="4578" y="21336"/>
                    <a:pt x="4663" y="21227"/>
                    <a:pt x="4737" y="21108"/>
                  </a:cubicBezTo>
                  <a:cubicBezTo>
                    <a:pt x="4810" y="20990"/>
                    <a:pt x="4871" y="20867"/>
                    <a:pt x="4928" y="20741"/>
                  </a:cubicBezTo>
                  <a:cubicBezTo>
                    <a:pt x="5036" y="20505"/>
                    <a:pt x="5114" y="20253"/>
                    <a:pt x="5157" y="19996"/>
                  </a:cubicBezTo>
                  <a:cubicBezTo>
                    <a:pt x="5197" y="19739"/>
                    <a:pt x="5222" y="19482"/>
                    <a:pt x="5199" y="19222"/>
                  </a:cubicBezTo>
                  <a:cubicBezTo>
                    <a:pt x="5159" y="18760"/>
                    <a:pt x="4986" y="18302"/>
                    <a:pt x="4684" y="17946"/>
                  </a:cubicBezTo>
                  <a:cubicBezTo>
                    <a:pt x="4821" y="17764"/>
                    <a:pt x="4968" y="17589"/>
                    <a:pt x="5106" y="17408"/>
                  </a:cubicBezTo>
                  <a:cubicBezTo>
                    <a:pt x="5256" y="17211"/>
                    <a:pt x="5395" y="17006"/>
                    <a:pt x="5530" y="16800"/>
                  </a:cubicBezTo>
                  <a:cubicBezTo>
                    <a:pt x="5806" y="16381"/>
                    <a:pt x="6027" y="15929"/>
                    <a:pt x="6245" y="15479"/>
                  </a:cubicBezTo>
                  <a:lnTo>
                    <a:pt x="6245" y="15479"/>
                  </a:lnTo>
                  <a:cubicBezTo>
                    <a:pt x="6244" y="15481"/>
                    <a:pt x="6243" y="15483"/>
                    <a:pt x="6242" y="15485"/>
                  </a:cubicBezTo>
                  <a:cubicBezTo>
                    <a:pt x="6395" y="15173"/>
                    <a:pt x="6554" y="14862"/>
                    <a:pt x="6702" y="14549"/>
                  </a:cubicBezTo>
                  <a:cubicBezTo>
                    <a:pt x="6767" y="14415"/>
                    <a:pt x="6831" y="14280"/>
                    <a:pt x="6887" y="14143"/>
                  </a:cubicBezTo>
                  <a:cubicBezTo>
                    <a:pt x="6951" y="13985"/>
                    <a:pt x="7003" y="13825"/>
                    <a:pt x="7054" y="13663"/>
                  </a:cubicBezTo>
                  <a:cubicBezTo>
                    <a:pt x="7203" y="13180"/>
                    <a:pt x="7336" y="12692"/>
                    <a:pt x="7489" y="12211"/>
                  </a:cubicBezTo>
                  <a:cubicBezTo>
                    <a:pt x="7570" y="11959"/>
                    <a:pt x="7656" y="11710"/>
                    <a:pt x="7728" y="11455"/>
                  </a:cubicBezTo>
                  <a:cubicBezTo>
                    <a:pt x="7799" y="11202"/>
                    <a:pt x="7860" y="10947"/>
                    <a:pt x="7918" y="10690"/>
                  </a:cubicBezTo>
                  <a:cubicBezTo>
                    <a:pt x="7979" y="10430"/>
                    <a:pt x="8031" y="10168"/>
                    <a:pt x="8075" y="9904"/>
                  </a:cubicBezTo>
                  <a:cubicBezTo>
                    <a:pt x="8115" y="9659"/>
                    <a:pt x="8142" y="9411"/>
                    <a:pt x="8162" y="9163"/>
                  </a:cubicBezTo>
                  <a:cubicBezTo>
                    <a:pt x="8183" y="8892"/>
                    <a:pt x="8206" y="8621"/>
                    <a:pt x="8232" y="8350"/>
                  </a:cubicBezTo>
                  <a:cubicBezTo>
                    <a:pt x="8256" y="8099"/>
                    <a:pt x="8283" y="7846"/>
                    <a:pt x="8296" y="7593"/>
                  </a:cubicBezTo>
                  <a:cubicBezTo>
                    <a:pt x="8303" y="7456"/>
                    <a:pt x="8315" y="7316"/>
                    <a:pt x="8311" y="7179"/>
                  </a:cubicBezTo>
                  <a:cubicBezTo>
                    <a:pt x="8309" y="7047"/>
                    <a:pt x="8304" y="6914"/>
                    <a:pt x="8298" y="6781"/>
                  </a:cubicBezTo>
                  <a:cubicBezTo>
                    <a:pt x="8284" y="6516"/>
                    <a:pt x="8254" y="6254"/>
                    <a:pt x="8218" y="5991"/>
                  </a:cubicBezTo>
                  <a:cubicBezTo>
                    <a:pt x="8197" y="5845"/>
                    <a:pt x="8173" y="5700"/>
                    <a:pt x="8151" y="5553"/>
                  </a:cubicBezTo>
                  <a:lnTo>
                    <a:pt x="8151" y="5553"/>
                  </a:lnTo>
                  <a:cubicBezTo>
                    <a:pt x="8269" y="5761"/>
                    <a:pt x="8386" y="5972"/>
                    <a:pt x="8493" y="6184"/>
                  </a:cubicBezTo>
                  <a:cubicBezTo>
                    <a:pt x="8700" y="6618"/>
                    <a:pt x="8904" y="7053"/>
                    <a:pt x="9093" y="7494"/>
                  </a:cubicBezTo>
                  <a:cubicBezTo>
                    <a:pt x="9302" y="7976"/>
                    <a:pt x="9499" y="8462"/>
                    <a:pt x="9696" y="8948"/>
                  </a:cubicBezTo>
                  <a:cubicBezTo>
                    <a:pt x="9892" y="9434"/>
                    <a:pt x="10083" y="9921"/>
                    <a:pt x="10261" y="10414"/>
                  </a:cubicBezTo>
                  <a:cubicBezTo>
                    <a:pt x="10262" y="10416"/>
                    <a:pt x="10262" y="10420"/>
                    <a:pt x="10263" y="10422"/>
                  </a:cubicBezTo>
                  <a:cubicBezTo>
                    <a:pt x="10263" y="10422"/>
                    <a:pt x="10263" y="10421"/>
                    <a:pt x="10263" y="10420"/>
                  </a:cubicBezTo>
                  <a:cubicBezTo>
                    <a:pt x="10263" y="10422"/>
                    <a:pt x="10264" y="10423"/>
                    <a:pt x="10264" y="10426"/>
                  </a:cubicBezTo>
                  <a:cubicBezTo>
                    <a:pt x="10267" y="10432"/>
                    <a:pt x="10269" y="10439"/>
                    <a:pt x="10272" y="10446"/>
                  </a:cubicBezTo>
                  <a:cubicBezTo>
                    <a:pt x="10271" y="10445"/>
                    <a:pt x="10271" y="10444"/>
                    <a:pt x="10270" y="10442"/>
                  </a:cubicBezTo>
                  <a:lnTo>
                    <a:pt x="10270" y="10442"/>
                  </a:lnTo>
                  <a:cubicBezTo>
                    <a:pt x="10271" y="10445"/>
                    <a:pt x="10272" y="10450"/>
                    <a:pt x="10274" y="10453"/>
                  </a:cubicBezTo>
                  <a:cubicBezTo>
                    <a:pt x="10275" y="10453"/>
                    <a:pt x="10275" y="10454"/>
                    <a:pt x="10275" y="10454"/>
                  </a:cubicBezTo>
                  <a:cubicBezTo>
                    <a:pt x="10276" y="10460"/>
                    <a:pt x="10278" y="10466"/>
                    <a:pt x="10280" y="10471"/>
                  </a:cubicBezTo>
                  <a:cubicBezTo>
                    <a:pt x="10283" y="10479"/>
                    <a:pt x="10285" y="10486"/>
                    <a:pt x="10288" y="10494"/>
                  </a:cubicBezTo>
                  <a:cubicBezTo>
                    <a:pt x="10288" y="10494"/>
                    <a:pt x="10288" y="10495"/>
                    <a:pt x="10290" y="10495"/>
                  </a:cubicBezTo>
                  <a:cubicBezTo>
                    <a:pt x="10299" y="10537"/>
                    <a:pt x="10316" y="10578"/>
                    <a:pt x="10331" y="10618"/>
                  </a:cubicBezTo>
                  <a:cubicBezTo>
                    <a:pt x="10333" y="10622"/>
                    <a:pt x="10334" y="10627"/>
                    <a:pt x="10335" y="10631"/>
                  </a:cubicBezTo>
                  <a:lnTo>
                    <a:pt x="10336" y="10634"/>
                  </a:lnTo>
                  <a:cubicBezTo>
                    <a:pt x="10339" y="10643"/>
                    <a:pt x="10342" y="10653"/>
                    <a:pt x="10347" y="10662"/>
                  </a:cubicBezTo>
                  <a:cubicBezTo>
                    <a:pt x="10349" y="10669"/>
                    <a:pt x="10351" y="10675"/>
                    <a:pt x="10354" y="10682"/>
                  </a:cubicBezTo>
                  <a:cubicBezTo>
                    <a:pt x="10358" y="10695"/>
                    <a:pt x="10363" y="10710"/>
                    <a:pt x="10368" y="10724"/>
                  </a:cubicBezTo>
                  <a:lnTo>
                    <a:pt x="10368" y="10724"/>
                  </a:lnTo>
                  <a:cubicBezTo>
                    <a:pt x="10368" y="10723"/>
                    <a:pt x="10368" y="10722"/>
                    <a:pt x="10367" y="10722"/>
                  </a:cubicBezTo>
                  <a:lnTo>
                    <a:pt x="10367" y="10722"/>
                  </a:lnTo>
                  <a:cubicBezTo>
                    <a:pt x="10368" y="10725"/>
                    <a:pt x="10369" y="10727"/>
                    <a:pt x="10370" y="10730"/>
                  </a:cubicBezTo>
                  <a:lnTo>
                    <a:pt x="10370" y="10730"/>
                  </a:lnTo>
                  <a:cubicBezTo>
                    <a:pt x="10370" y="10729"/>
                    <a:pt x="10370" y="10728"/>
                    <a:pt x="10370" y="10728"/>
                  </a:cubicBezTo>
                  <a:lnTo>
                    <a:pt x="10370" y="10728"/>
                  </a:lnTo>
                  <a:cubicBezTo>
                    <a:pt x="10370" y="10729"/>
                    <a:pt x="10370" y="10729"/>
                    <a:pt x="10371" y="10730"/>
                  </a:cubicBezTo>
                  <a:lnTo>
                    <a:pt x="10371" y="10730"/>
                  </a:lnTo>
                  <a:cubicBezTo>
                    <a:pt x="10370" y="10729"/>
                    <a:pt x="10370" y="10728"/>
                    <a:pt x="10370" y="10726"/>
                  </a:cubicBezTo>
                  <a:lnTo>
                    <a:pt x="10370" y="10726"/>
                  </a:lnTo>
                  <a:cubicBezTo>
                    <a:pt x="10487" y="11067"/>
                    <a:pt x="10598" y="11410"/>
                    <a:pt x="10711" y="11752"/>
                  </a:cubicBezTo>
                  <a:cubicBezTo>
                    <a:pt x="10880" y="12267"/>
                    <a:pt x="11053" y="12779"/>
                    <a:pt x="11193" y="13303"/>
                  </a:cubicBezTo>
                  <a:cubicBezTo>
                    <a:pt x="11327" y="13804"/>
                    <a:pt x="11441" y="14311"/>
                    <a:pt x="11545" y="14819"/>
                  </a:cubicBezTo>
                  <a:lnTo>
                    <a:pt x="11545" y="14819"/>
                  </a:lnTo>
                  <a:cubicBezTo>
                    <a:pt x="11544" y="14814"/>
                    <a:pt x="11543" y="14810"/>
                    <a:pt x="11542" y="14806"/>
                  </a:cubicBezTo>
                  <a:lnTo>
                    <a:pt x="11542" y="14806"/>
                  </a:lnTo>
                  <a:cubicBezTo>
                    <a:pt x="11593" y="15086"/>
                    <a:pt x="11641" y="15368"/>
                    <a:pt x="11680" y="15650"/>
                  </a:cubicBezTo>
                  <a:cubicBezTo>
                    <a:pt x="11718" y="15936"/>
                    <a:pt x="11745" y="16222"/>
                    <a:pt x="11770" y="16509"/>
                  </a:cubicBezTo>
                  <a:cubicBezTo>
                    <a:pt x="11770" y="16524"/>
                    <a:pt x="11771" y="16539"/>
                    <a:pt x="11773" y="16552"/>
                  </a:cubicBezTo>
                  <a:cubicBezTo>
                    <a:pt x="11807" y="17095"/>
                    <a:pt x="11823" y="17640"/>
                    <a:pt x="11834" y="18184"/>
                  </a:cubicBezTo>
                  <a:cubicBezTo>
                    <a:pt x="11840" y="18448"/>
                    <a:pt x="11841" y="18712"/>
                    <a:pt x="11839" y="18977"/>
                  </a:cubicBezTo>
                  <a:cubicBezTo>
                    <a:pt x="11838" y="19227"/>
                    <a:pt x="11823" y="19477"/>
                    <a:pt x="11812" y="19728"/>
                  </a:cubicBezTo>
                  <a:lnTo>
                    <a:pt x="11812" y="19728"/>
                  </a:lnTo>
                  <a:cubicBezTo>
                    <a:pt x="11812" y="19724"/>
                    <a:pt x="11813" y="19721"/>
                    <a:pt x="11813" y="19717"/>
                  </a:cubicBezTo>
                  <a:lnTo>
                    <a:pt x="11813" y="19717"/>
                  </a:lnTo>
                  <a:cubicBezTo>
                    <a:pt x="11813" y="19722"/>
                    <a:pt x="11812" y="19729"/>
                    <a:pt x="11812" y="19735"/>
                  </a:cubicBezTo>
                  <a:cubicBezTo>
                    <a:pt x="11812" y="19737"/>
                    <a:pt x="11812" y="19738"/>
                    <a:pt x="11812" y="19740"/>
                  </a:cubicBezTo>
                  <a:cubicBezTo>
                    <a:pt x="11761" y="20413"/>
                    <a:pt x="11688" y="21082"/>
                    <a:pt x="11578" y="21749"/>
                  </a:cubicBezTo>
                  <a:cubicBezTo>
                    <a:pt x="11541" y="21930"/>
                    <a:pt x="11503" y="22111"/>
                    <a:pt x="11454" y="22290"/>
                  </a:cubicBezTo>
                  <a:cubicBezTo>
                    <a:pt x="11399" y="22490"/>
                    <a:pt x="11340" y="22693"/>
                    <a:pt x="11282" y="22893"/>
                  </a:cubicBezTo>
                  <a:cubicBezTo>
                    <a:pt x="11178" y="23250"/>
                    <a:pt x="11066" y="23605"/>
                    <a:pt x="10948" y="23959"/>
                  </a:cubicBezTo>
                  <a:cubicBezTo>
                    <a:pt x="10883" y="24135"/>
                    <a:pt x="10817" y="24309"/>
                    <a:pt x="10738" y="24478"/>
                  </a:cubicBezTo>
                  <a:cubicBezTo>
                    <a:pt x="10646" y="24668"/>
                    <a:pt x="10555" y="24859"/>
                    <a:pt x="10470" y="25051"/>
                  </a:cubicBezTo>
                  <a:cubicBezTo>
                    <a:pt x="10316" y="25396"/>
                    <a:pt x="10188" y="25753"/>
                    <a:pt x="10025" y="26095"/>
                  </a:cubicBezTo>
                  <a:cubicBezTo>
                    <a:pt x="9991" y="26155"/>
                    <a:pt x="9956" y="26215"/>
                    <a:pt x="9919" y="26273"/>
                  </a:cubicBezTo>
                  <a:cubicBezTo>
                    <a:pt x="9896" y="26306"/>
                    <a:pt x="9873" y="26338"/>
                    <a:pt x="9849" y="26369"/>
                  </a:cubicBezTo>
                  <a:cubicBezTo>
                    <a:pt x="9847" y="26373"/>
                    <a:pt x="9844" y="26376"/>
                    <a:pt x="9841" y="26378"/>
                  </a:cubicBezTo>
                  <a:cubicBezTo>
                    <a:pt x="9828" y="26385"/>
                    <a:pt x="9818" y="26395"/>
                    <a:pt x="9807" y="26405"/>
                  </a:cubicBezTo>
                  <a:cubicBezTo>
                    <a:pt x="9784" y="26400"/>
                    <a:pt x="9761" y="26397"/>
                    <a:pt x="9737" y="26392"/>
                  </a:cubicBezTo>
                  <a:cubicBezTo>
                    <a:pt x="9652" y="26378"/>
                    <a:pt x="9568" y="26373"/>
                    <a:pt x="9483" y="26373"/>
                  </a:cubicBezTo>
                  <a:cubicBezTo>
                    <a:pt x="9438" y="26373"/>
                    <a:pt x="9394" y="26374"/>
                    <a:pt x="9348" y="26377"/>
                  </a:cubicBezTo>
                  <a:cubicBezTo>
                    <a:pt x="9240" y="26384"/>
                    <a:pt x="9129" y="26393"/>
                    <a:pt x="9021" y="26415"/>
                  </a:cubicBezTo>
                  <a:cubicBezTo>
                    <a:pt x="8922" y="26435"/>
                    <a:pt x="8826" y="26467"/>
                    <a:pt x="8729" y="26499"/>
                  </a:cubicBezTo>
                  <a:cubicBezTo>
                    <a:pt x="8606" y="26541"/>
                    <a:pt x="8490" y="26593"/>
                    <a:pt x="8374" y="26649"/>
                  </a:cubicBezTo>
                  <a:cubicBezTo>
                    <a:pt x="8262" y="26703"/>
                    <a:pt x="8159" y="26761"/>
                    <a:pt x="8059" y="26833"/>
                  </a:cubicBezTo>
                  <a:cubicBezTo>
                    <a:pt x="7975" y="26894"/>
                    <a:pt x="7895" y="26960"/>
                    <a:pt x="7815" y="27025"/>
                  </a:cubicBezTo>
                  <a:cubicBezTo>
                    <a:pt x="7748" y="27080"/>
                    <a:pt x="7679" y="27135"/>
                    <a:pt x="7616" y="27197"/>
                  </a:cubicBezTo>
                  <a:cubicBezTo>
                    <a:pt x="7606" y="27208"/>
                    <a:pt x="7594" y="27219"/>
                    <a:pt x="7584" y="27230"/>
                  </a:cubicBezTo>
                  <a:cubicBezTo>
                    <a:pt x="7424" y="27405"/>
                    <a:pt x="7311" y="27621"/>
                    <a:pt x="7195" y="27826"/>
                  </a:cubicBezTo>
                  <a:cubicBezTo>
                    <a:pt x="7137" y="27933"/>
                    <a:pt x="7076" y="28037"/>
                    <a:pt x="7023" y="28147"/>
                  </a:cubicBezTo>
                  <a:cubicBezTo>
                    <a:pt x="6994" y="28208"/>
                    <a:pt x="6965" y="28271"/>
                    <a:pt x="6940" y="28334"/>
                  </a:cubicBezTo>
                  <a:cubicBezTo>
                    <a:pt x="6897" y="28438"/>
                    <a:pt x="6868" y="28547"/>
                    <a:pt x="6842" y="28656"/>
                  </a:cubicBezTo>
                  <a:cubicBezTo>
                    <a:pt x="6779" y="28906"/>
                    <a:pt x="6755" y="29163"/>
                    <a:pt x="6777" y="29420"/>
                  </a:cubicBezTo>
                  <a:cubicBezTo>
                    <a:pt x="6787" y="29546"/>
                    <a:pt x="6811" y="29667"/>
                    <a:pt x="6833" y="29789"/>
                  </a:cubicBezTo>
                  <a:cubicBezTo>
                    <a:pt x="6853" y="29905"/>
                    <a:pt x="6873" y="30020"/>
                    <a:pt x="6897" y="30135"/>
                  </a:cubicBezTo>
                  <a:cubicBezTo>
                    <a:pt x="6897" y="30135"/>
                    <a:pt x="6896" y="30133"/>
                    <a:pt x="6896" y="30133"/>
                  </a:cubicBezTo>
                  <a:lnTo>
                    <a:pt x="6896" y="30133"/>
                  </a:lnTo>
                  <a:cubicBezTo>
                    <a:pt x="6905" y="30180"/>
                    <a:pt x="6915" y="30227"/>
                    <a:pt x="6928" y="30274"/>
                  </a:cubicBezTo>
                  <a:cubicBezTo>
                    <a:pt x="6928" y="30276"/>
                    <a:pt x="6929" y="30280"/>
                    <a:pt x="6929" y="30282"/>
                  </a:cubicBezTo>
                  <a:cubicBezTo>
                    <a:pt x="6931" y="30288"/>
                    <a:pt x="6932" y="30294"/>
                    <a:pt x="6933" y="30299"/>
                  </a:cubicBezTo>
                  <a:cubicBezTo>
                    <a:pt x="6933" y="30298"/>
                    <a:pt x="6933" y="30297"/>
                    <a:pt x="6933" y="30296"/>
                  </a:cubicBezTo>
                  <a:cubicBezTo>
                    <a:pt x="6943" y="30329"/>
                    <a:pt x="6952" y="30363"/>
                    <a:pt x="6960" y="30398"/>
                  </a:cubicBezTo>
                  <a:cubicBezTo>
                    <a:pt x="6969" y="30428"/>
                    <a:pt x="6981" y="30460"/>
                    <a:pt x="6992" y="30491"/>
                  </a:cubicBezTo>
                  <a:lnTo>
                    <a:pt x="6993" y="30491"/>
                  </a:lnTo>
                  <a:cubicBezTo>
                    <a:pt x="6999" y="30506"/>
                    <a:pt x="7004" y="30519"/>
                    <a:pt x="7011" y="30532"/>
                  </a:cubicBezTo>
                  <a:cubicBezTo>
                    <a:pt x="7033" y="30574"/>
                    <a:pt x="7058" y="30616"/>
                    <a:pt x="7082" y="30656"/>
                  </a:cubicBezTo>
                  <a:cubicBezTo>
                    <a:pt x="7100" y="30685"/>
                    <a:pt x="7119" y="30715"/>
                    <a:pt x="7136" y="30745"/>
                  </a:cubicBezTo>
                  <a:cubicBezTo>
                    <a:pt x="7143" y="30759"/>
                    <a:pt x="7148" y="30771"/>
                    <a:pt x="7155" y="30784"/>
                  </a:cubicBezTo>
                  <a:cubicBezTo>
                    <a:pt x="7190" y="30769"/>
                    <a:pt x="7224" y="30754"/>
                    <a:pt x="7258" y="30741"/>
                  </a:cubicBezTo>
                  <a:cubicBezTo>
                    <a:pt x="7369" y="30693"/>
                    <a:pt x="7477" y="30639"/>
                    <a:pt x="7580" y="30577"/>
                  </a:cubicBezTo>
                  <a:cubicBezTo>
                    <a:pt x="7645" y="30539"/>
                    <a:pt x="7710" y="30499"/>
                    <a:pt x="7774" y="30459"/>
                  </a:cubicBezTo>
                  <a:lnTo>
                    <a:pt x="7778" y="30455"/>
                  </a:lnTo>
                  <a:cubicBezTo>
                    <a:pt x="7891" y="30341"/>
                    <a:pt x="8007" y="30233"/>
                    <a:pt x="8127" y="30126"/>
                  </a:cubicBezTo>
                  <a:lnTo>
                    <a:pt x="8127" y="30126"/>
                  </a:lnTo>
                  <a:cubicBezTo>
                    <a:pt x="8125" y="30127"/>
                    <a:pt x="8123" y="30128"/>
                    <a:pt x="8122" y="30129"/>
                  </a:cubicBezTo>
                  <a:cubicBezTo>
                    <a:pt x="8205" y="30055"/>
                    <a:pt x="8287" y="29979"/>
                    <a:pt x="8370" y="29904"/>
                  </a:cubicBezTo>
                  <a:lnTo>
                    <a:pt x="8370" y="29904"/>
                  </a:lnTo>
                  <a:cubicBezTo>
                    <a:pt x="8366" y="30004"/>
                    <a:pt x="8364" y="30104"/>
                    <a:pt x="8365" y="30204"/>
                  </a:cubicBezTo>
                  <a:cubicBezTo>
                    <a:pt x="8365" y="30319"/>
                    <a:pt x="8371" y="30434"/>
                    <a:pt x="8381" y="30548"/>
                  </a:cubicBezTo>
                  <a:cubicBezTo>
                    <a:pt x="8382" y="30561"/>
                    <a:pt x="8385" y="30574"/>
                    <a:pt x="8386" y="30586"/>
                  </a:cubicBezTo>
                  <a:cubicBezTo>
                    <a:pt x="8388" y="30594"/>
                    <a:pt x="8389" y="30602"/>
                    <a:pt x="8390" y="30610"/>
                  </a:cubicBezTo>
                  <a:cubicBezTo>
                    <a:pt x="8393" y="30624"/>
                    <a:pt x="8394" y="30640"/>
                    <a:pt x="8396" y="30655"/>
                  </a:cubicBezTo>
                  <a:cubicBezTo>
                    <a:pt x="8395" y="30655"/>
                    <a:pt x="8395" y="30655"/>
                    <a:pt x="8396" y="30656"/>
                  </a:cubicBezTo>
                  <a:cubicBezTo>
                    <a:pt x="8396" y="30656"/>
                    <a:pt x="8396" y="30656"/>
                    <a:pt x="8396" y="30657"/>
                  </a:cubicBezTo>
                  <a:cubicBezTo>
                    <a:pt x="8396" y="30657"/>
                    <a:pt x="8396" y="30657"/>
                    <a:pt x="8396" y="30658"/>
                  </a:cubicBezTo>
                  <a:cubicBezTo>
                    <a:pt x="8396" y="30658"/>
                    <a:pt x="8396" y="30658"/>
                    <a:pt x="8396" y="30661"/>
                  </a:cubicBezTo>
                  <a:cubicBezTo>
                    <a:pt x="8405" y="30718"/>
                    <a:pt x="8417" y="30776"/>
                    <a:pt x="8421" y="30836"/>
                  </a:cubicBezTo>
                  <a:cubicBezTo>
                    <a:pt x="8422" y="30848"/>
                    <a:pt x="8423" y="30862"/>
                    <a:pt x="8425" y="30876"/>
                  </a:cubicBezTo>
                  <a:lnTo>
                    <a:pt x="8426" y="30876"/>
                  </a:lnTo>
                  <a:cubicBezTo>
                    <a:pt x="8442" y="30954"/>
                    <a:pt x="8460" y="31033"/>
                    <a:pt x="8476" y="31112"/>
                  </a:cubicBezTo>
                  <a:cubicBezTo>
                    <a:pt x="8493" y="31190"/>
                    <a:pt x="8514" y="31269"/>
                    <a:pt x="8531" y="31349"/>
                  </a:cubicBezTo>
                  <a:cubicBezTo>
                    <a:pt x="8537" y="31374"/>
                    <a:pt x="8545" y="31400"/>
                    <a:pt x="8551" y="31427"/>
                  </a:cubicBezTo>
                  <a:cubicBezTo>
                    <a:pt x="8642" y="31390"/>
                    <a:pt x="8729" y="31350"/>
                    <a:pt x="8814" y="31305"/>
                  </a:cubicBezTo>
                  <a:cubicBezTo>
                    <a:pt x="8905" y="31260"/>
                    <a:pt x="8995" y="31212"/>
                    <a:pt x="9083" y="31160"/>
                  </a:cubicBezTo>
                  <a:cubicBezTo>
                    <a:pt x="9184" y="31101"/>
                    <a:pt x="9283" y="31039"/>
                    <a:pt x="9382" y="30978"/>
                  </a:cubicBezTo>
                  <a:lnTo>
                    <a:pt x="9382" y="30978"/>
                  </a:lnTo>
                  <a:cubicBezTo>
                    <a:pt x="9379" y="30980"/>
                    <a:pt x="9376" y="30982"/>
                    <a:pt x="9372" y="30984"/>
                  </a:cubicBezTo>
                  <a:cubicBezTo>
                    <a:pt x="9377" y="30982"/>
                    <a:pt x="9382" y="30978"/>
                    <a:pt x="9385" y="30976"/>
                  </a:cubicBezTo>
                  <a:lnTo>
                    <a:pt x="9385" y="30976"/>
                  </a:lnTo>
                  <a:cubicBezTo>
                    <a:pt x="9384" y="30977"/>
                    <a:pt x="9383" y="30977"/>
                    <a:pt x="9382" y="30978"/>
                  </a:cubicBezTo>
                  <a:lnTo>
                    <a:pt x="9382" y="30978"/>
                  </a:lnTo>
                  <a:cubicBezTo>
                    <a:pt x="9456" y="30931"/>
                    <a:pt x="9529" y="30881"/>
                    <a:pt x="9601" y="30833"/>
                  </a:cubicBezTo>
                  <a:cubicBezTo>
                    <a:pt x="9624" y="30820"/>
                    <a:pt x="9647" y="30803"/>
                    <a:pt x="9672" y="30790"/>
                  </a:cubicBezTo>
                  <a:cubicBezTo>
                    <a:pt x="9704" y="30760"/>
                    <a:pt x="9736" y="30731"/>
                    <a:pt x="9768" y="30701"/>
                  </a:cubicBezTo>
                  <a:cubicBezTo>
                    <a:pt x="9931" y="30548"/>
                    <a:pt x="10091" y="30392"/>
                    <a:pt x="10256" y="30242"/>
                  </a:cubicBezTo>
                  <a:lnTo>
                    <a:pt x="10256" y="30242"/>
                  </a:lnTo>
                  <a:cubicBezTo>
                    <a:pt x="10256" y="30242"/>
                    <a:pt x="10256" y="30242"/>
                    <a:pt x="10256" y="30242"/>
                  </a:cubicBezTo>
                  <a:cubicBezTo>
                    <a:pt x="10256" y="30242"/>
                    <a:pt x="10257" y="30242"/>
                    <a:pt x="10257" y="30242"/>
                  </a:cubicBezTo>
                  <a:lnTo>
                    <a:pt x="10257" y="30242"/>
                  </a:lnTo>
                  <a:cubicBezTo>
                    <a:pt x="10257" y="30241"/>
                    <a:pt x="10258" y="30240"/>
                    <a:pt x="10259" y="30240"/>
                  </a:cubicBezTo>
                  <a:lnTo>
                    <a:pt x="10259" y="30240"/>
                  </a:lnTo>
                  <a:cubicBezTo>
                    <a:pt x="10258" y="30240"/>
                    <a:pt x="10258" y="30240"/>
                    <a:pt x="10258" y="30240"/>
                  </a:cubicBezTo>
                  <a:lnTo>
                    <a:pt x="10258" y="30240"/>
                  </a:lnTo>
                  <a:cubicBezTo>
                    <a:pt x="10259" y="30238"/>
                    <a:pt x="10263" y="30236"/>
                    <a:pt x="10266" y="30234"/>
                  </a:cubicBezTo>
                  <a:cubicBezTo>
                    <a:pt x="10267" y="30232"/>
                    <a:pt x="10269" y="30229"/>
                    <a:pt x="10272" y="30227"/>
                  </a:cubicBezTo>
                  <a:lnTo>
                    <a:pt x="10272" y="30227"/>
                  </a:lnTo>
                  <a:cubicBezTo>
                    <a:pt x="10271" y="30326"/>
                    <a:pt x="10266" y="30423"/>
                    <a:pt x="10271" y="30520"/>
                  </a:cubicBezTo>
                  <a:cubicBezTo>
                    <a:pt x="10272" y="30553"/>
                    <a:pt x="10275" y="30584"/>
                    <a:pt x="10278" y="30617"/>
                  </a:cubicBezTo>
                  <a:cubicBezTo>
                    <a:pt x="10285" y="30627"/>
                    <a:pt x="10291" y="30640"/>
                    <a:pt x="10294" y="30653"/>
                  </a:cubicBezTo>
                  <a:cubicBezTo>
                    <a:pt x="10300" y="30671"/>
                    <a:pt x="10302" y="30689"/>
                    <a:pt x="10306" y="30707"/>
                  </a:cubicBezTo>
                  <a:cubicBezTo>
                    <a:pt x="10314" y="30749"/>
                    <a:pt x="10325" y="30789"/>
                    <a:pt x="10331" y="30830"/>
                  </a:cubicBezTo>
                  <a:cubicBezTo>
                    <a:pt x="10331" y="30824"/>
                    <a:pt x="10330" y="30820"/>
                    <a:pt x="10330" y="30814"/>
                  </a:cubicBezTo>
                  <a:lnTo>
                    <a:pt x="10330" y="30814"/>
                  </a:lnTo>
                  <a:cubicBezTo>
                    <a:pt x="10335" y="30854"/>
                    <a:pt x="10343" y="30896"/>
                    <a:pt x="10354" y="30936"/>
                  </a:cubicBezTo>
                  <a:lnTo>
                    <a:pt x="10354" y="30935"/>
                  </a:lnTo>
                  <a:cubicBezTo>
                    <a:pt x="10362" y="30962"/>
                    <a:pt x="10373" y="30990"/>
                    <a:pt x="10382" y="31018"/>
                  </a:cubicBezTo>
                  <a:cubicBezTo>
                    <a:pt x="10402" y="31079"/>
                    <a:pt x="10415" y="31143"/>
                    <a:pt x="10432" y="31207"/>
                  </a:cubicBezTo>
                  <a:cubicBezTo>
                    <a:pt x="10431" y="31204"/>
                    <a:pt x="10429" y="31200"/>
                    <a:pt x="10429" y="31197"/>
                  </a:cubicBezTo>
                  <a:lnTo>
                    <a:pt x="10429" y="31197"/>
                  </a:lnTo>
                  <a:cubicBezTo>
                    <a:pt x="10429" y="31201"/>
                    <a:pt x="10430" y="31206"/>
                    <a:pt x="10432" y="31209"/>
                  </a:cubicBezTo>
                  <a:lnTo>
                    <a:pt x="10432" y="31211"/>
                  </a:lnTo>
                  <a:cubicBezTo>
                    <a:pt x="10432" y="31212"/>
                    <a:pt x="10434" y="31213"/>
                    <a:pt x="10434" y="31213"/>
                  </a:cubicBezTo>
                  <a:cubicBezTo>
                    <a:pt x="10444" y="31247"/>
                    <a:pt x="10458" y="31279"/>
                    <a:pt x="10471" y="31311"/>
                  </a:cubicBezTo>
                  <a:cubicBezTo>
                    <a:pt x="10487" y="31349"/>
                    <a:pt x="10505" y="31384"/>
                    <a:pt x="10523" y="31421"/>
                  </a:cubicBezTo>
                  <a:cubicBezTo>
                    <a:pt x="10546" y="31462"/>
                    <a:pt x="10569" y="31502"/>
                    <a:pt x="10593" y="31541"/>
                  </a:cubicBezTo>
                  <a:cubicBezTo>
                    <a:pt x="10613" y="31530"/>
                    <a:pt x="10633" y="31517"/>
                    <a:pt x="10654" y="31506"/>
                  </a:cubicBezTo>
                  <a:cubicBezTo>
                    <a:pt x="10736" y="31460"/>
                    <a:pt x="10811" y="31408"/>
                    <a:pt x="10885" y="31354"/>
                  </a:cubicBezTo>
                  <a:cubicBezTo>
                    <a:pt x="10949" y="31303"/>
                    <a:pt x="11009" y="31248"/>
                    <a:pt x="11068" y="31193"/>
                  </a:cubicBezTo>
                  <a:cubicBezTo>
                    <a:pt x="11131" y="31134"/>
                    <a:pt x="11193" y="31072"/>
                    <a:pt x="11251" y="31007"/>
                  </a:cubicBezTo>
                  <a:cubicBezTo>
                    <a:pt x="11350" y="30888"/>
                    <a:pt x="11441" y="30765"/>
                    <a:pt x="11531" y="30640"/>
                  </a:cubicBezTo>
                  <a:cubicBezTo>
                    <a:pt x="11568" y="30590"/>
                    <a:pt x="11601" y="30539"/>
                    <a:pt x="11634" y="30488"/>
                  </a:cubicBezTo>
                  <a:cubicBezTo>
                    <a:pt x="11677" y="30423"/>
                    <a:pt x="11719" y="30358"/>
                    <a:pt x="11758" y="30290"/>
                  </a:cubicBezTo>
                  <a:cubicBezTo>
                    <a:pt x="11794" y="30220"/>
                    <a:pt x="11828" y="30149"/>
                    <a:pt x="11858" y="30079"/>
                  </a:cubicBezTo>
                  <a:cubicBezTo>
                    <a:pt x="11884" y="30021"/>
                    <a:pt x="11905" y="29963"/>
                    <a:pt x="11933" y="29908"/>
                  </a:cubicBezTo>
                  <a:cubicBezTo>
                    <a:pt x="11953" y="29826"/>
                    <a:pt x="11970" y="29743"/>
                    <a:pt x="11980" y="29660"/>
                  </a:cubicBezTo>
                  <a:cubicBezTo>
                    <a:pt x="11992" y="29548"/>
                    <a:pt x="12009" y="29432"/>
                    <a:pt x="12004" y="29322"/>
                  </a:cubicBezTo>
                  <a:cubicBezTo>
                    <a:pt x="12001" y="29216"/>
                    <a:pt x="11993" y="29115"/>
                    <a:pt x="11983" y="29009"/>
                  </a:cubicBezTo>
                  <a:cubicBezTo>
                    <a:pt x="11956" y="28746"/>
                    <a:pt x="11882" y="28488"/>
                    <a:pt x="11790" y="28241"/>
                  </a:cubicBezTo>
                  <a:cubicBezTo>
                    <a:pt x="11744" y="28117"/>
                    <a:pt x="11683" y="27997"/>
                    <a:pt x="11624" y="27881"/>
                  </a:cubicBezTo>
                  <a:cubicBezTo>
                    <a:pt x="11568" y="27770"/>
                    <a:pt x="11506" y="27661"/>
                    <a:pt x="11433" y="27561"/>
                  </a:cubicBezTo>
                  <a:cubicBezTo>
                    <a:pt x="11278" y="27347"/>
                    <a:pt x="11085" y="27168"/>
                    <a:pt x="10894" y="26988"/>
                  </a:cubicBezTo>
                  <a:cubicBezTo>
                    <a:pt x="10718" y="26822"/>
                    <a:pt x="10525" y="26666"/>
                    <a:pt x="10309" y="26555"/>
                  </a:cubicBezTo>
                  <a:cubicBezTo>
                    <a:pt x="10357" y="26486"/>
                    <a:pt x="10400" y="26413"/>
                    <a:pt x="10443" y="26338"/>
                  </a:cubicBezTo>
                  <a:cubicBezTo>
                    <a:pt x="10524" y="26196"/>
                    <a:pt x="10581" y="26040"/>
                    <a:pt x="10644" y="25890"/>
                  </a:cubicBezTo>
                  <a:cubicBezTo>
                    <a:pt x="10749" y="25628"/>
                    <a:pt x="10857" y="25369"/>
                    <a:pt x="10973" y="25110"/>
                  </a:cubicBezTo>
                  <a:cubicBezTo>
                    <a:pt x="11079" y="24873"/>
                    <a:pt x="11194" y="24642"/>
                    <a:pt x="11297" y="24403"/>
                  </a:cubicBezTo>
                  <a:cubicBezTo>
                    <a:pt x="11343" y="24297"/>
                    <a:pt x="11380" y="24187"/>
                    <a:pt x="11417" y="24076"/>
                  </a:cubicBezTo>
                  <a:cubicBezTo>
                    <a:pt x="11463" y="23939"/>
                    <a:pt x="11507" y="23802"/>
                    <a:pt x="11552" y="23664"/>
                  </a:cubicBezTo>
                  <a:cubicBezTo>
                    <a:pt x="11626" y="23430"/>
                    <a:pt x="11697" y="23197"/>
                    <a:pt x="11766" y="22963"/>
                  </a:cubicBezTo>
                  <a:cubicBezTo>
                    <a:pt x="11844" y="22697"/>
                    <a:pt x="11918" y="22431"/>
                    <a:pt x="11984" y="22163"/>
                  </a:cubicBezTo>
                  <a:cubicBezTo>
                    <a:pt x="12044" y="21923"/>
                    <a:pt x="12084" y="21677"/>
                    <a:pt x="12119" y="21433"/>
                  </a:cubicBezTo>
                  <a:cubicBezTo>
                    <a:pt x="12193" y="20899"/>
                    <a:pt x="12249" y="20364"/>
                    <a:pt x="12289" y="19825"/>
                  </a:cubicBezTo>
                  <a:cubicBezTo>
                    <a:pt x="12327" y="19307"/>
                    <a:pt x="12331" y="18784"/>
                    <a:pt x="12320" y="18264"/>
                  </a:cubicBezTo>
                  <a:cubicBezTo>
                    <a:pt x="12310" y="17739"/>
                    <a:pt x="12299" y="17213"/>
                    <a:pt x="12265" y="16688"/>
                  </a:cubicBezTo>
                  <a:cubicBezTo>
                    <a:pt x="12247" y="16408"/>
                    <a:pt x="12224" y="16128"/>
                    <a:pt x="12193" y="15848"/>
                  </a:cubicBezTo>
                  <a:cubicBezTo>
                    <a:pt x="12166" y="15594"/>
                    <a:pt x="12126" y="15341"/>
                    <a:pt x="12084" y="15090"/>
                  </a:cubicBezTo>
                  <a:cubicBezTo>
                    <a:pt x="12039" y="14810"/>
                    <a:pt x="11983" y="14532"/>
                    <a:pt x="11922" y="14255"/>
                  </a:cubicBezTo>
                  <a:lnTo>
                    <a:pt x="11922" y="14255"/>
                  </a:lnTo>
                  <a:cubicBezTo>
                    <a:pt x="11990" y="14328"/>
                    <a:pt x="12057" y="14401"/>
                    <a:pt x="12125" y="14475"/>
                  </a:cubicBezTo>
                  <a:cubicBezTo>
                    <a:pt x="12118" y="14468"/>
                    <a:pt x="12111" y="14460"/>
                    <a:pt x="12103" y="14453"/>
                  </a:cubicBezTo>
                  <a:lnTo>
                    <a:pt x="12103" y="14453"/>
                  </a:lnTo>
                  <a:cubicBezTo>
                    <a:pt x="12197" y="14557"/>
                    <a:pt x="12288" y="14663"/>
                    <a:pt x="12382" y="14770"/>
                  </a:cubicBezTo>
                  <a:cubicBezTo>
                    <a:pt x="12550" y="14963"/>
                    <a:pt x="12715" y="15162"/>
                    <a:pt x="12883" y="15356"/>
                  </a:cubicBezTo>
                  <a:cubicBezTo>
                    <a:pt x="13045" y="15544"/>
                    <a:pt x="13210" y="15728"/>
                    <a:pt x="13371" y="15915"/>
                  </a:cubicBezTo>
                  <a:cubicBezTo>
                    <a:pt x="13551" y="16121"/>
                    <a:pt x="13729" y="16326"/>
                    <a:pt x="13913" y="16528"/>
                  </a:cubicBezTo>
                  <a:cubicBezTo>
                    <a:pt x="14086" y="16716"/>
                    <a:pt x="14265" y="16898"/>
                    <a:pt x="14439" y="17085"/>
                  </a:cubicBezTo>
                  <a:cubicBezTo>
                    <a:pt x="14730" y="17413"/>
                    <a:pt x="15008" y="17754"/>
                    <a:pt x="15290" y="18091"/>
                  </a:cubicBezTo>
                  <a:cubicBezTo>
                    <a:pt x="15572" y="18429"/>
                    <a:pt x="15862" y="18762"/>
                    <a:pt x="16158" y="19087"/>
                  </a:cubicBezTo>
                  <a:cubicBezTo>
                    <a:pt x="16266" y="19214"/>
                    <a:pt x="16375" y="19340"/>
                    <a:pt x="16477" y="19472"/>
                  </a:cubicBezTo>
                  <a:cubicBezTo>
                    <a:pt x="16537" y="19549"/>
                    <a:pt x="16598" y="19626"/>
                    <a:pt x="16658" y="19703"/>
                  </a:cubicBezTo>
                  <a:cubicBezTo>
                    <a:pt x="16692" y="19745"/>
                    <a:pt x="16728" y="19784"/>
                    <a:pt x="16765" y="19823"/>
                  </a:cubicBezTo>
                  <a:cubicBezTo>
                    <a:pt x="16739" y="19876"/>
                    <a:pt x="16715" y="19932"/>
                    <a:pt x="16698" y="19990"/>
                  </a:cubicBezTo>
                  <a:cubicBezTo>
                    <a:pt x="16655" y="20136"/>
                    <a:pt x="16635" y="20285"/>
                    <a:pt x="16621" y="20433"/>
                  </a:cubicBezTo>
                  <a:cubicBezTo>
                    <a:pt x="16610" y="20558"/>
                    <a:pt x="16599" y="20685"/>
                    <a:pt x="16603" y="20810"/>
                  </a:cubicBezTo>
                  <a:cubicBezTo>
                    <a:pt x="16610" y="21068"/>
                    <a:pt x="16642" y="21321"/>
                    <a:pt x="16687" y="21574"/>
                  </a:cubicBezTo>
                  <a:cubicBezTo>
                    <a:pt x="16709" y="21706"/>
                    <a:pt x="16733" y="21836"/>
                    <a:pt x="16780" y="21961"/>
                  </a:cubicBezTo>
                  <a:cubicBezTo>
                    <a:pt x="16826" y="22086"/>
                    <a:pt x="16883" y="22203"/>
                    <a:pt x="16948" y="22320"/>
                  </a:cubicBezTo>
                  <a:cubicBezTo>
                    <a:pt x="17011" y="22432"/>
                    <a:pt x="17084" y="22540"/>
                    <a:pt x="17163" y="22641"/>
                  </a:cubicBezTo>
                  <a:cubicBezTo>
                    <a:pt x="17240" y="22741"/>
                    <a:pt x="17320" y="22843"/>
                    <a:pt x="17410" y="22930"/>
                  </a:cubicBezTo>
                  <a:cubicBezTo>
                    <a:pt x="17496" y="23011"/>
                    <a:pt x="17586" y="23086"/>
                    <a:pt x="17674" y="23165"/>
                  </a:cubicBezTo>
                  <a:cubicBezTo>
                    <a:pt x="17769" y="23247"/>
                    <a:pt x="17862" y="23331"/>
                    <a:pt x="17961" y="23410"/>
                  </a:cubicBezTo>
                  <a:cubicBezTo>
                    <a:pt x="18048" y="23481"/>
                    <a:pt x="18137" y="23549"/>
                    <a:pt x="18230" y="23612"/>
                  </a:cubicBezTo>
                  <a:cubicBezTo>
                    <a:pt x="18334" y="23683"/>
                    <a:pt x="18444" y="23738"/>
                    <a:pt x="18557" y="23792"/>
                  </a:cubicBezTo>
                  <a:lnTo>
                    <a:pt x="18556" y="23791"/>
                  </a:lnTo>
                  <a:lnTo>
                    <a:pt x="18556" y="23791"/>
                  </a:lnTo>
                  <a:cubicBezTo>
                    <a:pt x="18561" y="23794"/>
                    <a:pt x="18567" y="23796"/>
                    <a:pt x="18572" y="23799"/>
                  </a:cubicBezTo>
                  <a:cubicBezTo>
                    <a:pt x="18575" y="23801"/>
                    <a:pt x="18578" y="23803"/>
                    <a:pt x="18582" y="23804"/>
                  </a:cubicBezTo>
                  <a:lnTo>
                    <a:pt x="18582" y="23804"/>
                  </a:lnTo>
                  <a:cubicBezTo>
                    <a:pt x="18730" y="23874"/>
                    <a:pt x="18877" y="23949"/>
                    <a:pt x="19026" y="24019"/>
                  </a:cubicBezTo>
                  <a:cubicBezTo>
                    <a:pt x="19281" y="24140"/>
                    <a:pt x="19541" y="24261"/>
                    <a:pt x="19819" y="24318"/>
                  </a:cubicBezTo>
                  <a:cubicBezTo>
                    <a:pt x="19849" y="24323"/>
                    <a:pt x="19879" y="24326"/>
                    <a:pt x="19909" y="24326"/>
                  </a:cubicBezTo>
                  <a:cubicBezTo>
                    <a:pt x="19947" y="24326"/>
                    <a:pt x="19984" y="24321"/>
                    <a:pt x="20018" y="24310"/>
                  </a:cubicBezTo>
                  <a:cubicBezTo>
                    <a:pt x="20018" y="24306"/>
                    <a:pt x="20019" y="24303"/>
                    <a:pt x="20019" y="24298"/>
                  </a:cubicBezTo>
                  <a:cubicBezTo>
                    <a:pt x="20019" y="24297"/>
                    <a:pt x="20019" y="24296"/>
                    <a:pt x="20019" y="24294"/>
                  </a:cubicBezTo>
                  <a:cubicBezTo>
                    <a:pt x="20021" y="24293"/>
                    <a:pt x="20021" y="24290"/>
                    <a:pt x="20021" y="24289"/>
                  </a:cubicBezTo>
                  <a:cubicBezTo>
                    <a:pt x="20021" y="24289"/>
                    <a:pt x="20021" y="24288"/>
                    <a:pt x="20021" y="24288"/>
                  </a:cubicBezTo>
                  <a:cubicBezTo>
                    <a:pt x="20027" y="24203"/>
                    <a:pt x="20028" y="24118"/>
                    <a:pt x="20034" y="24032"/>
                  </a:cubicBezTo>
                  <a:lnTo>
                    <a:pt x="20034" y="24032"/>
                  </a:lnTo>
                  <a:cubicBezTo>
                    <a:pt x="20034" y="24032"/>
                    <a:pt x="20034" y="24032"/>
                    <a:pt x="20034" y="24032"/>
                  </a:cubicBezTo>
                  <a:cubicBezTo>
                    <a:pt x="20035" y="24027"/>
                    <a:pt x="20035" y="24022"/>
                    <a:pt x="20035" y="24016"/>
                  </a:cubicBezTo>
                  <a:lnTo>
                    <a:pt x="20035" y="24016"/>
                  </a:lnTo>
                  <a:cubicBezTo>
                    <a:pt x="20035" y="24016"/>
                    <a:pt x="20035" y="24016"/>
                    <a:pt x="20035" y="24016"/>
                  </a:cubicBezTo>
                  <a:lnTo>
                    <a:pt x="20035" y="24016"/>
                  </a:lnTo>
                  <a:cubicBezTo>
                    <a:pt x="20035" y="24016"/>
                    <a:pt x="20035" y="24015"/>
                    <a:pt x="20035" y="24015"/>
                  </a:cubicBezTo>
                  <a:cubicBezTo>
                    <a:pt x="20035" y="24012"/>
                    <a:pt x="20035" y="24010"/>
                    <a:pt x="20035" y="24009"/>
                  </a:cubicBezTo>
                  <a:cubicBezTo>
                    <a:pt x="20037" y="24006"/>
                    <a:pt x="20037" y="24002"/>
                    <a:pt x="20037" y="24000"/>
                  </a:cubicBezTo>
                  <a:cubicBezTo>
                    <a:pt x="20038" y="23938"/>
                    <a:pt x="20035" y="23879"/>
                    <a:pt x="20030" y="23818"/>
                  </a:cubicBezTo>
                  <a:lnTo>
                    <a:pt x="20030" y="23818"/>
                  </a:lnTo>
                  <a:cubicBezTo>
                    <a:pt x="20031" y="23824"/>
                    <a:pt x="20031" y="23828"/>
                    <a:pt x="20032" y="23833"/>
                  </a:cubicBezTo>
                  <a:cubicBezTo>
                    <a:pt x="20026" y="23772"/>
                    <a:pt x="20017" y="23711"/>
                    <a:pt x="20009" y="23649"/>
                  </a:cubicBezTo>
                  <a:cubicBezTo>
                    <a:pt x="20001" y="23592"/>
                    <a:pt x="19998" y="23534"/>
                    <a:pt x="19992" y="23477"/>
                  </a:cubicBezTo>
                  <a:cubicBezTo>
                    <a:pt x="19984" y="23413"/>
                    <a:pt x="19971" y="23349"/>
                    <a:pt x="19960" y="23284"/>
                  </a:cubicBezTo>
                  <a:cubicBezTo>
                    <a:pt x="19950" y="23229"/>
                    <a:pt x="19939" y="23174"/>
                    <a:pt x="19926" y="23119"/>
                  </a:cubicBezTo>
                  <a:cubicBezTo>
                    <a:pt x="19926" y="23119"/>
                    <a:pt x="19926" y="23120"/>
                    <a:pt x="19926" y="23120"/>
                  </a:cubicBezTo>
                  <a:cubicBezTo>
                    <a:pt x="19907" y="23046"/>
                    <a:pt x="19890" y="22974"/>
                    <a:pt x="19873" y="22899"/>
                  </a:cubicBezTo>
                  <a:cubicBezTo>
                    <a:pt x="19872" y="22891"/>
                    <a:pt x="19870" y="22884"/>
                    <a:pt x="19868" y="22876"/>
                  </a:cubicBezTo>
                  <a:cubicBezTo>
                    <a:pt x="19816" y="22745"/>
                    <a:pt x="19756" y="22616"/>
                    <a:pt x="19697" y="22489"/>
                  </a:cubicBezTo>
                  <a:cubicBezTo>
                    <a:pt x="19666" y="22423"/>
                    <a:pt x="19634" y="22358"/>
                    <a:pt x="19603" y="22293"/>
                  </a:cubicBezTo>
                  <a:lnTo>
                    <a:pt x="19603" y="22293"/>
                  </a:lnTo>
                  <a:cubicBezTo>
                    <a:pt x="19758" y="22337"/>
                    <a:pt x="19916" y="22367"/>
                    <a:pt x="20074" y="22398"/>
                  </a:cubicBezTo>
                  <a:cubicBezTo>
                    <a:pt x="20249" y="22432"/>
                    <a:pt x="20426" y="22460"/>
                    <a:pt x="20605" y="22463"/>
                  </a:cubicBezTo>
                  <a:cubicBezTo>
                    <a:pt x="20639" y="22464"/>
                    <a:pt x="20673" y="22464"/>
                    <a:pt x="20707" y="22464"/>
                  </a:cubicBezTo>
                  <a:cubicBezTo>
                    <a:pt x="20753" y="22464"/>
                    <a:pt x="20800" y="22464"/>
                    <a:pt x="20846" y="22463"/>
                  </a:cubicBezTo>
                  <a:cubicBezTo>
                    <a:pt x="20851" y="22463"/>
                    <a:pt x="20856" y="22463"/>
                    <a:pt x="20862" y="22462"/>
                  </a:cubicBezTo>
                  <a:cubicBezTo>
                    <a:pt x="20919" y="22454"/>
                    <a:pt x="20978" y="22446"/>
                    <a:pt x="21037" y="22438"/>
                  </a:cubicBezTo>
                  <a:cubicBezTo>
                    <a:pt x="21038" y="22437"/>
                    <a:pt x="21039" y="22437"/>
                    <a:pt x="21043" y="22437"/>
                  </a:cubicBezTo>
                  <a:lnTo>
                    <a:pt x="21040" y="22437"/>
                  </a:lnTo>
                  <a:cubicBezTo>
                    <a:pt x="21044" y="22437"/>
                    <a:pt x="21046" y="22437"/>
                    <a:pt x="21050" y="22436"/>
                  </a:cubicBezTo>
                  <a:cubicBezTo>
                    <a:pt x="21159" y="22417"/>
                    <a:pt x="21268" y="22386"/>
                    <a:pt x="21378" y="22361"/>
                  </a:cubicBezTo>
                  <a:cubicBezTo>
                    <a:pt x="21374" y="22349"/>
                    <a:pt x="21372" y="22337"/>
                    <a:pt x="21371" y="22325"/>
                  </a:cubicBezTo>
                  <a:cubicBezTo>
                    <a:pt x="21371" y="22326"/>
                    <a:pt x="21371" y="22326"/>
                    <a:pt x="21371" y="22326"/>
                  </a:cubicBezTo>
                  <a:cubicBezTo>
                    <a:pt x="21348" y="22219"/>
                    <a:pt x="21314" y="22115"/>
                    <a:pt x="21278" y="22011"/>
                  </a:cubicBezTo>
                  <a:cubicBezTo>
                    <a:pt x="21242" y="21910"/>
                    <a:pt x="21210" y="21803"/>
                    <a:pt x="21166" y="21703"/>
                  </a:cubicBezTo>
                  <a:cubicBezTo>
                    <a:pt x="21165" y="21700"/>
                    <a:pt x="21164" y="21699"/>
                    <a:pt x="21163" y="21697"/>
                  </a:cubicBezTo>
                  <a:cubicBezTo>
                    <a:pt x="21116" y="21596"/>
                    <a:pt x="21064" y="21499"/>
                    <a:pt x="21008" y="21403"/>
                  </a:cubicBezTo>
                  <a:cubicBezTo>
                    <a:pt x="20924" y="21282"/>
                    <a:pt x="20840" y="21161"/>
                    <a:pt x="20752" y="21043"/>
                  </a:cubicBezTo>
                  <a:cubicBezTo>
                    <a:pt x="20647" y="20901"/>
                    <a:pt x="20538" y="20761"/>
                    <a:pt x="20431" y="20622"/>
                  </a:cubicBezTo>
                  <a:cubicBezTo>
                    <a:pt x="20458" y="20621"/>
                    <a:pt x="20486" y="20621"/>
                    <a:pt x="20513" y="20621"/>
                  </a:cubicBezTo>
                  <a:cubicBezTo>
                    <a:pt x="20638" y="20619"/>
                    <a:pt x="20764" y="20616"/>
                    <a:pt x="20887" y="20595"/>
                  </a:cubicBezTo>
                  <a:cubicBezTo>
                    <a:pt x="21130" y="20551"/>
                    <a:pt x="21364" y="20486"/>
                    <a:pt x="21595" y="20400"/>
                  </a:cubicBezTo>
                  <a:cubicBezTo>
                    <a:pt x="21697" y="20361"/>
                    <a:pt x="21796" y="20308"/>
                    <a:pt x="21892" y="20255"/>
                  </a:cubicBezTo>
                  <a:cubicBezTo>
                    <a:pt x="21953" y="20222"/>
                    <a:pt x="22018" y="20189"/>
                    <a:pt x="22076" y="20149"/>
                  </a:cubicBezTo>
                  <a:cubicBezTo>
                    <a:pt x="22165" y="20089"/>
                    <a:pt x="22250" y="20030"/>
                    <a:pt x="22313" y="19942"/>
                  </a:cubicBezTo>
                  <a:cubicBezTo>
                    <a:pt x="22318" y="19934"/>
                    <a:pt x="22322" y="19926"/>
                    <a:pt x="22328" y="19916"/>
                  </a:cubicBezTo>
                  <a:cubicBezTo>
                    <a:pt x="22305" y="19871"/>
                    <a:pt x="22279" y="19826"/>
                    <a:pt x="22254" y="19779"/>
                  </a:cubicBezTo>
                  <a:lnTo>
                    <a:pt x="22251" y="19779"/>
                  </a:lnTo>
                  <a:cubicBezTo>
                    <a:pt x="22251" y="19778"/>
                    <a:pt x="22251" y="19778"/>
                    <a:pt x="22251" y="19778"/>
                  </a:cubicBezTo>
                  <a:cubicBezTo>
                    <a:pt x="22250" y="19777"/>
                    <a:pt x="22250" y="19777"/>
                    <a:pt x="22250" y="19776"/>
                  </a:cubicBezTo>
                  <a:cubicBezTo>
                    <a:pt x="22246" y="19769"/>
                    <a:pt x="22241" y="19761"/>
                    <a:pt x="22237" y="19753"/>
                  </a:cubicBezTo>
                  <a:cubicBezTo>
                    <a:pt x="22167" y="19649"/>
                    <a:pt x="22089" y="19548"/>
                    <a:pt x="22006" y="19452"/>
                  </a:cubicBezTo>
                  <a:cubicBezTo>
                    <a:pt x="22000" y="19444"/>
                    <a:pt x="21993" y="19438"/>
                    <a:pt x="21986" y="19430"/>
                  </a:cubicBezTo>
                  <a:lnTo>
                    <a:pt x="21986" y="19430"/>
                  </a:lnTo>
                  <a:lnTo>
                    <a:pt x="21987" y="19432"/>
                  </a:lnTo>
                  <a:cubicBezTo>
                    <a:pt x="21942" y="19379"/>
                    <a:pt x="21890" y="19330"/>
                    <a:pt x="21841" y="19280"/>
                  </a:cubicBezTo>
                  <a:cubicBezTo>
                    <a:pt x="21789" y="19226"/>
                    <a:pt x="21739" y="19172"/>
                    <a:pt x="21682" y="19124"/>
                  </a:cubicBezTo>
                  <a:cubicBezTo>
                    <a:pt x="21577" y="19038"/>
                    <a:pt x="21467" y="18957"/>
                    <a:pt x="21357" y="18879"/>
                  </a:cubicBezTo>
                  <a:lnTo>
                    <a:pt x="21357" y="18879"/>
                  </a:lnTo>
                  <a:cubicBezTo>
                    <a:pt x="21357" y="18880"/>
                    <a:pt x="21358" y="18880"/>
                    <a:pt x="21358" y="18881"/>
                  </a:cubicBezTo>
                  <a:lnTo>
                    <a:pt x="21358" y="18881"/>
                  </a:lnTo>
                  <a:cubicBezTo>
                    <a:pt x="21351" y="18875"/>
                    <a:pt x="21344" y="18870"/>
                    <a:pt x="21337" y="18866"/>
                  </a:cubicBezTo>
                  <a:cubicBezTo>
                    <a:pt x="21242" y="18802"/>
                    <a:pt x="21146" y="18741"/>
                    <a:pt x="21048" y="18684"/>
                  </a:cubicBezTo>
                  <a:cubicBezTo>
                    <a:pt x="20956" y="18645"/>
                    <a:pt x="20860" y="18613"/>
                    <a:pt x="20766" y="18581"/>
                  </a:cubicBezTo>
                  <a:cubicBezTo>
                    <a:pt x="20648" y="18541"/>
                    <a:pt x="20529" y="18505"/>
                    <a:pt x="20408" y="18475"/>
                  </a:cubicBezTo>
                  <a:cubicBezTo>
                    <a:pt x="20280" y="18444"/>
                    <a:pt x="20149" y="18412"/>
                    <a:pt x="20018" y="18397"/>
                  </a:cubicBezTo>
                  <a:cubicBezTo>
                    <a:pt x="19899" y="18383"/>
                    <a:pt x="19782" y="18372"/>
                    <a:pt x="19662" y="18372"/>
                  </a:cubicBezTo>
                  <a:cubicBezTo>
                    <a:pt x="19651" y="18372"/>
                    <a:pt x="19640" y="18373"/>
                    <a:pt x="19628" y="18373"/>
                  </a:cubicBezTo>
                  <a:cubicBezTo>
                    <a:pt x="19492" y="18375"/>
                    <a:pt x="19355" y="18385"/>
                    <a:pt x="19219" y="18397"/>
                  </a:cubicBezTo>
                  <a:cubicBezTo>
                    <a:pt x="19098" y="18407"/>
                    <a:pt x="18978" y="18417"/>
                    <a:pt x="18856" y="18430"/>
                  </a:cubicBezTo>
                  <a:cubicBezTo>
                    <a:pt x="18724" y="18445"/>
                    <a:pt x="18596" y="18471"/>
                    <a:pt x="18467" y="18505"/>
                  </a:cubicBezTo>
                  <a:cubicBezTo>
                    <a:pt x="18342" y="18540"/>
                    <a:pt x="18217" y="18581"/>
                    <a:pt x="18099" y="18631"/>
                  </a:cubicBezTo>
                  <a:cubicBezTo>
                    <a:pt x="17982" y="18682"/>
                    <a:pt x="17874" y="18751"/>
                    <a:pt x="17767" y="18820"/>
                  </a:cubicBezTo>
                  <a:cubicBezTo>
                    <a:pt x="17563" y="18951"/>
                    <a:pt x="17362" y="19086"/>
                    <a:pt x="17185" y="19254"/>
                  </a:cubicBezTo>
                  <a:lnTo>
                    <a:pt x="17168" y="19272"/>
                  </a:lnTo>
                  <a:cubicBezTo>
                    <a:pt x="17124" y="19316"/>
                    <a:pt x="17084" y="19363"/>
                    <a:pt x="17045" y="19412"/>
                  </a:cubicBezTo>
                  <a:cubicBezTo>
                    <a:pt x="16933" y="19277"/>
                    <a:pt x="16828" y="19138"/>
                    <a:pt x="16717" y="19002"/>
                  </a:cubicBezTo>
                  <a:cubicBezTo>
                    <a:pt x="16599" y="18858"/>
                    <a:pt x="16473" y="18719"/>
                    <a:pt x="16348" y="18581"/>
                  </a:cubicBezTo>
                  <a:lnTo>
                    <a:pt x="16348" y="18581"/>
                  </a:lnTo>
                  <a:cubicBezTo>
                    <a:pt x="16348" y="18582"/>
                    <a:pt x="16349" y="18582"/>
                    <a:pt x="16350" y="18583"/>
                  </a:cubicBezTo>
                  <a:lnTo>
                    <a:pt x="16350" y="18583"/>
                  </a:lnTo>
                  <a:cubicBezTo>
                    <a:pt x="16291" y="18519"/>
                    <a:pt x="16232" y="18454"/>
                    <a:pt x="16174" y="18388"/>
                  </a:cubicBezTo>
                  <a:cubicBezTo>
                    <a:pt x="15827" y="17986"/>
                    <a:pt x="15489" y="17577"/>
                    <a:pt x="15150" y="17170"/>
                  </a:cubicBezTo>
                  <a:cubicBezTo>
                    <a:pt x="14824" y="16779"/>
                    <a:pt x="14467" y="16420"/>
                    <a:pt x="14123" y="16045"/>
                  </a:cubicBezTo>
                  <a:lnTo>
                    <a:pt x="14123" y="16045"/>
                  </a:lnTo>
                  <a:cubicBezTo>
                    <a:pt x="14124" y="16046"/>
                    <a:pt x="14124" y="16046"/>
                    <a:pt x="14125" y="16047"/>
                  </a:cubicBezTo>
                  <a:cubicBezTo>
                    <a:pt x="14120" y="16042"/>
                    <a:pt x="14116" y="16037"/>
                    <a:pt x="14111" y="16031"/>
                  </a:cubicBezTo>
                  <a:cubicBezTo>
                    <a:pt x="14110" y="16030"/>
                    <a:pt x="14109" y="16029"/>
                    <a:pt x="14108" y="16027"/>
                  </a:cubicBezTo>
                  <a:lnTo>
                    <a:pt x="14108" y="16027"/>
                  </a:lnTo>
                  <a:cubicBezTo>
                    <a:pt x="13967" y="15866"/>
                    <a:pt x="13827" y="15705"/>
                    <a:pt x="13688" y="15545"/>
                  </a:cubicBezTo>
                  <a:cubicBezTo>
                    <a:pt x="13521" y="15353"/>
                    <a:pt x="13352" y="15163"/>
                    <a:pt x="13186" y="14971"/>
                  </a:cubicBezTo>
                  <a:cubicBezTo>
                    <a:pt x="13020" y="14778"/>
                    <a:pt x="12857" y="14582"/>
                    <a:pt x="12690" y="14390"/>
                  </a:cubicBezTo>
                  <a:cubicBezTo>
                    <a:pt x="12522" y="14197"/>
                    <a:pt x="12351" y="14006"/>
                    <a:pt x="12176" y="13817"/>
                  </a:cubicBezTo>
                  <a:cubicBezTo>
                    <a:pt x="12023" y="13651"/>
                    <a:pt x="11865" y="13488"/>
                    <a:pt x="11713" y="13321"/>
                  </a:cubicBezTo>
                  <a:cubicBezTo>
                    <a:pt x="11705" y="13312"/>
                    <a:pt x="11698" y="13304"/>
                    <a:pt x="11691" y="13295"/>
                  </a:cubicBezTo>
                  <a:cubicBezTo>
                    <a:pt x="11689" y="13292"/>
                    <a:pt x="11687" y="13292"/>
                    <a:pt x="11686" y="13290"/>
                  </a:cubicBezTo>
                  <a:cubicBezTo>
                    <a:pt x="11640" y="13115"/>
                    <a:pt x="11595" y="12940"/>
                    <a:pt x="11544" y="12766"/>
                  </a:cubicBezTo>
                  <a:cubicBezTo>
                    <a:pt x="11468" y="12509"/>
                    <a:pt x="11384" y="12254"/>
                    <a:pt x="11300" y="11998"/>
                  </a:cubicBezTo>
                  <a:cubicBezTo>
                    <a:pt x="11147" y="11526"/>
                    <a:pt x="10993" y="11051"/>
                    <a:pt x="10830" y="10582"/>
                  </a:cubicBezTo>
                  <a:cubicBezTo>
                    <a:pt x="10825" y="10569"/>
                    <a:pt x="10820" y="10556"/>
                    <a:pt x="10816" y="10542"/>
                  </a:cubicBezTo>
                  <a:cubicBezTo>
                    <a:pt x="10816" y="10542"/>
                    <a:pt x="10816" y="10541"/>
                    <a:pt x="10816" y="10541"/>
                  </a:cubicBezTo>
                  <a:cubicBezTo>
                    <a:pt x="10816" y="10540"/>
                    <a:pt x="10814" y="10539"/>
                    <a:pt x="10814" y="10537"/>
                  </a:cubicBezTo>
                  <a:cubicBezTo>
                    <a:pt x="10814" y="10535"/>
                    <a:pt x="10813" y="10534"/>
                    <a:pt x="10813" y="10533"/>
                  </a:cubicBezTo>
                  <a:cubicBezTo>
                    <a:pt x="10811" y="10526"/>
                    <a:pt x="10809" y="10518"/>
                    <a:pt x="10805" y="10511"/>
                  </a:cubicBezTo>
                  <a:cubicBezTo>
                    <a:pt x="10805" y="10510"/>
                    <a:pt x="10804" y="10509"/>
                    <a:pt x="10804" y="10508"/>
                  </a:cubicBezTo>
                  <a:cubicBezTo>
                    <a:pt x="10794" y="10464"/>
                    <a:pt x="10774" y="10420"/>
                    <a:pt x="10758" y="10378"/>
                  </a:cubicBezTo>
                  <a:lnTo>
                    <a:pt x="10756" y="10368"/>
                  </a:lnTo>
                  <a:cubicBezTo>
                    <a:pt x="10753" y="10359"/>
                    <a:pt x="10750" y="10350"/>
                    <a:pt x="10746" y="10340"/>
                  </a:cubicBezTo>
                  <a:cubicBezTo>
                    <a:pt x="10744" y="10332"/>
                    <a:pt x="10740" y="10324"/>
                    <a:pt x="10737" y="10316"/>
                  </a:cubicBezTo>
                  <a:cubicBezTo>
                    <a:pt x="10734" y="10307"/>
                    <a:pt x="10731" y="10298"/>
                    <a:pt x="10728" y="10288"/>
                  </a:cubicBezTo>
                  <a:lnTo>
                    <a:pt x="10728" y="10288"/>
                  </a:lnTo>
                  <a:cubicBezTo>
                    <a:pt x="10729" y="10292"/>
                    <a:pt x="10730" y="10297"/>
                    <a:pt x="10731" y="10301"/>
                  </a:cubicBezTo>
                  <a:cubicBezTo>
                    <a:pt x="10726" y="10283"/>
                    <a:pt x="10719" y="10266"/>
                    <a:pt x="10714" y="10247"/>
                  </a:cubicBezTo>
                  <a:cubicBezTo>
                    <a:pt x="10500" y="9637"/>
                    <a:pt x="10254" y="9036"/>
                    <a:pt x="10011" y="8436"/>
                  </a:cubicBezTo>
                  <a:cubicBezTo>
                    <a:pt x="9814" y="7952"/>
                    <a:pt x="9616" y="7471"/>
                    <a:pt x="9401" y="6995"/>
                  </a:cubicBezTo>
                  <a:cubicBezTo>
                    <a:pt x="9286" y="6738"/>
                    <a:pt x="9168" y="6482"/>
                    <a:pt x="9048" y="6226"/>
                  </a:cubicBezTo>
                  <a:cubicBezTo>
                    <a:pt x="8999" y="6119"/>
                    <a:pt x="8947" y="6012"/>
                    <a:pt x="8895" y="5905"/>
                  </a:cubicBezTo>
                  <a:lnTo>
                    <a:pt x="8895" y="5905"/>
                  </a:lnTo>
                  <a:cubicBezTo>
                    <a:pt x="8959" y="5952"/>
                    <a:pt x="9024" y="5999"/>
                    <a:pt x="9085" y="6048"/>
                  </a:cubicBezTo>
                  <a:cubicBezTo>
                    <a:pt x="9490" y="6370"/>
                    <a:pt x="9885" y="6704"/>
                    <a:pt x="10317" y="6988"/>
                  </a:cubicBezTo>
                  <a:cubicBezTo>
                    <a:pt x="10320" y="6991"/>
                    <a:pt x="10324" y="6992"/>
                    <a:pt x="10327" y="6994"/>
                  </a:cubicBezTo>
                  <a:cubicBezTo>
                    <a:pt x="10335" y="7001"/>
                    <a:pt x="10344" y="7007"/>
                    <a:pt x="10352" y="7012"/>
                  </a:cubicBezTo>
                  <a:cubicBezTo>
                    <a:pt x="10375" y="7030"/>
                    <a:pt x="10400" y="7044"/>
                    <a:pt x="10424" y="7059"/>
                  </a:cubicBezTo>
                  <a:lnTo>
                    <a:pt x="10424" y="7059"/>
                  </a:lnTo>
                  <a:cubicBezTo>
                    <a:pt x="10424" y="7059"/>
                    <a:pt x="10424" y="7059"/>
                    <a:pt x="10424" y="7059"/>
                  </a:cubicBezTo>
                  <a:lnTo>
                    <a:pt x="10424" y="7059"/>
                  </a:lnTo>
                  <a:cubicBezTo>
                    <a:pt x="10425" y="7060"/>
                    <a:pt x="10427" y="7061"/>
                    <a:pt x="10428" y="7061"/>
                  </a:cubicBezTo>
                  <a:lnTo>
                    <a:pt x="10428" y="7061"/>
                  </a:lnTo>
                  <a:lnTo>
                    <a:pt x="10442" y="7071"/>
                  </a:lnTo>
                  <a:cubicBezTo>
                    <a:pt x="10443" y="7072"/>
                    <a:pt x="10444" y="7072"/>
                    <a:pt x="10446" y="7073"/>
                  </a:cubicBezTo>
                  <a:lnTo>
                    <a:pt x="10445" y="7073"/>
                  </a:lnTo>
                  <a:cubicBezTo>
                    <a:pt x="10593" y="7168"/>
                    <a:pt x="10745" y="7256"/>
                    <a:pt x="10894" y="7346"/>
                  </a:cubicBezTo>
                  <a:cubicBezTo>
                    <a:pt x="11058" y="7445"/>
                    <a:pt x="11219" y="7547"/>
                    <a:pt x="11383" y="7645"/>
                  </a:cubicBezTo>
                  <a:cubicBezTo>
                    <a:pt x="11834" y="7916"/>
                    <a:pt x="12296" y="8172"/>
                    <a:pt x="12762" y="8418"/>
                  </a:cubicBezTo>
                  <a:cubicBezTo>
                    <a:pt x="13215" y="8656"/>
                    <a:pt x="13691" y="8850"/>
                    <a:pt x="14154" y="9067"/>
                  </a:cubicBezTo>
                  <a:cubicBezTo>
                    <a:pt x="14153" y="9067"/>
                    <a:pt x="14152" y="9066"/>
                    <a:pt x="14151" y="9066"/>
                  </a:cubicBezTo>
                  <a:lnTo>
                    <a:pt x="14151" y="9066"/>
                  </a:lnTo>
                  <a:cubicBezTo>
                    <a:pt x="14153" y="9067"/>
                    <a:pt x="14156" y="9068"/>
                    <a:pt x="14158" y="9068"/>
                  </a:cubicBezTo>
                  <a:cubicBezTo>
                    <a:pt x="14165" y="9072"/>
                    <a:pt x="14173" y="9075"/>
                    <a:pt x="14180" y="9079"/>
                  </a:cubicBezTo>
                  <a:cubicBezTo>
                    <a:pt x="14178" y="9078"/>
                    <a:pt x="14177" y="9078"/>
                    <a:pt x="14176" y="9077"/>
                  </a:cubicBezTo>
                  <a:lnTo>
                    <a:pt x="14176" y="9077"/>
                  </a:lnTo>
                  <a:cubicBezTo>
                    <a:pt x="14377" y="9177"/>
                    <a:pt x="14579" y="9279"/>
                    <a:pt x="14777" y="9384"/>
                  </a:cubicBezTo>
                  <a:cubicBezTo>
                    <a:pt x="14977" y="9490"/>
                    <a:pt x="15182" y="9590"/>
                    <a:pt x="15375" y="9710"/>
                  </a:cubicBezTo>
                  <a:cubicBezTo>
                    <a:pt x="15385" y="9718"/>
                    <a:pt x="15396" y="9726"/>
                    <a:pt x="15408" y="9734"/>
                  </a:cubicBezTo>
                  <a:cubicBezTo>
                    <a:pt x="15412" y="9742"/>
                    <a:pt x="15421" y="9745"/>
                    <a:pt x="15427" y="9752"/>
                  </a:cubicBezTo>
                  <a:cubicBezTo>
                    <a:pt x="15423" y="9774"/>
                    <a:pt x="15416" y="9796"/>
                    <a:pt x="15412" y="9817"/>
                  </a:cubicBezTo>
                  <a:cubicBezTo>
                    <a:pt x="15387" y="9950"/>
                    <a:pt x="15381" y="10091"/>
                    <a:pt x="15401" y="10224"/>
                  </a:cubicBezTo>
                  <a:cubicBezTo>
                    <a:pt x="15420" y="10347"/>
                    <a:pt x="15448" y="10468"/>
                    <a:pt x="15474" y="10590"/>
                  </a:cubicBezTo>
                  <a:cubicBezTo>
                    <a:pt x="15472" y="10580"/>
                    <a:pt x="15469" y="10570"/>
                    <a:pt x="15467" y="10559"/>
                  </a:cubicBezTo>
                  <a:lnTo>
                    <a:pt x="15467" y="10559"/>
                  </a:lnTo>
                  <a:lnTo>
                    <a:pt x="15485" y="10650"/>
                  </a:lnTo>
                  <a:cubicBezTo>
                    <a:pt x="15508" y="10774"/>
                    <a:pt x="15528" y="10900"/>
                    <a:pt x="15564" y="11022"/>
                  </a:cubicBezTo>
                  <a:cubicBezTo>
                    <a:pt x="15603" y="11152"/>
                    <a:pt x="15644" y="11280"/>
                    <a:pt x="15702" y="11402"/>
                  </a:cubicBezTo>
                  <a:cubicBezTo>
                    <a:pt x="15803" y="11619"/>
                    <a:pt x="15941" y="11824"/>
                    <a:pt x="16100" y="12005"/>
                  </a:cubicBezTo>
                  <a:cubicBezTo>
                    <a:pt x="16260" y="12189"/>
                    <a:pt x="16437" y="12363"/>
                    <a:pt x="16638" y="12503"/>
                  </a:cubicBezTo>
                  <a:cubicBezTo>
                    <a:pt x="16739" y="12574"/>
                    <a:pt x="16843" y="12646"/>
                    <a:pt x="16955" y="12700"/>
                  </a:cubicBezTo>
                  <a:cubicBezTo>
                    <a:pt x="17070" y="12758"/>
                    <a:pt x="17192" y="12804"/>
                    <a:pt x="17314" y="12847"/>
                  </a:cubicBezTo>
                  <a:cubicBezTo>
                    <a:pt x="17531" y="12924"/>
                    <a:pt x="17755" y="12973"/>
                    <a:pt x="17983" y="13010"/>
                  </a:cubicBezTo>
                  <a:cubicBezTo>
                    <a:pt x="18016" y="13012"/>
                    <a:pt x="18050" y="13016"/>
                    <a:pt x="18085" y="13018"/>
                  </a:cubicBezTo>
                  <a:cubicBezTo>
                    <a:pt x="18170" y="13024"/>
                    <a:pt x="18256" y="13032"/>
                    <a:pt x="18342" y="13033"/>
                  </a:cubicBezTo>
                  <a:cubicBezTo>
                    <a:pt x="18405" y="13030"/>
                    <a:pt x="18468" y="13027"/>
                    <a:pt x="18532" y="13024"/>
                  </a:cubicBezTo>
                  <a:cubicBezTo>
                    <a:pt x="18601" y="13018"/>
                    <a:pt x="18675" y="13016"/>
                    <a:pt x="18746" y="13011"/>
                  </a:cubicBezTo>
                  <a:cubicBezTo>
                    <a:pt x="18839" y="13002"/>
                    <a:pt x="18933" y="12990"/>
                    <a:pt x="19025" y="12974"/>
                  </a:cubicBezTo>
                  <a:cubicBezTo>
                    <a:pt x="19024" y="12974"/>
                    <a:pt x="19023" y="12974"/>
                    <a:pt x="19021" y="12974"/>
                  </a:cubicBezTo>
                  <a:cubicBezTo>
                    <a:pt x="19021" y="12974"/>
                    <a:pt x="19021" y="12974"/>
                    <a:pt x="19020" y="12974"/>
                  </a:cubicBezTo>
                  <a:lnTo>
                    <a:pt x="19020" y="12974"/>
                  </a:lnTo>
                  <a:cubicBezTo>
                    <a:pt x="19044" y="12969"/>
                    <a:pt x="19068" y="12962"/>
                    <a:pt x="19092" y="12957"/>
                  </a:cubicBezTo>
                  <a:cubicBezTo>
                    <a:pt x="19086" y="12905"/>
                    <a:pt x="19083" y="12852"/>
                    <a:pt x="19078" y="12799"/>
                  </a:cubicBezTo>
                  <a:lnTo>
                    <a:pt x="19078" y="12799"/>
                  </a:lnTo>
                  <a:cubicBezTo>
                    <a:pt x="19078" y="12803"/>
                    <a:pt x="19078" y="12806"/>
                    <a:pt x="19079" y="12809"/>
                  </a:cubicBezTo>
                  <a:lnTo>
                    <a:pt x="19079" y="12809"/>
                  </a:lnTo>
                  <a:cubicBezTo>
                    <a:pt x="19071" y="12754"/>
                    <a:pt x="19058" y="12701"/>
                    <a:pt x="19046" y="12647"/>
                  </a:cubicBezTo>
                  <a:cubicBezTo>
                    <a:pt x="19035" y="12606"/>
                    <a:pt x="19025" y="12565"/>
                    <a:pt x="19009" y="12526"/>
                  </a:cubicBezTo>
                  <a:cubicBezTo>
                    <a:pt x="18991" y="12483"/>
                    <a:pt x="18973" y="12442"/>
                    <a:pt x="18956" y="12399"/>
                  </a:cubicBezTo>
                  <a:cubicBezTo>
                    <a:pt x="18923" y="12318"/>
                    <a:pt x="18891" y="12236"/>
                    <a:pt x="18856" y="12157"/>
                  </a:cubicBezTo>
                  <a:cubicBezTo>
                    <a:pt x="18811" y="12053"/>
                    <a:pt x="18764" y="11950"/>
                    <a:pt x="18715" y="11848"/>
                  </a:cubicBezTo>
                  <a:cubicBezTo>
                    <a:pt x="18706" y="11828"/>
                    <a:pt x="18695" y="11807"/>
                    <a:pt x="18686" y="11785"/>
                  </a:cubicBezTo>
                  <a:cubicBezTo>
                    <a:pt x="18603" y="11670"/>
                    <a:pt x="18517" y="11557"/>
                    <a:pt x="18429" y="11444"/>
                  </a:cubicBezTo>
                  <a:cubicBezTo>
                    <a:pt x="18397" y="11404"/>
                    <a:pt x="18366" y="11366"/>
                    <a:pt x="18334" y="11326"/>
                  </a:cubicBezTo>
                  <a:lnTo>
                    <a:pt x="18334" y="11326"/>
                  </a:lnTo>
                  <a:cubicBezTo>
                    <a:pt x="18405" y="11330"/>
                    <a:pt x="18477" y="11332"/>
                    <a:pt x="18547" y="11335"/>
                  </a:cubicBezTo>
                  <a:cubicBezTo>
                    <a:pt x="18649" y="11340"/>
                    <a:pt x="18750" y="11350"/>
                    <a:pt x="18852" y="11358"/>
                  </a:cubicBezTo>
                  <a:lnTo>
                    <a:pt x="18872" y="11358"/>
                  </a:lnTo>
                  <a:cubicBezTo>
                    <a:pt x="18874" y="11356"/>
                    <a:pt x="18875" y="11356"/>
                    <a:pt x="18875" y="11356"/>
                  </a:cubicBezTo>
                  <a:cubicBezTo>
                    <a:pt x="18876" y="11356"/>
                    <a:pt x="18878" y="11356"/>
                    <a:pt x="18879" y="11355"/>
                  </a:cubicBezTo>
                  <a:cubicBezTo>
                    <a:pt x="18880" y="11356"/>
                    <a:pt x="18880" y="11356"/>
                    <a:pt x="18880" y="11356"/>
                  </a:cubicBezTo>
                  <a:cubicBezTo>
                    <a:pt x="18880" y="11356"/>
                    <a:pt x="18880" y="11356"/>
                    <a:pt x="18880" y="11355"/>
                  </a:cubicBezTo>
                  <a:lnTo>
                    <a:pt x="18883" y="11355"/>
                  </a:lnTo>
                  <a:cubicBezTo>
                    <a:pt x="18954" y="11348"/>
                    <a:pt x="19023" y="11336"/>
                    <a:pt x="19093" y="11330"/>
                  </a:cubicBezTo>
                  <a:cubicBezTo>
                    <a:pt x="19134" y="11326"/>
                    <a:pt x="19174" y="11325"/>
                    <a:pt x="19214" y="11325"/>
                  </a:cubicBezTo>
                  <a:cubicBezTo>
                    <a:pt x="19264" y="11325"/>
                    <a:pt x="19314" y="11327"/>
                    <a:pt x="19365" y="11327"/>
                  </a:cubicBezTo>
                  <a:cubicBezTo>
                    <a:pt x="19365" y="11326"/>
                    <a:pt x="19365" y="11326"/>
                    <a:pt x="19366" y="11326"/>
                  </a:cubicBezTo>
                  <a:cubicBezTo>
                    <a:pt x="19366" y="11326"/>
                    <a:pt x="19367" y="11327"/>
                    <a:pt x="19368" y="11327"/>
                  </a:cubicBezTo>
                  <a:lnTo>
                    <a:pt x="19369" y="11327"/>
                  </a:lnTo>
                  <a:cubicBezTo>
                    <a:pt x="19403" y="11323"/>
                    <a:pt x="19438" y="11320"/>
                    <a:pt x="19472" y="11316"/>
                  </a:cubicBezTo>
                  <a:cubicBezTo>
                    <a:pt x="19467" y="11316"/>
                    <a:pt x="19461" y="11318"/>
                    <a:pt x="19456" y="11318"/>
                  </a:cubicBezTo>
                  <a:cubicBezTo>
                    <a:pt x="19604" y="11298"/>
                    <a:pt x="19746" y="11261"/>
                    <a:pt x="19891" y="11226"/>
                  </a:cubicBezTo>
                  <a:lnTo>
                    <a:pt x="19891" y="11226"/>
                  </a:lnTo>
                  <a:cubicBezTo>
                    <a:pt x="19890" y="11226"/>
                    <a:pt x="19889" y="11226"/>
                    <a:pt x="19888" y="11226"/>
                  </a:cubicBezTo>
                  <a:cubicBezTo>
                    <a:pt x="19903" y="11223"/>
                    <a:pt x="19916" y="11218"/>
                    <a:pt x="19931" y="11213"/>
                  </a:cubicBezTo>
                  <a:cubicBezTo>
                    <a:pt x="19912" y="11156"/>
                    <a:pt x="19896" y="11098"/>
                    <a:pt x="19878" y="11039"/>
                  </a:cubicBezTo>
                  <a:cubicBezTo>
                    <a:pt x="19836" y="10905"/>
                    <a:pt x="19779" y="10777"/>
                    <a:pt x="19719" y="10651"/>
                  </a:cubicBezTo>
                  <a:lnTo>
                    <a:pt x="19719" y="10651"/>
                  </a:lnTo>
                  <a:cubicBezTo>
                    <a:pt x="19720" y="10652"/>
                    <a:pt x="19720" y="10653"/>
                    <a:pt x="19722" y="10654"/>
                  </a:cubicBezTo>
                  <a:cubicBezTo>
                    <a:pt x="19704" y="10619"/>
                    <a:pt x="19687" y="10585"/>
                    <a:pt x="19668" y="10549"/>
                  </a:cubicBezTo>
                  <a:cubicBezTo>
                    <a:pt x="19593" y="10447"/>
                    <a:pt x="19515" y="10347"/>
                    <a:pt x="19436" y="10248"/>
                  </a:cubicBezTo>
                  <a:cubicBezTo>
                    <a:pt x="19317" y="10097"/>
                    <a:pt x="19181" y="9966"/>
                    <a:pt x="19038" y="9838"/>
                  </a:cubicBezTo>
                  <a:cubicBezTo>
                    <a:pt x="18987" y="9792"/>
                    <a:pt x="18933" y="9748"/>
                    <a:pt x="18878" y="9703"/>
                  </a:cubicBezTo>
                  <a:cubicBezTo>
                    <a:pt x="18919" y="9697"/>
                    <a:pt x="18961" y="9693"/>
                    <a:pt x="19002" y="9686"/>
                  </a:cubicBezTo>
                  <a:cubicBezTo>
                    <a:pt x="19146" y="9665"/>
                    <a:pt x="19285" y="9629"/>
                    <a:pt x="19421" y="9576"/>
                  </a:cubicBezTo>
                  <a:cubicBezTo>
                    <a:pt x="19527" y="9534"/>
                    <a:pt x="19625" y="9480"/>
                    <a:pt x="19725" y="9427"/>
                  </a:cubicBezTo>
                  <a:lnTo>
                    <a:pt x="19725" y="9427"/>
                  </a:lnTo>
                  <a:cubicBezTo>
                    <a:pt x="19724" y="9428"/>
                    <a:pt x="19723" y="9428"/>
                    <a:pt x="19722" y="9429"/>
                  </a:cubicBezTo>
                  <a:lnTo>
                    <a:pt x="19722" y="9429"/>
                  </a:lnTo>
                  <a:cubicBezTo>
                    <a:pt x="19823" y="9378"/>
                    <a:pt x="19926" y="9330"/>
                    <a:pt x="20010" y="9254"/>
                  </a:cubicBezTo>
                  <a:cubicBezTo>
                    <a:pt x="20033" y="9233"/>
                    <a:pt x="20053" y="9212"/>
                    <a:pt x="20071" y="9190"/>
                  </a:cubicBezTo>
                  <a:cubicBezTo>
                    <a:pt x="20054" y="9165"/>
                    <a:pt x="20047" y="9137"/>
                    <a:pt x="20048" y="9108"/>
                  </a:cubicBezTo>
                  <a:cubicBezTo>
                    <a:pt x="20016" y="9051"/>
                    <a:pt x="19983" y="8995"/>
                    <a:pt x="19947" y="8939"/>
                  </a:cubicBezTo>
                  <a:cubicBezTo>
                    <a:pt x="19888" y="8854"/>
                    <a:pt x="19823" y="8777"/>
                    <a:pt x="19755" y="8699"/>
                  </a:cubicBezTo>
                  <a:lnTo>
                    <a:pt x="19752" y="8697"/>
                  </a:lnTo>
                  <a:lnTo>
                    <a:pt x="19752" y="8696"/>
                  </a:lnTo>
                  <a:cubicBezTo>
                    <a:pt x="19752" y="8696"/>
                    <a:pt x="19752" y="8694"/>
                    <a:pt x="19751" y="8693"/>
                  </a:cubicBezTo>
                  <a:cubicBezTo>
                    <a:pt x="19745" y="8688"/>
                    <a:pt x="19739" y="8682"/>
                    <a:pt x="19732" y="8675"/>
                  </a:cubicBezTo>
                  <a:cubicBezTo>
                    <a:pt x="19725" y="8668"/>
                    <a:pt x="19720" y="8661"/>
                    <a:pt x="19713" y="8656"/>
                  </a:cubicBezTo>
                  <a:lnTo>
                    <a:pt x="19713" y="8656"/>
                  </a:lnTo>
                  <a:cubicBezTo>
                    <a:pt x="19716" y="8658"/>
                    <a:pt x="19720" y="8661"/>
                    <a:pt x="19722" y="8664"/>
                  </a:cubicBezTo>
                  <a:lnTo>
                    <a:pt x="19724" y="8666"/>
                  </a:lnTo>
                  <a:cubicBezTo>
                    <a:pt x="19696" y="8637"/>
                    <a:pt x="19668" y="8607"/>
                    <a:pt x="19640" y="8578"/>
                  </a:cubicBezTo>
                  <a:lnTo>
                    <a:pt x="19640" y="8578"/>
                  </a:lnTo>
                  <a:cubicBezTo>
                    <a:pt x="19642" y="8580"/>
                    <a:pt x="19645" y="8583"/>
                    <a:pt x="19647" y="8586"/>
                  </a:cubicBezTo>
                  <a:lnTo>
                    <a:pt x="19647" y="8586"/>
                  </a:lnTo>
                  <a:cubicBezTo>
                    <a:pt x="19629" y="8567"/>
                    <a:pt x="19610" y="8550"/>
                    <a:pt x="19594" y="8531"/>
                  </a:cubicBezTo>
                  <a:cubicBezTo>
                    <a:pt x="19552" y="8489"/>
                    <a:pt x="19508" y="8449"/>
                    <a:pt x="19465" y="8410"/>
                  </a:cubicBezTo>
                  <a:cubicBezTo>
                    <a:pt x="19421" y="8374"/>
                    <a:pt x="19375" y="8340"/>
                    <a:pt x="19329" y="8305"/>
                  </a:cubicBezTo>
                  <a:lnTo>
                    <a:pt x="19329" y="8305"/>
                  </a:lnTo>
                  <a:cubicBezTo>
                    <a:pt x="19331" y="8306"/>
                    <a:pt x="19333" y="8308"/>
                    <a:pt x="19336" y="8309"/>
                  </a:cubicBezTo>
                  <a:cubicBezTo>
                    <a:pt x="19331" y="8306"/>
                    <a:pt x="19328" y="8303"/>
                    <a:pt x="19323" y="8300"/>
                  </a:cubicBezTo>
                  <a:lnTo>
                    <a:pt x="19323" y="8300"/>
                  </a:lnTo>
                  <a:cubicBezTo>
                    <a:pt x="19325" y="8301"/>
                    <a:pt x="19327" y="8303"/>
                    <a:pt x="19329" y="8305"/>
                  </a:cubicBezTo>
                  <a:lnTo>
                    <a:pt x="19329" y="8305"/>
                  </a:lnTo>
                  <a:cubicBezTo>
                    <a:pt x="19267" y="8262"/>
                    <a:pt x="19203" y="8223"/>
                    <a:pt x="19138" y="8186"/>
                  </a:cubicBezTo>
                  <a:cubicBezTo>
                    <a:pt x="19137" y="8186"/>
                    <a:pt x="19135" y="8184"/>
                    <a:pt x="19133" y="8184"/>
                  </a:cubicBezTo>
                  <a:cubicBezTo>
                    <a:pt x="19113" y="8173"/>
                    <a:pt x="19093" y="8163"/>
                    <a:pt x="19071" y="8152"/>
                  </a:cubicBezTo>
                  <a:cubicBezTo>
                    <a:pt x="19070" y="8152"/>
                    <a:pt x="19069" y="8152"/>
                    <a:pt x="19068" y="8151"/>
                  </a:cubicBezTo>
                  <a:cubicBezTo>
                    <a:pt x="19035" y="8135"/>
                    <a:pt x="19001" y="8120"/>
                    <a:pt x="18969" y="8103"/>
                  </a:cubicBezTo>
                  <a:lnTo>
                    <a:pt x="18969" y="8103"/>
                  </a:lnTo>
                  <a:cubicBezTo>
                    <a:pt x="18969" y="8104"/>
                    <a:pt x="18971" y="8104"/>
                    <a:pt x="18972" y="8105"/>
                  </a:cubicBezTo>
                  <a:cubicBezTo>
                    <a:pt x="18947" y="8093"/>
                    <a:pt x="18920" y="8080"/>
                    <a:pt x="18895" y="8067"/>
                  </a:cubicBezTo>
                  <a:cubicBezTo>
                    <a:pt x="18852" y="8052"/>
                    <a:pt x="18807" y="8037"/>
                    <a:pt x="18764" y="8024"/>
                  </a:cubicBezTo>
                  <a:cubicBezTo>
                    <a:pt x="18733" y="8014"/>
                    <a:pt x="18703" y="8004"/>
                    <a:pt x="18672" y="7997"/>
                  </a:cubicBezTo>
                  <a:cubicBezTo>
                    <a:pt x="18648" y="7989"/>
                    <a:pt x="18623" y="7982"/>
                    <a:pt x="18598" y="7975"/>
                  </a:cubicBezTo>
                  <a:cubicBezTo>
                    <a:pt x="18548" y="7960"/>
                    <a:pt x="18496" y="7945"/>
                    <a:pt x="18445" y="7935"/>
                  </a:cubicBezTo>
                  <a:cubicBezTo>
                    <a:pt x="18332" y="7910"/>
                    <a:pt x="18218" y="7888"/>
                    <a:pt x="18103" y="7883"/>
                  </a:cubicBezTo>
                  <a:cubicBezTo>
                    <a:pt x="18057" y="7880"/>
                    <a:pt x="18011" y="7878"/>
                    <a:pt x="17966" y="7878"/>
                  </a:cubicBezTo>
                  <a:cubicBezTo>
                    <a:pt x="17882" y="7878"/>
                    <a:pt x="17798" y="7883"/>
                    <a:pt x="17714" y="7893"/>
                  </a:cubicBezTo>
                  <a:cubicBezTo>
                    <a:pt x="17597" y="7907"/>
                    <a:pt x="17482" y="7933"/>
                    <a:pt x="17368" y="7959"/>
                  </a:cubicBezTo>
                  <a:cubicBezTo>
                    <a:pt x="17124" y="8016"/>
                    <a:pt x="16893" y="8097"/>
                    <a:pt x="16671" y="8214"/>
                  </a:cubicBezTo>
                  <a:cubicBezTo>
                    <a:pt x="16561" y="8271"/>
                    <a:pt x="16453" y="8328"/>
                    <a:pt x="16351" y="8399"/>
                  </a:cubicBezTo>
                  <a:cubicBezTo>
                    <a:pt x="16262" y="8460"/>
                    <a:pt x="16180" y="8523"/>
                    <a:pt x="16104" y="8598"/>
                  </a:cubicBezTo>
                  <a:cubicBezTo>
                    <a:pt x="16089" y="8613"/>
                    <a:pt x="16073" y="8630"/>
                    <a:pt x="16058" y="8647"/>
                  </a:cubicBezTo>
                  <a:cubicBezTo>
                    <a:pt x="15985" y="8728"/>
                    <a:pt x="15914" y="8810"/>
                    <a:pt x="15843" y="8892"/>
                  </a:cubicBezTo>
                  <a:cubicBezTo>
                    <a:pt x="15764" y="8983"/>
                    <a:pt x="15680" y="9073"/>
                    <a:pt x="15622" y="9177"/>
                  </a:cubicBezTo>
                  <a:cubicBezTo>
                    <a:pt x="15606" y="9208"/>
                    <a:pt x="15593" y="9240"/>
                    <a:pt x="15580" y="9272"/>
                  </a:cubicBezTo>
                  <a:cubicBezTo>
                    <a:pt x="15558" y="9258"/>
                    <a:pt x="15536" y="9243"/>
                    <a:pt x="15513" y="9230"/>
                  </a:cubicBezTo>
                  <a:cubicBezTo>
                    <a:pt x="15411" y="9167"/>
                    <a:pt x="15303" y="9115"/>
                    <a:pt x="15197" y="9060"/>
                  </a:cubicBezTo>
                  <a:cubicBezTo>
                    <a:pt x="14995" y="8956"/>
                    <a:pt x="14796" y="8845"/>
                    <a:pt x="14592" y="8745"/>
                  </a:cubicBezTo>
                  <a:cubicBezTo>
                    <a:pt x="14150" y="8527"/>
                    <a:pt x="13698" y="8331"/>
                    <a:pt x="13251" y="8123"/>
                  </a:cubicBezTo>
                  <a:cubicBezTo>
                    <a:pt x="13030" y="8013"/>
                    <a:pt x="12812" y="7901"/>
                    <a:pt x="12597" y="7780"/>
                  </a:cubicBezTo>
                  <a:cubicBezTo>
                    <a:pt x="12392" y="7665"/>
                    <a:pt x="12184" y="7554"/>
                    <a:pt x="11981" y="7438"/>
                  </a:cubicBezTo>
                  <a:cubicBezTo>
                    <a:pt x="11754" y="7306"/>
                    <a:pt x="11531" y="7170"/>
                    <a:pt x="11308" y="7033"/>
                  </a:cubicBezTo>
                  <a:cubicBezTo>
                    <a:pt x="11109" y="6910"/>
                    <a:pt x="10907" y="6791"/>
                    <a:pt x="10709" y="6669"/>
                  </a:cubicBezTo>
                  <a:lnTo>
                    <a:pt x="10709" y="6669"/>
                  </a:lnTo>
                  <a:cubicBezTo>
                    <a:pt x="10707" y="6668"/>
                    <a:pt x="10706" y="6667"/>
                    <a:pt x="10704" y="6666"/>
                  </a:cubicBezTo>
                  <a:lnTo>
                    <a:pt x="10704" y="6666"/>
                  </a:lnTo>
                  <a:cubicBezTo>
                    <a:pt x="10704" y="6666"/>
                    <a:pt x="10704" y="6666"/>
                    <a:pt x="10703" y="6666"/>
                  </a:cubicBezTo>
                  <a:lnTo>
                    <a:pt x="10703" y="6666"/>
                  </a:lnTo>
                  <a:cubicBezTo>
                    <a:pt x="10704" y="6666"/>
                    <a:pt x="10704" y="6666"/>
                    <a:pt x="10704" y="6666"/>
                  </a:cubicBezTo>
                  <a:lnTo>
                    <a:pt x="10704" y="6666"/>
                  </a:lnTo>
                  <a:cubicBezTo>
                    <a:pt x="10703" y="6666"/>
                    <a:pt x="10702" y="6665"/>
                    <a:pt x="10701" y="6665"/>
                  </a:cubicBezTo>
                  <a:cubicBezTo>
                    <a:pt x="10697" y="6661"/>
                    <a:pt x="10692" y="6659"/>
                    <a:pt x="10687" y="6656"/>
                  </a:cubicBezTo>
                  <a:lnTo>
                    <a:pt x="10687" y="6656"/>
                  </a:lnTo>
                  <a:cubicBezTo>
                    <a:pt x="10691" y="6658"/>
                    <a:pt x="10695" y="6660"/>
                    <a:pt x="10699" y="6662"/>
                  </a:cubicBezTo>
                  <a:cubicBezTo>
                    <a:pt x="10692" y="6658"/>
                    <a:pt x="10685" y="6654"/>
                    <a:pt x="10679" y="6650"/>
                  </a:cubicBezTo>
                  <a:cubicBezTo>
                    <a:pt x="10662" y="6637"/>
                    <a:pt x="10643" y="6624"/>
                    <a:pt x="10624" y="6613"/>
                  </a:cubicBezTo>
                  <a:lnTo>
                    <a:pt x="10624" y="6613"/>
                  </a:lnTo>
                  <a:cubicBezTo>
                    <a:pt x="10622" y="6612"/>
                    <a:pt x="10620" y="6611"/>
                    <a:pt x="10618" y="6610"/>
                  </a:cubicBezTo>
                  <a:cubicBezTo>
                    <a:pt x="10615" y="6608"/>
                    <a:pt x="10614" y="6606"/>
                    <a:pt x="10612" y="6605"/>
                  </a:cubicBezTo>
                  <a:cubicBezTo>
                    <a:pt x="10612" y="6605"/>
                    <a:pt x="10611" y="6605"/>
                    <a:pt x="10611" y="6604"/>
                  </a:cubicBezTo>
                  <a:cubicBezTo>
                    <a:pt x="10610" y="6604"/>
                    <a:pt x="10610" y="6604"/>
                    <a:pt x="10609" y="6603"/>
                  </a:cubicBezTo>
                  <a:lnTo>
                    <a:pt x="10609" y="6603"/>
                  </a:lnTo>
                  <a:cubicBezTo>
                    <a:pt x="10601" y="6597"/>
                    <a:pt x="10592" y="6591"/>
                    <a:pt x="10583" y="6586"/>
                  </a:cubicBezTo>
                  <a:cubicBezTo>
                    <a:pt x="10582" y="6586"/>
                    <a:pt x="10581" y="6586"/>
                    <a:pt x="10580" y="6585"/>
                  </a:cubicBezTo>
                  <a:cubicBezTo>
                    <a:pt x="10580" y="6585"/>
                    <a:pt x="10580" y="6584"/>
                    <a:pt x="10579" y="6584"/>
                  </a:cubicBezTo>
                  <a:cubicBezTo>
                    <a:pt x="10578" y="6584"/>
                    <a:pt x="10578" y="6582"/>
                    <a:pt x="10577" y="6582"/>
                  </a:cubicBezTo>
                  <a:cubicBezTo>
                    <a:pt x="10575" y="6582"/>
                    <a:pt x="10574" y="6581"/>
                    <a:pt x="10573" y="6580"/>
                  </a:cubicBezTo>
                  <a:lnTo>
                    <a:pt x="10573" y="6580"/>
                  </a:lnTo>
                  <a:cubicBezTo>
                    <a:pt x="10572" y="6580"/>
                    <a:pt x="10571" y="6579"/>
                    <a:pt x="10571" y="6579"/>
                  </a:cubicBezTo>
                  <a:lnTo>
                    <a:pt x="10571" y="6579"/>
                  </a:lnTo>
                  <a:cubicBezTo>
                    <a:pt x="10571" y="6579"/>
                    <a:pt x="10571" y="6579"/>
                    <a:pt x="10572" y="6579"/>
                  </a:cubicBezTo>
                  <a:lnTo>
                    <a:pt x="10572" y="6579"/>
                  </a:lnTo>
                  <a:cubicBezTo>
                    <a:pt x="10571" y="6579"/>
                    <a:pt x="10571" y="6578"/>
                    <a:pt x="10570" y="6578"/>
                  </a:cubicBezTo>
                  <a:lnTo>
                    <a:pt x="10570" y="6578"/>
                  </a:lnTo>
                  <a:cubicBezTo>
                    <a:pt x="10571" y="6578"/>
                    <a:pt x="10571" y="6579"/>
                    <a:pt x="10572" y="6579"/>
                  </a:cubicBezTo>
                  <a:lnTo>
                    <a:pt x="10572" y="6579"/>
                  </a:lnTo>
                  <a:cubicBezTo>
                    <a:pt x="10572" y="6579"/>
                    <a:pt x="10572" y="6579"/>
                    <a:pt x="10572" y="6579"/>
                  </a:cubicBezTo>
                  <a:lnTo>
                    <a:pt x="10572" y="6579"/>
                  </a:lnTo>
                  <a:cubicBezTo>
                    <a:pt x="10572" y="6579"/>
                    <a:pt x="10573" y="6580"/>
                    <a:pt x="10573" y="6580"/>
                  </a:cubicBezTo>
                  <a:cubicBezTo>
                    <a:pt x="10573" y="6579"/>
                    <a:pt x="10572" y="6579"/>
                    <a:pt x="10571" y="6578"/>
                  </a:cubicBezTo>
                  <a:cubicBezTo>
                    <a:pt x="10568" y="6576"/>
                    <a:pt x="10565" y="6574"/>
                    <a:pt x="10562" y="6572"/>
                  </a:cubicBezTo>
                  <a:lnTo>
                    <a:pt x="10562" y="6572"/>
                  </a:lnTo>
                  <a:cubicBezTo>
                    <a:pt x="10564" y="6574"/>
                    <a:pt x="10567" y="6576"/>
                    <a:pt x="10570" y="6578"/>
                  </a:cubicBezTo>
                  <a:lnTo>
                    <a:pt x="10570" y="6578"/>
                  </a:lnTo>
                  <a:cubicBezTo>
                    <a:pt x="10570" y="6578"/>
                    <a:pt x="10570" y="6578"/>
                    <a:pt x="10570" y="6578"/>
                  </a:cubicBezTo>
                  <a:lnTo>
                    <a:pt x="10570" y="6578"/>
                  </a:lnTo>
                  <a:cubicBezTo>
                    <a:pt x="10570" y="6578"/>
                    <a:pt x="10570" y="6578"/>
                    <a:pt x="10570" y="6578"/>
                  </a:cubicBezTo>
                  <a:lnTo>
                    <a:pt x="10570" y="6578"/>
                  </a:lnTo>
                  <a:cubicBezTo>
                    <a:pt x="10566" y="6575"/>
                    <a:pt x="10561" y="6572"/>
                    <a:pt x="10556" y="6569"/>
                  </a:cubicBezTo>
                  <a:lnTo>
                    <a:pt x="10556" y="6569"/>
                  </a:lnTo>
                  <a:cubicBezTo>
                    <a:pt x="10558" y="6570"/>
                    <a:pt x="10560" y="6571"/>
                    <a:pt x="10562" y="6572"/>
                  </a:cubicBezTo>
                  <a:lnTo>
                    <a:pt x="10562" y="6572"/>
                  </a:lnTo>
                  <a:cubicBezTo>
                    <a:pt x="10216" y="6335"/>
                    <a:pt x="9888" y="6079"/>
                    <a:pt x="9563" y="5814"/>
                  </a:cubicBezTo>
                  <a:cubicBezTo>
                    <a:pt x="9396" y="5678"/>
                    <a:pt x="9226" y="5548"/>
                    <a:pt x="9051" y="5422"/>
                  </a:cubicBezTo>
                  <a:cubicBezTo>
                    <a:pt x="8890" y="5304"/>
                    <a:pt x="8732" y="5183"/>
                    <a:pt x="8581" y="5054"/>
                  </a:cubicBezTo>
                  <a:cubicBezTo>
                    <a:pt x="8500" y="4983"/>
                    <a:pt x="8420" y="4912"/>
                    <a:pt x="8341" y="4841"/>
                  </a:cubicBezTo>
                  <a:cubicBezTo>
                    <a:pt x="8312" y="4815"/>
                    <a:pt x="8285" y="4787"/>
                    <a:pt x="8255" y="4760"/>
                  </a:cubicBezTo>
                  <a:cubicBezTo>
                    <a:pt x="8144" y="4564"/>
                    <a:pt x="8031" y="4369"/>
                    <a:pt x="7920" y="4173"/>
                  </a:cubicBezTo>
                  <a:cubicBezTo>
                    <a:pt x="7676" y="3737"/>
                    <a:pt x="7426" y="3305"/>
                    <a:pt x="7196" y="2862"/>
                  </a:cubicBezTo>
                  <a:cubicBezTo>
                    <a:pt x="6965" y="2400"/>
                    <a:pt x="6740" y="1935"/>
                    <a:pt x="6490" y="1482"/>
                  </a:cubicBezTo>
                  <a:cubicBezTo>
                    <a:pt x="6369" y="1264"/>
                    <a:pt x="6249" y="1046"/>
                    <a:pt x="6127" y="827"/>
                  </a:cubicBezTo>
                  <a:cubicBezTo>
                    <a:pt x="6061" y="707"/>
                    <a:pt x="5995" y="589"/>
                    <a:pt x="5927" y="471"/>
                  </a:cubicBezTo>
                  <a:cubicBezTo>
                    <a:pt x="5901" y="422"/>
                    <a:pt x="5872" y="374"/>
                    <a:pt x="5845" y="326"/>
                  </a:cubicBezTo>
                  <a:cubicBezTo>
                    <a:pt x="5797" y="246"/>
                    <a:pt x="5755" y="162"/>
                    <a:pt x="5694" y="91"/>
                  </a:cubicBezTo>
                  <a:cubicBezTo>
                    <a:pt x="5644" y="33"/>
                    <a:pt x="5573" y="0"/>
                    <a:pt x="5501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" name="Google Shape;3889;p55"/>
            <p:cNvSpPr/>
            <p:nvPr/>
          </p:nvSpPr>
          <p:spPr>
            <a:xfrm>
              <a:off x="4804025" y="3012325"/>
              <a:ext cx="800" cy="200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1" y="1"/>
                  </a:moveTo>
                  <a:cubicBezTo>
                    <a:pt x="12" y="3"/>
                    <a:pt x="21" y="5"/>
                    <a:pt x="31" y="8"/>
                  </a:cubicBezTo>
                  <a:cubicBezTo>
                    <a:pt x="23" y="5"/>
                    <a:pt x="15" y="3"/>
                    <a:pt x="7" y="1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" name="Google Shape;3890;p55"/>
            <p:cNvSpPr/>
            <p:nvPr/>
          </p:nvSpPr>
          <p:spPr>
            <a:xfrm>
              <a:off x="4864525" y="2898050"/>
              <a:ext cx="250" cy="325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3"/>
                    <a:pt x="2" y="4"/>
                    <a:pt x="4" y="6"/>
                  </a:cubicBezTo>
                  <a:cubicBezTo>
                    <a:pt x="6" y="8"/>
                    <a:pt x="7" y="11"/>
                    <a:pt x="9" y="13"/>
                  </a:cubicBezTo>
                  <a:cubicBezTo>
                    <a:pt x="6" y="8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3891;p55"/>
            <p:cNvSpPr/>
            <p:nvPr/>
          </p:nvSpPr>
          <p:spPr>
            <a:xfrm>
              <a:off x="4780750" y="2688250"/>
              <a:ext cx="150" cy="75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2" y="0"/>
                  </a:moveTo>
                  <a:cubicBezTo>
                    <a:pt x="1" y="1"/>
                    <a:pt x="1" y="1"/>
                    <a:pt x="1" y="3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3892;p55"/>
            <p:cNvSpPr/>
            <p:nvPr/>
          </p:nvSpPr>
          <p:spPr>
            <a:xfrm>
              <a:off x="4755975" y="2690625"/>
              <a:ext cx="250" cy="350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0" y="0"/>
                  </a:moveTo>
                  <a:cubicBezTo>
                    <a:pt x="2" y="3"/>
                    <a:pt x="3" y="5"/>
                    <a:pt x="5" y="7"/>
                  </a:cubicBezTo>
                  <a:lnTo>
                    <a:pt x="5" y="7"/>
                  </a:lnTo>
                  <a:cubicBezTo>
                    <a:pt x="4" y="5"/>
                    <a:pt x="2" y="2"/>
                    <a:pt x="0" y="0"/>
                  </a:cubicBezTo>
                  <a:close/>
                  <a:moveTo>
                    <a:pt x="5" y="7"/>
                  </a:moveTo>
                  <a:cubicBezTo>
                    <a:pt x="6" y="9"/>
                    <a:pt x="8" y="12"/>
                    <a:pt x="10" y="14"/>
                  </a:cubicBezTo>
                  <a:cubicBezTo>
                    <a:pt x="10" y="13"/>
                    <a:pt x="8" y="13"/>
                    <a:pt x="8" y="12"/>
                  </a:cubicBezTo>
                  <a:cubicBezTo>
                    <a:pt x="7" y="10"/>
                    <a:pt x="6" y="9"/>
                    <a:pt x="5" y="7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3893;p55"/>
            <p:cNvSpPr/>
            <p:nvPr/>
          </p:nvSpPr>
          <p:spPr>
            <a:xfrm>
              <a:off x="4784825" y="2720225"/>
              <a:ext cx="100" cy="425"/>
            </a:xfrm>
            <a:custGeom>
              <a:avLst/>
              <a:gdLst/>
              <a:ahLst/>
              <a:cxnLst/>
              <a:rect l="l" t="t" r="r" b="b"/>
              <a:pathLst>
                <a:path w="4" h="17" extrusionOk="0">
                  <a:moveTo>
                    <a:pt x="0" y="1"/>
                  </a:moveTo>
                  <a:cubicBezTo>
                    <a:pt x="1" y="5"/>
                    <a:pt x="1" y="9"/>
                    <a:pt x="2" y="13"/>
                  </a:cubicBezTo>
                  <a:cubicBezTo>
                    <a:pt x="2" y="14"/>
                    <a:pt x="3" y="15"/>
                    <a:pt x="3" y="16"/>
                  </a:cubicBezTo>
                  <a:lnTo>
                    <a:pt x="3" y="16"/>
                  </a:lnTo>
                  <a:cubicBezTo>
                    <a:pt x="2" y="11"/>
                    <a:pt x="1" y="5"/>
                    <a:pt x="0" y="1"/>
                  </a:cubicBezTo>
                  <a:close/>
                  <a:moveTo>
                    <a:pt x="3" y="16"/>
                  </a:moveTo>
                  <a:lnTo>
                    <a:pt x="3" y="16"/>
                  </a:lnTo>
                  <a:cubicBezTo>
                    <a:pt x="3" y="16"/>
                    <a:pt x="3" y="17"/>
                    <a:pt x="4" y="17"/>
                  </a:cubicBezTo>
                  <a:cubicBezTo>
                    <a:pt x="4" y="17"/>
                    <a:pt x="3" y="16"/>
                    <a:pt x="3" y="16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3894;p55"/>
            <p:cNvSpPr/>
            <p:nvPr/>
          </p:nvSpPr>
          <p:spPr>
            <a:xfrm>
              <a:off x="4787075" y="260900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0" y="1"/>
                  </a:moveTo>
                  <a:cubicBezTo>
                    <a:pt x="2" y="1"/>
                    <a:pt x="3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2" y="1"/>
                    <a:pt x="0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8" y="4"/>
                    <a:pt x="10" y="5"/>
                    <a:pt x="12" y="6"/>
                  </a:cubicBezTo>
                  <a:cubicBezTo>
                    <a:pt x="10" y="5"/>
                    <a:pt x="7" y="3"/>
                    <a:pt x="5" y="2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3895;p55"/>
            <p:cNvSpPr/>
            <p:nvPr/>
          </p:nvSpPr>
          <p:spPr>
            <a:xfrm>
              <a:off x="4729425" y="2627525"/>
              <a:ext cx="350" cy="750"/>
            </a:xfrm>
            <a:custGeom>
              <a:avLst/>
              <a:gdLst/>
              <a:ahLst/>
              <a:cxnLst/>
              <a:rect l="l" t="t" r="r" b="b"/>
              <a:pathLst>
                <a:path w="14" h="30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2" y="4"/>
                    <a:pt x="2" y="6"/>
                  </a:cubicBezTo>
                  <a:lnTo>
                    <a:pt x="2" y="6"/>
                  </a:lnTo>
                  <a:cubicBezTo>
                    <a:pt x="2" y="4"/>
                    <a:pt x="1" y="2"/>
                    <a:pt x="0" y="1"/>
                  </a:cubicBezTo>
                  <a:close/>
                  <a:moveTo>
                    <a:pt x="2" y="6"/>
                  </a:moveTo>
                  <a:cubicBezTo>
                    <a:pt x="5" y="13"/>
                    <a:pt x="8" y="19"/>
                    <a:pt x="12" y="26"/>
                  </a:cubicBezTo>
                  <a:cubicBezTo>
                    <a:pt x="13" y="27"/>
                    <a:pt x="13" y="28"/>
                    <a:pt x="14" y="29"/>
                  </a:cubicBezTo>
                  <a:cubicBezTo>
                    <a:pt x="10" y="21"/>
                    <a:pt x="6" y="13"/>
                    <a:pt x="2" y="6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3896;p55"/>
            <p:cNvSpPr/>
            <p:nvPr/>
          </p:nvSpPr>
          <p:spPr>
            <a:xfrm>
              <a:off x="4385050" y="2961775"/>
              <a:ext cx="400" cy="125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6" y="0"/>
                  </a:moveTo>
                  <a:lnTo>
                    <a:pt x="16" y="0"/>
                  </a:lnTo>
                  <a:cubicBezTo>
                    <a:pt x="14" y="0"/>
                    <a:pt x="13" y="1"/>
                    <a:pt x="11" y="1"/>
                  </a:cubicBezTo>
                  <a:lnTo>
                    <a:pt x="11" y="1"/>
                  </a:lnTo>
                  <a:cubicBezTo>
                    <a:pt x="13" y="1"/>
                    <a:pt x="14" y="1"/>
                    <a:pt x="16" y="0"/>
                  </a:cubicBezTo>
                  <a:close/>
                  <a:moveTo>
                    <a:pt x="11" y="1"/>
                  </a:moveTo>
                  <a:cubicBezTo>
                    <a:pt x="10" y="1"/>
                    <a:pt x="10" y="1"/>
                    <a:pt x="9" y="1"/>
                  </a:cubicBezTo>
                  <a:cubicBezTo>
                    <a:pt x="7" y="2"/>
                    <a:pt x="3" y="3"/>
                    <a:pt x="1" y="5"/>
                  </a:cubicBezTo>
                  <a:cubicBezTo>
                    <a:pt x="3" y="4"/>
                    <a:pt x="7" y="2"/>
                    <a:pt x="11" y="1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3897;p55"/>
            <p:cNvSpPr/>
            <p:nvPr/>
          </p:nvSpPr>
          <p:spPr>
            <a:xfrm>
              <a:off x="4369600" y="2964650"/>
              <a:ext cx="425" cy="25"/>
            </a:xfrm>
            <a:custGeom>
              <a:avLst/>
              <a:gdLst/>
              <a:ahLst/>
              <a:cxnLst/>
              <a:rect l="l" t="t" r="r" b="b"/>
              <a:pathLst>
                <a:path w="17" h="1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lnTo>
                    <a:pt x="16" y="1"/>
                  </a:lnTo>
                  <a:cubicBezTo>
                    <a:pt x="12" y="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3898;p55"/>
            <p:cNvSpPr/>
            <p:nvPr/>
          </p:nvSpPr>
          <p:spPr>
            <a:xfrm>
              <a:off x="4602550" y="3161525"/>
              <a:ext cx="200" cy="375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lnTo>
                    <a:pt x="7" y="1"/>
                  </a:lnTo>
                  <a:cubicBezTo>
                    <a:pt x="6" y="2"/>
                    <a:pt x="6" y="3"/>
                    <a:pt x="5" y="5"/>
                  </a:cubicBezTo>
                  <a:cubicBezTo>
                    <a:pt x="3" y="9"/>
                    <a:pt x="1" y="12"/>
                    <a:pt x="0" y="14"/>
                  </a:cubicBezTo>
                  <a:cubicBezTo>
                    <a:pt x="3" y="10"/>
                    <a:pt x="5" y="6"/>
                    <a:pt x="7" y="1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3899;p55"/>
            <p:cNvSpPr/>
            <p:nvPr/>
          </p:nvSpPr>
          <p:spPr>
            <a:xfrm>
              <a:off x="4489875" y="317285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5" y="0"/>
                  </a:lnTo>
                  <a:cubicBezTo>
                    <a:pt x="13" y="1"/>
                    <a:pt x="11" y="3"/>
                    <a:pt x="9" y="4"/>
                  </a:cubicBezTo>
                  <a:lnTo>
                    <a:pt x="9" y="4"/>
                  </a:lnTo>
                  <a:cubicBezTo>
                    <a:pt x="10" y="3"/>
                    <a:pt x="11" y="3"/>
                    <a:pt x="12" y="3"/>
                  </a:cubicBezTo>
                  <a:lnTo>
                    <a:pt x="15" y="0"/>
                  </a:lnTo>
                  <a:close/>
                  <a:moveTo>
                    <a:pt x="9" y="4"/>
                  </a:moveTo>
                  <a:cubicBezTo>
                    <a:pt x="6" y="5"/>
                    <a:pt x="4" y="6"/>
                    <a:pt x="1" y="7"/>
                  </a:cubicBezTo>
                  <a:cubicBezTo>
                    <a:pt x="4" y="7"/>
                    <a:pt x="7" y="5"/>
                    <a:pt x="9" y="4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3900;p55"/>
            <p:cNvSpPr/>
            <p:nvPr/>
          </p:nvSpPr>
          <p:spPr>
            <a:xfrm>
              <a:off x="4589775" y="3179550"/>
              <a:ext cx="275" cy="325"/>
            </a:xfrm>
            <a:custGeom>
              <a:avLst/>
              <a:gdLst/>
              <a:ahLst/>
              <a:cxnLst/>
              <a:rect l="l" t="t" r="r" b="b"/>
              <a:pathLst>
                <a:path w="11" h="13" extrusionOk="0">
                  <a:moveTo>
                    <a:pt x="10" y="0"/>
                  </a:moveTo>
                  <a:lnTo>
                    <a:pt x="10" y="0"/>
                  </a:lnTo>
                  <a:cubicBezTo>
                    <a:pt x="9" y="0"/>
                    <a:pt x="9" y="1"/>
                    <a:pt x="8" y="1"/>
                  </a:cubicBezTo>
                  <a:cubicBezTo>
                    <a:pt x="7" y="3"/>
                    <a:pt x="5" y="6"/>
                    <a:pt x="4" y="8"/>
                  </a:cubicBezTo>
                  <a:lnTo>
                    <a:pt x="4" y="8"/>
                  </a:lnTo>
                  <a:cubicBezTo>
                    <a:pt x="6" y="5"/>
                    <a:pt x="8" y="3"/>
                    <a:pt x="10" y="0"/>
                  </a:cubicBezTo>
                  <a:close/>
                  <a:moveTo>
                    <a:pt x="4" y="8"/>
                  </a:moveTo>
                  <a:cubicBezTo>
                    <a:pt x="3" y="9"/>
                    <a:pt x="1" y="11"/>
                    <a:pt x="0" y="13"/>
                  </a:cubicBezTo>
                  <a:cubicBezTo>
                    <a:pt x="2" y="11"/>
                    <a:pt x="3" y="10"/>
                    <a:pt x="4" y="8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7408632" y="365516"/>
            <a:ext cx="3657600" cy="9144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4000" dirty="0" err="1">
                <a:solidFill>
                  <a:srgbClr val="000000"/>
                </a:solidFill>
              </a:rPr>
              <a:t>Vật</a:t>
            </a:r>
            <a:r>
              <a:rPr lang="en-US" sz="4000" dirty="0">
                <a:solidFill>
                  <a:srgbClr val="000000"/>
                </a:solidFill>
              </a:rPr>
              <a:t> </a:t>
            </a:r>
            <a:r>
              <a:rPr lang="en-US" sz="4000" dirty="0" err="1">
                <a:solidFill>
                  <a:srgbClr val="000000"/>
                </a:solidFill>
              </a:rPr>
              <a:t>nuôi</a:t>
            </a:r>
            <a:endParaRPr lang="en-US" sz="4000" dirty="0">
              <a:solidFill>
                <a:srgbClr val="000000"/>
              </a:solidFill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7408632" y="1506319"/>
            <a:ext cx="3009900" cy="3425305"/>
            <a:chOff x="1120505" y="5029200"/>
            <a:chExt cx="3009900" cy="3425305"/>
          </a:xfrm>
        </p:grpSpPr>
        <p:sp>
          <p:nvSpPr>
            <p:cNvPr id="63" name="Rounded Rectangle 62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800" dirty="0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1409422" y="6716209"/>
              <a:ext cx="2432076" cy="17382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3800" dirty="0"/>
                <a:t>Cho </a:t>
              </a:r>
              <a:r>
                <a:rPr lang="en-US" sz="3800" dirty="0" err="1"/>
                <a:t>uống</a:t>
              </a:r>
              <a:r>
                <a:rPr lang="en-US" sz="3800" dirty="0"/>
                <a:t> </a:t>
              </a:r>
            </a:p>
            <a:p>
              <a:pPr algn="ctr">
                <a:lnSpc>
                  <a:spcPct val="150000"/>
                </a:lnSpc>
              </a:pPr>
              <a:r>
                <a:rPr lang="en-US" sz="3800" dirty="0" err="1"/>
                <a:t>đủ</a:t>
              </a:r>
              <a:r>
                <a:rPr lang="en-US" sz="3800" dirty="0"/>
                <a:t> </a:t>
              </a:r>
              <a:r>
                <a:rPr lang="en-US" sz="3800" dirty="0" err="1"/>
                <a:t>nước</a:t>
              </a:r>
              <a:endParaRPr lang="en-US" sz="3800" dirty="0"/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0919626" y="1506319"/>
            <a:ext cx="3009900" cy="3425305"/>
            <a:chOff x="1120505" y="5029200"/>
            <a:chExt cx="3009900" cy="3425305"/>
          </a:xfrm>
        </p:grpSpPr>
        <p:sp>
          <p:nvSpPr>
            <p:cNvPr id="66" name="Rounded Rectangle 65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 dpi="0" rotWithShape="1">
              <a:blip r:embed="rId4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800" dirty="0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1183397" y="6716209"/>
              <a:ext cx="2884123" cy="17382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3800" dirty="0" err="1"/>
                <a:t>Thức</a:t>
              </a:r>
              <a:r>
                <a:rPr lang="en-US" sz="3800" dirty="0"/>
                <a:t> </a:t>
              </a:r>
              <a:r>
                <a:rPr lang="en-US" sz="3800" dirty="0" err="1"/>
                <a:t>ăn</a:t>
              </a:r>
              <a:r>
                <a:rPr lang="en-US" sz="3800" dirty="0"/>
                <a:t> </a:t>
              </a:r>
              <a:r>
                <a:rPr lang="en-US" sz="3800" dirty="0" err="1"/>
                <a:t>đủ</a:t>
              </a:r>
              <a:endParaRPr lang="en-US" sz="3800" dirty="0"/>
            </a:p>
            <a:p>
              <a:pPr algn="ctr">
                <a:lnSpc>
                  <a:spcPct val="150000"/>
                </a:lnSpc>
              </a:pPr>
              <a:r>
                <a:rPr lang="en-US" sz="3800" dirty="0" err="1"/>
                <a:t>và</a:t>
              </a:r>
              <a:r>
                <a:rPr lang="en-US" sz="3800" dirty="0"/>
                <a:t> </a:t>
              </a:r>
              <a:r>
                <a:rPr lang="en-US" sz="3800" dirty="0" err="1"/>
                <a:t>thích</a:t>
              </a:r>
              <a:r>
                <a:rPr lang="en-US" sz="3800" dirty="0"/>
                <a:t> </a:t>
              </a:r>
              <a:r>
                <a:rPr lang="en-US" sz="3800" dirty="0" err="1"/>
                <a:t>hợp</a:t>
              </a:r>
              <a:endParaRPr lang="en-US" sz="3800" dirty="0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3929526" y="1551431"/>
            <a:ext cx="4003019" cy="3425305"/>
            <a:chOff x="623950" y="5029200"/>
            <a:chExt cx="4003019" cy="3425305"/>
          </a:xfrm>
        </p:grpSpPr>
        <p:sp>
          <p:nvSpPr>
            <p:cNvPr id="69" name="Rounded Rectangle 68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 dpi="0" rotWithShape="1">
              <a:blip r:embed="rId5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800" dirty="0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623950" y="6716209"/>
              <a:ext cx="4003019" cy="17382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3800" dirty="0" err="1"/>
                <a:t>Che</a:t>
              </a:r>
              <a:r>
                <a:rPr lang="en-US" sz="3800" dirty="0"/>
                <a:t> </a:t>
              </a:r>
              <a:r>
                <a:rPr lang="en-US" sz="3800" dirty="0" err="1"/>
                <a:t>chắn</a:t>
              </a:r>
              <a:r>
                <a:rPr lang="en-US" sz="3800" dirty="0"/>
                <a:t> </a:t>
              </a:r>
              <a:r>
                <a:rPr lang="en-US" sz="3800" dirty="0" err="1"/>
                <a:t>chuồng</a:t>
              </a:r>
              <a:endParaRPr lang="en-US" sz="3800" dirty="0"/>
            </a:p>
            <a:p>
              <a:pPr algn="ctr">
                <a:lnSpc>
                  <a:spcPct val="150000"/>
                </a:lnSpc>
              </a:pPr>
              <a:r>
                <a:rPr lang="en-US" sz="3800" dirty="0" err="1"/>
                <a:t>trại</a:t>
              </a:r>
              <a:r>
                <a:rPr lang="en-US" sz="3800" dirty="0"/>
                <a:t> </a:t>
              </a:r>
              <a:r>
                <a:rPr lang="en-US" sz="3800" dirty="0" err="1"/>
                <a:t>khi</a:t>
              </a:r>
              <a:r>
                <a:rPr lang="en-US" sz="3800" dirty="0"/>
                <a:t> </a:t>
              </a:r>
              <a:r>
                <a:rPr lang="en-US" sz="3800" dirty="0" err="1"/>
                <a:t>trời</a:t>
              </a:r>
              <a:r>
                <a:rPr lang="en-US" sz="3800" dirty="0"/>
                <a:t> </a:t>
              </a:r>
              <a:r>
                <a:rPr lang="en-US" sz="3800" dirty="0" err="1"/>
                <a:t>lạnh</a:t>
              </a:r>
              <a:endParaRPr lang="en-US" sz="3800" dirty="0"/>
            </a:p>
          </p:txBody>
        </p:sp>
      </p:grpSp>
      <p:sp>
        <p:nvSpPr>
          <p:cNvPr id="71" name="Rectangle 70"/>
          <p:cNvSpPr/>
          <p:nvPr/>
        </p:nvSpPr>
        <p:spPr>
          <a:xfrm>
            <a:off x="7408637" y="5173724"/>
            <a:ext cx="3657600" cy="9144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4000" dirty="0" err="1">
                <a:solidFill>
                  <a:srgbClr val="000000"/>
                </a:solidFill>
              </a:rPr>
              <a:t>Cây</a:t>
            </a:r>
            <a:r>
              <a:rPr lang="en-US" sz="4000" dirty="0">
                <a:solidFill>
                  <a:srgbClr val="000000"/>
                </a:solidFill>
              </a:rPr>
              <a:t> </a:t>
            </a:r>
            <a:r>
              <a:rPr lang="en-US" sz="4000" dirty="0" err="1">
                <a:solidFill>
                  <a:srgbClr val="000000"/>
                </a:solidFill>
              </a:rPr>
              <a:t>trồng</a:t>
            </a:r>
            <a:endParaRPr lang="en-US" sz="4000" dirty="0">
              <a:solidFill>
                <a:srgbClr val="000000"/>
              </a:solidFill>
            </a:endParaRPr>
          </a:p>
        </p:txBody>
      </p:sp>
      <p:grpSp>
        <p:nvGrpSpPr>
          <p:cNvPr id="72" name="Group 71"/>
          <p:cNvGrpSpPr/>
          <p:nvPr/>
        </p:nvGrpSpPr>
        <p:grpSpPr>
          <a:xfrm>
            <a:off x="6834341" y="6505849"/>
            <a:ext cx="4158511" cy="3533668"/>
            <a:chOff x="546209" y="5029200"/>
            <a:chExt cx="4158511" cy="3533668"/>
          </a:xfrm>
        </p:grpSpPr>
        <p:sp>
          <p:nvSpPr>
            <p:cNvPr id="73" name="Rounded Rectangle 72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 dpi="0" rotWithShape="1">
              <a:blip r:embed="rId6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800" dirty="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546209" y="6716209"/>
              <a:ext cx="4158511" cy="184665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3800" dirty="0" err="1"/>
                <a:t>Trồng</a:t>
              </a:r>
              <a:r>
                <a:rPr lang="en-US" sz="3800" dirty="0"/>
                <a:t> ở </a:t>
              </a:r>
              <a:r>
                <a:rPr lang="en-US" sz="3800" dirty="0" err="1"/>
                <a:t>nơi</a:t>
              </a:r>
              <a:r>
                <a:rPr lang="en-US" sz="3800" dirty="0"/>
                <a:t> </a:t>
              </a:r>
              <a:r>
                <a:rPr lang="en-US" sz="3800" dirty="0" err="1"/>
                <a:t>có</a:t>
              </a:r>
              <a:endParaRPr lang="en-US" sz="3800" dirty="0"/>
            </a:p>
            <a:p>
              <a:pPr algn="ctr">
                <a:lnSpc>
                  <a:spcPct val="150000"/>
                </a:lnSpc>
              </a:pPr>
              <a:r>
                <a:rPr lang="en-US" sz="3800" dirty="0" err="1"/>
                <a:t>ánh</a:t>
              </a:r>
              <a:r>
                <a:rPr lang="en-US" sz="3800" dirty="0"/>
                <a:t> </a:t>
              </a:r>
              <a:r>
                <a:rPr lang="en-US" sz="3800" dirty="0" err="1"/>
                <a:t>nắng</a:t>
              </a:r>
              <a:r>
                <a:rPr lang="en-US" sz="3800" dirty="0"/>
                <a:t> </a:t>
              </a:r>
              <a:r>
                <a:rPr lang="en-US" sz="3800" dirty="0" err="1"/>
                <a:t>phù</a:t>
              </a:r>
              <a:r>
                <a:rPr lang="en-US" sz="3800" dirty="0"/>
                <a:t> </a:t>
              </a:r>
              <a:r>
                <a:rPr lang="en-US" sz="3800" dirty="0" err="1"/>
                <a:t>hợp</a:t>
              </a:r>
              <a:endParaRPr lang="en-US" sz="3800" dirty="0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11176658" y="6505849"/>
            <a:ext cx="3009900" cy="3533668"/>
            <a:chOff x="1120505" y="5029200"/>
            <a:chExt cx="3009900" cy="3533668"/>
          </a:xfrm>
        </p:grpSpPr>
        <p:sp>
          <p:nvSpPr>
            <p:cNvPr id="76" name="Rounded Rectangle 75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 dpi="0" rotWithShape="1">
              <a:blip r:embed="rId7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800" dirty="0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1358926" y="6716209"/>
              <a:ext cx="2533065" cy="184665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3800" dirty="0" err="1"/>
                <a:t>Tưới</a:t>
              </a:r>
              <a:r>
                <a:rPr lang="en-US" sz="3800" dirty="0"/>
                <a:t> </a:t>
              </a:r>
              <a:r>
                <a:rPr lang="en-US" sz="3800" dirty="0" err="1"/>
                <a:t>nước</a:t>
              </a:r>
              <a:endParaRPr lang="en-US" sz="3800" dirty="0"/>
            </a:p>
            <a:p>
              <a:pPr algn="ctr">
                <a:lnSpc>
                  <a:spcPct val="150000"/>
                </a:lnSpc>
              </a:pPr>
              <a:r>
                <a:rPr lang="en-US" sz="3800" dirty="0" err="1"/>
                <a:t>vừa</a:t>
              </a:r>
              <a:r>
                <a:rPr lang="en-US" sz="3800" dirty="0"/>
                <a:t> </a:t>
              </a:r>
              <a:r>
                <a:rPr lang="en-US" sz="3800" dirty="0" err="1"/>
                <a:t>đủ</a:t>
              </a:r>
              <a:endParaRPr lang="en-US" sz="3800" dirty="0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14585446" y="6550961"/>
            <a:ext cx="3009900" cy="2548142"/>
            <a:chOff x="1120505" y="5029200"/>
            <a:chExt cx="3009900" cy="2548142"/>
          </a:xfrm>
        </p:grpSpPr>
        <p:sp>
          <p:nvSpPr>
            <p:cNvPr id="79" name="Rounded Rectangle 78"/>
            <p:cNvSpPr/>
            <p:nvPr/>
          </p:nvSpPr>
          <p:spPr>
            <a:xfrm>
              <a:off x="1120505" y="5029200"/>
              <a:ext cx="3009900" cy="1687009"/>
            </a:xfrm>
            <a:prstGeom prst="roundRect">
              <a:avLst/>
            </a:prstGeom>
            <a:blipFill dpi="0" rotWithShape="1">
              <a:blip r:embed="rId8"/>
              <a:srcRect/>
              <a:stretch>
                <a:fillRect t="-9000"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800" dirty="0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1750863" y="6716209"/>
              <a:ext cx="1749198" cy="86113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3800" dirty="0" err="1"/>
                <a:t>Xới</a:t>
              </a:r>
              <a:r>
                <a:rPr lang="en-US" sz="3800" dirty="0"/>
                <a:t> </a:t>
              </a:r>
              <a:r>
                <a:rPr lang="en-US" sz="3800" dirty="0" err="1"/>
                <a:t>đất</a:t>
              </a:r>
              <a:endParaRPr lang="en-US" sz="3800" dirty="0"/>
            </a:p>
          </p:txBody>
        </p:sp>
      </p:grpSp>
    </p:spTree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" grpId="0" animBg="1"/>
      <p:bldP spid="71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" name="Google Shape;5191;p66"/>
          <p:cNvSpPr/>
          <p:nvPr/>
        </p:nvSpPr>
        <p:spPr>
          <a:xfrm>
            <a:off x="1544482" y="4352395"/>
            <a:ext cx="2016000" cy="2016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5192" name="Google Shape;5192;p66"/>
          <p:cNvSpPr/>
          <p:nvPr/>
        </p:nvSpPr>
        <p:spPr>
          <a:xfrm>
            <a:off x="4664932" y="5114395"/>
            <a:ext cx="2016000" cy="2016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5193" name="Google Shape;5193;p66"/>
          <p:cNvSpPr/>
          <p:nvPr/>
        </p:nvSpPr>
        <p:spPr>
          <a:xfrm>
            <a:off x="7785382" y="4352395"/>
            <a:ext cx="2016000" cy="2016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5194" name="Google Shape;5194;p66"/>
          <p:cNvSpPr/>
          <p:nvPr/>
        </p:nvSpPr>
        <p:spPr>
          <a:xfrm>
            <a:off x="11469136" y="5114395"/>
            <a:ext cx="2016000" cy="2016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trike="sngStrike"/>
          </a:p>
        </p:txBody>
      </p:sp>
      <p:sp>
        <p:nvSpPr>
          <p:cNvPr id="5195" name="Google Shape;5195;p66"/>
          <p:cNvSpPr/>
          <p:nvPr/>
        </p:nvSpPr>
        <p:spPr>
          <a:xfrm>
            <a:off x="14589586" y="4352395"/>
            <a:ext cx="2016000" cy="2016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trike="sngStrike"/>
          </a:p>
        </p:txBody>
      </p:sp>
      <p:grpSp>
        <p:nvGrpSpPr>
          <p:cNvPr id="5207" name="Google Shape;5207;p66"/>
          <p:cNvGrpSpPr/>
          <p:nvPr/>
        </p:nvGrpSpPr>
        <p:grpSpPr>
          <a:xfrm>
            <a:off x="15039777" y="4811828"/>
            <a:ext cx="1137430" cy="1097134"/>
            <a:chOff x="6098233" y="1816963"/>
            <a:chExt cx="360174" cy="351578"/>
          </a:xfrm>
        </p:grpSpPr>
        <p:sp>
          <p:nvSpPr>
            <p:cNvPr id="5208" name="Google Shape;5208;p66"/>
            <p:cNvSpPr/>
            <p:nvPr/>
          </p:nvSpPr>
          <p:spPr>
            <a:xfrm>
              <a:off x="6160913" y="1822132"/>
              <a:ext cx="56297" cy="86328"/>
            </a:xfrm>
            <a:custGeom>
              <a:avLst/>
              <a:gdLst/>
              <a:ahLst/>
              <a:cxnLst/>
              <a:rect l="l" t="t" r="r" b="b"/>
              <a:pathLst>
                <a:path w="2004" h="3073" extrusionOk="0">
                  <a:moveTo>
                    <a:pt x="1003" y="0"/>
                  </a:moveTo>
                  <a:cubicBezTo>
                    <a:pt x="801" y="0"/>
                    <a:pt x="629" y="166"/>
                    <a:pt x="558" y="403"/>
                  </a:cubicBezTo>
                  <a:cubicBezTo>
                    <a:pt x="536" y="480"/>
                    <a:pt x="500" y="554"/>
                    <a:pt x="448" y="615"/>
                  </a:cubicBezTo>
                  <a:cubicBezTo>
                    <a:pt x="103" y="1027"/>
                    <a:pt x="1" y="1691"/>
                    <a:pt x="64" y="2225"/>
                  </a:cubicBezTo>
                  <a:lnTo>
                    <a:pt x="88" y="2334"/>
                  </a:lnTo>
                  <a:cubicBezTo>
                    <a:pt x="182" y="2765"/>
                    <a:pt x="565" y="3072"/>
                    <a:pt x="1005" y="3072"/>
                  </a:cubicBezTo>
                  <a:cubicBezTo>
                    <a:pt x="1458" y="3072"/>
                    <a:pt x="1847" y="2748"/>
                    <a:pt x="1929" y="2303"/>
                  </a:cubicBezTo>
                  <a:lnTo>
                    <a:pt x="1942" y="2225"/>
                  </a:lnTo>
                  <a:cubicBezTo>
                    <a:pt x="2004" y="1708"/>
                    <a:pt x="1912" y="1086"/>
                    <a:pt x="1603" y="671"/>
                  </a:cubicBezTo>
                  <a:cubicBezTo>
                    <a:pt x="1535" y="579"/>
                    <a:pt x="1476" y="481"/>
                    <a:pt x="1439" y="373"/>
                  </a:cubicBezTo>
                  <a:cubicBezTo>
                    <a:pt x="1363" y="153"/>
                    <a:pt x="1196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9" name="Google Shape;5209;p66"/>
            <p:cNvSpPr/>
            <p:nvPr/>
          </p:nvSpPr>
          <p:spPr>
            <a:xfrm>
              <a:off x="6159587" y="1867894"/>
              <a:ext cx="54134" cy="40566"/>
            </a:xfrm>
            <a:custGeom>
              <a:avLst/>
              <a:gdLst/>
              <a:ahLst/>
              <a:cxnLst/>
              <a:rect l="l" t="t" r="r" b="b"/>
              <a:pathLst>
                <a:path w="1927" h="1444" extrusionOk="0">
                  <a:moveTo>
                    <a:pt x="23" y="1"/>
                  </a:moveTo>
                  <a:cubicBezTo>
                    <a:pt x="0" y="204"/>
                    <a:pt x="2" y="408"/>
                    <a:pt x="24" y="596"/>
                  </a:cubicBezTo>
                  <a:lnTo>
                    <a:pt x="48" y="705"/>
                  </a:lnTo>
                  <a:cubicBezTo>
                    <a:pt x="142" y="1136"/>
                    <a:pt x="525" y="1443"/>
                    <a:pt x="965" y="1443"/>
                  </a:cubicBezTo>
                  <a:cubicBezTo>
                    <a:pt x="1418" y="1443"/>
                    <a:pt x="1807" y="1119"/>
                    <a:pt x="1889" y="674"/>
                  </a:cubicBezTo>
                  <a:lnTo>
                    <a:pt x="1902" y="596"/>
                  </a:lnTo>
                  <a:cubicBezTo>
                    <a:pt x="1925" y="406"/>
                    <a:pt x="1926" y="204"/>
                    <a:pt x="1905" y="2"/>
                  </a:cubicBezTo>
                  <a:lnTo>
                    <a:pt x="1905" y="2"/>
                  </a:lnTo>
                  <a:cubicBezTo>
                    <a:pt x="1738" y="50"/>
                    <a:pt x="1572" y="115"/>
                    <a:pt x="1412" y="192"/>
                  </a:cubicBezTo>
                  <a:cubicBezTo>
                    <a:pt x="1271" y="261"/>
                    <a:pt x="1117" y="295"/>
                    <a:pt x="964" y="295"/>
                  </a:cubicBezTo>
                  <a:cubicBezTo>
                    <a:pt x="811" y="295"/>
                    <a:pt x="657" y="261"/>
                    <a:pt x="515" y="192"/>
                  </a:cubicBezTo>
                  <a:cubicBezTo>
                    <a:pt x="356" y="114"/>
                    <a:pt x="190" y="50"/>
                    <a:pt x="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0" name="Google Shape;5210;p66"/>
            <p:cNvSpPr/>
            <p:nvPr/>
          </p:nvSpPr>
          <p:spPr>
            <a:xfrm>
              <a:off x="6105543" y="1880761"/>
              <a:ext cx="88857" cy="57814"/>
            </a:xfrm>
            <a:custGeom>
              <a:avLst/>
              <a:gdLst/>
              <a:ahLst/>
              <a:cxnLst/>
              <a:rect l="l" t="t" r="r" b="b"/>
              <a:pathLst>
                <a:path w="3163" h="2058" extrusionOk="0">
                  <a:moveTo>
                    <a:pt x="1317" y="0"/>
                  </a:moveTo>
                  <a:cubicBezTo>
                    <a:pt x="1233" y="0"/>
                    <a:pt x="1150" y="7"/>
                    <a:pt x="1069" y="20"/>
                  </a:cubicBezTo>
                  <a:cubicBezTo>
                    <a:pt x="1006" y="31"/>
                    <a:pt x="941" y="36"/>
                    <a:pt x="877" y="36"/>
                  </a:cubicBezTo>
                  <a:cubicBezTo>
                    <a:pt x="828" y="36"/>
                    <a:pt x="780" y="33"/>
                    <a:pt x="731" y="26"/>
                  </a:cubicBezTo>
                  <a:cubicBezTo>
                    <a:pt x="695" y="21"/>
                    <a:pt x="659" y="19"/>
                    <a:pt x="626" y="19"/>
                  </a:cubicBezTo>
                  <a:cubicBezTo>
                    <a:pt x="185" y="19"/>
                    <a:pt x="0" y="447"/>
                    <a:pt x="334" y="798"/>
                  </a:cubicBezTo>
                  <a:cubicBezTo>
                    <a:pt x="367" y="833"/>
                    <a:pt x="392" y="864"/>
                    <a:pt x="415" y="896"/>
                  </a:cubicBezTo>
                  <a:cubicBezTo>
                    <a:pt x="529" y="1056"/>
                    <a:pt x="546" y="1196"/>
                    <a:pt x="778" y="1454"/>
                  </a:cubicBezTo>
                  <a:lnTo>
                    <a:pt x="899" y="1607"/>
                  </a:lnTo>
                  <a:cubicBezTo>
                    <a:pt x="1081" y="1841"/>
                    <a:pt x="1354" y="1986"/>
                    <a:pt x="1651" y="2005"/>
                  </a:cubicBezTo>
                  <a:cubicBezTo>
                    <a:pt x="1844" y="2019"/>
                    <a:pt x="2222" y="2043"/>
                    <a:pt x="2419" y="2057"/>
                  </a:cubicBezTo>
                  <a:cubicBezTo>
                    <a:pt x="2433" y="2058"/>
                    <a:pt x="2447" y="2058"/>
                    <a:pt x="2461" y="2058"/>
                  </a:cubicBezTo>
                  <a:cubicBezTo>
                    <a:pt x="2691" y="2058"/>
                    <a:pt x="2905" y="1929"/>
                    <a:pt x="3009" y="1721"/>
                  </a:cubicBezTo>
                  <a:cubicBezTo>
                    <a:pt x="3163" y="1407"/>
                    <a:pt x="3149" y="1038"/>
                    <a:pt x="2974" y="738"/>
                  </a:cubicBezTo>
                  <a:cubicBezTo>
                    <a:pt x="2572" y="321"/>
                    <a:pt x="1909" y="0"/>
                    <a:pt x="1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1" name="Google Shape;5211;p66"/>
            <p:cNvSpPr/>
            <p:nvPr/>
          </p:nvSpPr>
          <p:spPr>
            <a:xfrm>
              <a:off x="6114723" y="1891155"/>
              <a:ext cx="77226" cy="47420"/>
            </a:xfrm>
            <a:custGeom>
              <a:avLst/>
              <a:gdLst/>
              <a:ahLst/>
              <a:cxnLst/>
              <a:rect l="l" t="t" r="r" b="b"/>
              <a:pathLst>
                <a:path w="2749" h="1688" extrusionOk="0">
                  <a:moveTo>
                    <a:pt x="2097" y="0"/>
                  </a:moveTo>
                  <a:cubicBezTo>
                    <a:pt x="2015" y="77"/>
                    <a:pt x="1941" y="158"/>
                    <a:pt x="1874" y="244"/>
                  </a:cubicBezTo>
                  <a:cubicBezTo>
                    <a:pt x="1743" y="418"/>
                    <a:pt x="1540" y="519"/>
                    <a:pt x="1328" y="519"/>
                  </a:cubicBezTo>
                  <a:cubicBezTo>
                    <a:pt x="1296" y="519"/>
                    <a:pt x="1265" y="517"/>
                    <a:pt x="1234" y="513"/>
                  </a:cubicBezTo>
                  <a:cubicBezTo>
                    <a:pt x="1124" y="497"/>
                    <a:pt x="1010" y="488"/>
                    <a:pt x="897" y="488"/>
                  </a:cubicBezTo>
                  <a:cubicBezTo>
                    <a:pt x="788" y="488"/>
                    <a:pt x="679" y="496"/>
                    <a:pt x="572" y="514"/>
                  </a:cubicBezTo>
                  <a:cubicBezTo>
                    <a:pt x="535" y="520"/>
                    <a:pt x="498" y="524"/>
                    <a:pt x="462" y="524"/>
                  </a:cubicBezTo>
                  <a:cubicBezTo>
                    <a:pt x="443" y="524"/>
                    <a:pt x="423" y="523"/>
                    <a:pt x="403" y="520"/>
                  </a:cubicBezTo>
                  <a:cubicBezTo>
                    <a:pt x="342" y="511"/>
                    <a:pt x="280" y="507"/>
                    <a:pt x="219" y="507"/>
                  </a:cubicBezTo>
                  <a:cubicBezTo>
                    <a:pt x="146" y="507"/>
                    <a:pt x="73" y="513"/>
                    <a:pt x="1" y="526"/>
                  </a:cubicBezTo>
                  <a:cubicBezTo>
                    <a:pt x="117" y="686"/>
                    <a:pt x="134" y="826"/>
                    <a:pt x="364" y="1084"/>
                  </a:cubicBezTo>
                  <a:lnTo>
                    <a:pt x="485" y="1237"/>
                  </a:lnTo>
                  <a:cubicBezTo>
                    <a:pt x="667" y="1471"/>
                    <a:pt x="940" y="1616"/>
                    <a:pt x="1237" y="1635"/>
                  </a:cubicBezTo>
                  <a:cubicBezTo>
                    <a:pt x="1253" y="1637"/>
                    <a:pt x="2013" y="1687"/>
                    <a:pt x="2006" y="1687"/>
                  </a:cubicBezTo>
                  <a:cubicBezTo>
                    <a:pt x="2006" y="1687"/>
                    <a:pt x="2006" y="1687"/>
                    <a:pt x="2005" y="1687"/>
                  </a:cubicBezTo>
                  <a:lnTo>
                    <a:pt x="2005" y="1687"/>
                  </a:lnTo>
                  <a:cubicBezTo>
                    <a:pt x="2019" y="1688"/>
                    <a:pt x="2033" y="1688"/>
                    <a:pt x="2047" y="1688"/>
                  </a:cubicBezTo>
                  <a:cubicBezTo>
                    <a:pt x="2277" y="1688"/>
                    <a:pt x="2491" y="1559"/>
                    <a:pt x="2595" y="1351"/>
                  </a:cubicBezTo>
                  <a:cubicBezTo>
                    <a:pt x="2749" y="1037"/>
                    <a:pt x="2735" y="668"/>
                    <a:pt x="2560" y="368"/>
                  </a:cubicBezTo>
                  <a:cubicBezTo>
                    <a:pt x="2429" y="231"/>
                    <a:pt x="2271" y="107"/>
                    <a:pt x="20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2" name="Google Shape;5212;p66"/>
            <p:cNvSpPr/>
            <p:nvPr/>
          </p:nvSpPr>
          <p:spPr>
            <a:xfrm>
              <a:off x="6173808" y="1880761"/>
              <a:ext cx="98886" cy="60708"/>
            </a:xfrm>
            <a:custGeom>
              <a:avLst/>
              <a:gdLst/>
              <a:ahLst/>
              <a:cxnLst/>
              <a:rect l="l" t="t" r="r" b="b"/>
              <a:pathLst>
                <a:path w="3520" h="2161" extrusionOk="0">
                  <a:moveTo>
                    <a:pt x="2206" y="0"/>
                  </a:moveTo>
                  <a:cubicBezTo>
                    <a:pt x="1630" y="0"/>
                    <a:pt x="964" y="303"/>
                    <a:pt x="544" y="738"/>
                  </a:cubicBezTo>
                  <a:cubicBezTo>
                    <a:pt x="544" y="738"/>
                    <a:pt x="544" y="738"/>
                    <a:pt x="543" y="739"/>
                  </a:cubicBezTo>
                  <a:lnTo>
                    <a:pt x="544" y="739"/>
                  </a:lnTo>
                  <a:cubicBezTo>
                    <a:pt x="544" y="739"/>
                    <a:pt x="543" y="741"/>
                    <a:pt x="541" y="741"/>
                  </a:cubicBezTo>
                  <a:cubicBezTo>
                    <a:pt x="249" y="1044"/>
                    <a:pt x="0" y="1510"/>
                    <a:pt x="210" y="1876"/>
                  </a:cubicBezTo>
                  <a:cubicBezTo>
                    <a:pt x="280" y="2002"/>
                    <a:pt x="396" y="2099"/>
                    <a:pt x="543" y="2161"/>
                  </a:cubicBezTo>
                  <a:cubicBezTo>
                    <a:pt x="1221" y="2161"/>
                    <a:pt x="1885" y="1974"/>
                    <a:pt x="2466" y="1621"/>
                  </a:cubicBezTo>
                  <a:lnTo>
                    <a:pt x="2740" y="1454"/>
                  </a:lnTo>
                  <a:cubicBezTo>
                    <a:pt x="3014" y="1149"/>
                    <a:pt x="2989" y="1005"/>
                    <a:pt x="3185" y="800"/>
                  </a:cubicBezTo>
                  <a:cubicBezTo>
                    <a:pt x="3519" y="447"/>
                    <a:pt x="3334" y="19"/>
                    <a:pt x="2894" y="19"/>
                  </a:cubicBezTo>
                  <a:cubicBezTo>
                    <a:pt x="2858" y="19"/>
                    <a:pt x="2821" y="22"/>
                    <a:pt x="2782" y="28"/>
                  </a:cubicBezTo>
                  <a:cubicBezTo>
                    <a:pt x="2736" y="34"/>
                    <a:pt x="2691" y="37"/>
                    <a:pt x="2646" y="37"/>
                  </a:cubicBezTo>
                  <a:cubicBezTo>
                    <a:pt x="2579" y="37"/>
                    <a:pt x="2512" y="31"/>
                    <a:pt x="2443" y="19"/>
                  </a:cubicBezTo>
                  <a:cubicBezTo>
                    <a:pt x="2367" y="6"/>
                    <a:pt x="2287" y="0"/>
                    <a:pt x="2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3" name="Google Shape;5213;p66"/>
            <p:cNvSpPr/>
            <p:nvPr/>
          </p:nvSpPr>
          <p:spPr>
            <a:xfrm>
              <a:off x="6175712" y="1904808"/>
              <a:ext cx="82873" cy="36661"/>
            </a:xfrm>
            <a:custGeom>
              <a:avLst/>
              <a:gdLst/>
              <a:ahLst/>
              <a:cxnLst/>
              <a:rect l="l" t="t" r="r" b="b"/>
              <a:pathLst>
                <a:path w="2950" h="1305" extrusionOk="0">
                  <a:moveTo>
                    <a:pt x="2052" y="1"/>
                  </a:moveTo>
                  <a:cubicBezTo>
                    <a:pt x="1385" y="1"/>
                    <a:pt x="645" y="304"/>
                    <a:pt x="115" y="785"/>
                  </a:cubicBezTo>
                  <a:lnTo>
                    <a:pt x="103" y="786"/>
                  </a:lnTo>
                  <a:lnTo>
                    <a:pt x="0" y="893"/>
                  </a:lnTo>
                  <a:cubicBezTo>
                    <a:pt x="14" y="935"/>
                    <a:pt x="30" y="978"/>
                    <a:pt x="55" y="1020"/>
                  </a:cubicBezTo>
                  <a:cubicBezTo>
                    <a:pt x="125" y="1148"/>
                    <a:pt x="241" y="1243"/>
                    <a:pt x="388" y="1305"/>
                  </a:cubicBezTo>
                  <a:cubicBezTo>
                    <a:pt x="1066" y="1305"/>
                    <a:pt x="1730" y="1118"/>
                    <a:pt x="2311" y="765"/>
                  </a:cubicBezTo>
                  <a:lnTo>
                    <a:pt x="2585" y="598"/>
                  </a:lnTo>
                  <a:cubicBezTo>
                    <a:pt x="2816" y="342"/>
                    <a:pt x="2834" y="200"/>
                    <a:pt x="2950" y="39"/>
                  </a:cubicBezTo>
                  <a:cubicBezTo>
                    <a:pt x="2871" y="25"/>
                    <a:pt x="2802" y="20"/>
                    <a:pt x="2742" y="20"/>
                  </a:cubicBezTo>
                  <a:cubicBezTo>
                    <a:pt x="2623" y="20"/>
                    <a:pt x="2540" y="39"/>
                    <a:pt x="2490" y="39"/>
                  </a:cubicBezTo>
                  <a:cubicBezTo>
                    <a:pt x="2389" y="39"/>
                    <a:pt x="2297" y="1"/>
                    <a:pt x="20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4" name="Google Shape;5214;p66"/>
            <p:cNvSpPr/>
            <p:nvPr/>
          </p:nvSpPr>
          <p:spPr>
            <a:xfrm>
              <a:off x="6103093" y="1920708"/>
              <a:ext cx="88857" cy="57842"/>
            </a:xfrm>
            <a:custGeom>
              <a:avLst/>
              <a:gdLst/>
              <a:ahLst/>
              <a:cxnLst/>
              <a:rect l="l" t="t" r="r" b="b"/>
              <a:pathLst>
                <a:path w="3163" h="2059" extrusionOk="0">
                  <a:moveTo>
                    <a:pt x="1317" y="1"/>
                  </a:moveTo>
                  <a:cubicBezTo>
                    <a:pt x="1233" y="1"/>
                    <a:pt x="1150" y="7"/>
                    <a:pt x="1069" y="21"/>
                  </a:cubicBezTo>
                  <a:cubicBezTo>
                    <a:pt x="1006" y="31"/>
                    <a:pt x="941" y="37"/>
                    <a:pt x="877" y="37"/>
                  </a:cubicBezTo>
                  <a:cubicBezTo>
                    <a:pt x="828" y="37"/>
                    <a:pt x="780" y="34"/>
                    <a:pt x="731" y="27"/>
                  </a:cubicBezTo>
                  <a:cubicBezTo>
                    <a:pt x="695" y="22"/>
                    <a:pt x="659" y="19"/>
                    <a:pt x="626" y="19"/>
                  </a:cubicBezTo>
                  <a:cubicBezTo>
                    <a:pt x="185" y="19"/>
                    <a:pt x="0" y="448"/>
                    <a:pt x="334" y="799"/>
                  </a:cubicBezTo>
                  <a:cubicBezTo>
                    <a:pt x="531" y="1005"/>
                    <a:pt x="502" y="1147"/>
                    <a:pt x="778" y="1454"/>
                  </a:cubicBezTo>
                  <a:lnTo>
                    <a:pt x="899" y="1608"/>
                  </a:lnTo>
                  <a:cubicBezTo>
                    <a:pt x="1081" y="1842"/>
                    <a:pt x="1354" y="1987"/>
                    <a:pt x="1651" y="2006"/>
                  </a:cubicBezTo>
                  <a:cubicBezTo>
                    <a:pt x="1844" y="2018"/>
                    <a:pt x="2222" y="2044"/>
                    <a:pt x="2419" y="2057"/>
                  </a:cubicBezTo>
                  <a:cubicBezTo>
                    <a:pt x="2433" y="2058"/>
                    <a:pt x="2447" y="2059"/>
                    <a:pt x="2461" y="2059"/>
                  </a:cubicBezTo>
                  <a:cubicBezTo>
                    <a:pt x="2691" y="2059"/>
                    <a:pt x="2905" y="1929"/>
                    <a:pt x="3009" y="1721"/>
                  </a:cubicBezTo>
                  <a:cubicBezTo>
                    <a:pt x="3163" y="1408"/>
                    <a:pt x="3149" y="1039"/>
                    <a:pt x="2974" y="737"/>
                  </a:cubicBezTo>
                  <a:cubicBezTo>
                    <a:pt x="2572" y="322"/>
                    <a:pt x="1909" y="1"/>
                    <a:pt x="1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5" name="Google Shape;5215;p66"/>
            <p:cNvSpPr/>
            <p:nvPr/>
          </p:nvSpPr>
          <p:spPr>
            <a:xfrm>
              <a:off x="6114723" y="1931102"/>
              <a:ext cx="77226" cy="47448"/>
            </a:xfrm>
            <a:custGeom>
              <a:avLst/>
              <a:gdLst/>
              <a:ahLst/>
              <a:cxnLst/>
              <a:rect l="l" t="t" r="r" b="b"/>
              <a:pathLst>
                <a:path w="2749" h="1689" extrusionOk="0">
                  <a:moveTo>
                    <a:pt x="2097" y="1"/>
                  </a:moveTo>
                  <a:cubicBezTo>
                    <a:pt x="2015" y="78"/>
                    <a:pt x="1941" y="159"/>
                    <a:pt x="1874" y="245"/>
                  </a:cubicBezTo>
                  <a:cubicBezTo>
                    <a:pt x="1743" y="418"/>
                    <a:pt x="1541" y="518"/>
                    <a:pt x="1328" y="518"/>
                  </a:cubicBezTo>
                  <a:cubicBezTo>
                    <a:pt x="1297" y="518"/>
                    <a:pt x="1265" y="516"/>
                    <a:pt x="1234" y="512"/>
                  </a:cubicBezTo>
                  <a:cubicBezTo>
                    <a:pt x="1121" y="497"/>
                    <a:pt x="1008" y="488"/>
                    <a:pt x="898" y="488"/>
                  </a:cubicBezTo>
                  <a:cubicBezTo>
                    <a:pt x="652" y="488"/>
                    <a:pt x="560" y="525"/>
                    <a:pt x="459" y="525"/>
                  </a:cubicBezTo>
                  <a:cubicBezTo>
                    <a:pt x="441" y="525"/>
                    <a:pt x="423" y="524"/>
                    <a:pt x="403" y="521"/>
                  </a:cubicBezTo>
                  <a:cubicBezTo>
                    <a:pt x="340" y="511"/>
                    <a:pt x="277" y="506"/>
                    <a:pt x="214" y="506"/>
                  </a:cubicBezTo>
                  <a:cubicBezTo>
                    <a:pt x="142" y="506"/>
                    <a:pt x="71" y="512"/>
                    <a:pt x="1" y="525"/>
                  </a:cubicBezTo>
                  <a:cubicBezTo>
                    <a:pt x="117" y="687"/>
                    <a:pt x="134" y="825"/>
                    <a:pt x="364" y="1084"/>
                  </a:cubicBezTo>
                  <a:lnTo>
                    <a:pt x="485" y="1238"/>
                  </a:lnTo>
                  <a:cubicBezTo>
                    <a:pt x="667" y="1472"/>
                    <a:pt x="941" y="1617"/>
                    <a:pt x="1237" y="1636"/>
                  </a:cubicBezTo>
                  <a:cubicBezTo>
                    <a:pt x="1255" y="1638"/>
                    <a:pt x="2013" y="1687"/>
                    <a:pt x="2006" y="1687"/>
                  </a:cubicBezTo>
                  <a:cubicBezTo>
                    <a:pt x="2006" y="1687"/>
                    <a:pt x="2006" y="1687"/>
                    <a:pt x="2005" y="1687"/>
                  </a:cubicBezTo>
                  <a:lnTo>
                    <a:pt x="2005" y="1687"/>
                  </a:lnTo>
                  <a:cubicBezTo>
                    <a:pt x="2019" y="1688"/>
                    <a:pt x="2033" y="1689"/>
                    <a:pt x="2047" y="1689"/>
                  </a:cubicBezTo>
                  <a:cubicBezTo>
                    <a:pt x="2278" y="1689"/>
                    <a:pt x="2491" y="1559"/>
                    <a:pt x="2595" y="1351"/>
                  </a:cubicBezTo>
                  <a:cubicBezTo>
                    <a:pt x="2749" y="1038"/>
                    <a:pt x="2735" y="669"/>
                    <a:pt x="2560" y="367"/>
                  </a:cubicBezTo>
                  <a:cubicBezTo>
                    <a:pt x="2429" y="231"/>
                    <a:pt x="2271" y="106"/>
                    <a:pt x="20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6" name="Google Shape;5216;p66"/>
            <p:cNvSpPr/>
            <p:nvPr/>
          </p:nvSpPr>
          <p:spPr>
            <a:xfrm>
              <a:off x="6171358" y="1920680"/>
              <a:ext cx="98886" cy="60708"/>
            </a:xfrm>
            <a:custGeom>
              <a:avLst/>
              <a:gdLst/>
              <a:ahLst/>
              <a:cxnLst/>
              <a:rect l="l" t="t" r="r" b="b"/>
              <a:pathLst>
                <a:path w="3520" h="2161" extrusionOk="0">
                  <a:moveTo>
                    <a:pt x="2206" y="1"/>
                  </a:moveTo>
                  <a:cubicBezTo>
                    <a:pt x="1630" y="1"/>
                    <a:pt x="964" y="303"/>
                    <a:pt x="544" y="738"/>
                  </a:cubicBezTo>
                  <a:cubicBezTo>
                    <a:pt x="544" y="738"/>
                    <a:pt x="544" y="738"/>
                    <a:pt x="543" y="740"/>
                  </a:cubicBezTo>
                  <a:lnTo>
                    <a:pt x="544" y="740"/>
                  </a:lnTo>
                  <a:cubicBezTo>
                    <a:pt x="544" y="740"/>
                    <a:pt x="543" y="741"/>
                    <a:pt x="541" y="741"/>
                  </a:cubicBezTo>
                  <a:cubicBezTo>
                    <a:pt x="249" y="1044"/>
                    <a:pt x="0" y="1510"/>
                    <a:pt x="210" y="1876"/>
                  </a:cubicBezTo>
                  <a:cubicBezTo>
                    <a:pt x="280" y="2003"/>
                    <a:pt x="396" y="2099"/>
                    <a:pt x="543" y="2161"/>
                  </a:cubicBezTo>
                  <a:cubicBezTo>
                    <a:pt x="1221" y="2161"/>
                    <a:pt x="1885" y="1974"/>
                    <a:pt x="2466" y="1621"/>
                  </a:cubicBezTo>
                  <a:lnTo>
                    <a:pt x="2740" y="1454"/>
                  </a:lnTo>
                  <a:cubicBezTo>
                    <a:pt x="3014" y="1150"/>
                    <a:pt x="2989" y="1005"/>
                    <a:pt x="3185" y="800"/>
                  </a:cubicBezTo>
                  <a:cubicBezTo>
                    <a:pt x="3519" y="447"/>
                    <a:pt x="3334" y="20"/>
                    <a:pt x="2894" y="20"/>
                  </a:cubicBezTo>
                  <a:cubicBezTo>
                    <a:pt x="2858" y="20"/>
                    <a:pt x="2821" y="22"/>
                    <a:pt x="2782" y="28"/>
                  </a:cubicBezTo>
                  <a:cubicBezTo>
                    <a:pt x="2736" y="34"/>
                    <a:pt x="2691" y="37"/>
                    <a:pt x="2646" y="37"/>
                  </a:cubicBezTo>
                  <a:cubicBezTo>
                    <a:pt x="2579" y="37"/>
                    <a:pt x="2512" y="31"/>
                    <a:pt x="2443" y="19"/>
                  </a:cubicBezTo>
                  <a:cubicBezTo>
                    <a:pt x="2367" y="7"/>
                    <a:pt x="2287" y="1"/>
                    <a:pt x="2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7" name="Google Shape;5217;p66"/>
            <p:cNvSpPr/>
            <p:nvPr/>
          </p:nvSpPr>
          <p:spPr>
            <a:xfrm>
              <a:off x="6175712" y="1944784"/>
              <a:ext cx="82873" cy="36605"/>
            </a:xfrm>
            <a:custGeom>
              <a:avLst/>
              <a:gdLst/>
              <a:ahLst/>
              <a:cxnLst/>
              <a:rect l="l" t="t" r="r" b="b"/>
              <a:pathLst>
                <a:path w="2950" h="1303" extrusionOk="0">
                  <a:moveTo>
                    <a:pt x="2052" y="1"/>
                  </a:moveTo>
                  <a:cubicBezTo>
                    <a:pt x="1385" y="1"/>
                    <a:pt x="645" y="304"/>
                    <a:pt x="115" y="783"/>
                  </a:cubicBezTo>
                  <a:lnTo>
                    <a:pt x="103" y="784"/>
                  </a:lnTo>
                  <a:lnTo>
                    <a:pt x="0" y="891"/>
                  </a:lnTo>
                  <a:cubicBezTo>
                    <a:pt x="14" y="934"/>
                    <a:pt x="30" y="977"/>
                    <a:pt x="55" y="1018"/>
                  </a:cubicBezTo>
                  <a:cubicBezTo>
                    <a:pt x="125" y="1146"/>
                    <a:pt x="241" y="1241"/>
                    <a:pt x="388" y="1303"/>
                  </a:cubicBezTo>
                  <a:cubicBezTo>
                    <a:pt x="1066" y="1303"/>
                    <a:pt x="1730" y="1116"/>
                    <a:pt x="2311" y="765"/>
                  </a:cubicBezTo>
                  <a:lnTo>
                    <a:pt x="2585" y="597"/>
                  </a:lnTo>
                  <a:lnTo>
                    <a:pt x="2585" y="596"/>
                  </a:lnTo>
                  <a:cubicBezTo>
                    <a:pt x="2816" y="341"/>
                    <a:pt x="2834" y="198"/>
                    <a:pt x="2950" y="37"/>
                  </a:cubicBezTo>
                  <a:cubicBezTo>
                    <a:pt x="2871" y="23"/>
                    <a:pt x="2802" y="18"/>
                    <a:pt x="2742" y="18"/>
                  </a:cubicBezTo>
                  <a:cubicBezTo>
                    <a:pt x="2623" y="18"/>
                    <a:pt x="2540" y="37"/>
                    <a:pt x="2490" y="37"/>
                  </a:cubicBezTo>
                  <a:cubicBezTo>
                    <a:pt x="2389" y="37"/>
                    <a:pt x="2297" y="1"/>
                    <a:pt x="20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8" name="Google Shape;5218;p66"/>
            <p:cNvSpPr/>
            <p:nvPr/>
          </p:nvSpPr>
          <p:spPr>
            <a:xfrm>
              <a:off x="6168886" y="2013076"/>
              <a:ext cx="31857" cy="95374"/>
            </a:xfrm>
            <a:custGeom>
              <a:avLst/>
              <a:gdLst/>
              <a:ahLst/>
              <a:cxnLst/>
              <a:rect l="l" t="t" r="r" b="b"/>
              <a:pathLst>
                <a:path w="1134" h="3395" extrusionOk="0">
                  <a:moveTo>
                    <a:pt x="29" y="1"/>
                  </a:moveTo>
                  <a:lnTo>
                    <a:pt x="29" y="3395"/>
                  </a:lnTo>
                  <a:lnTo>
                    <a:pt x="1134" y="3395"/>
                  </a:lnTo>
                  <a:lnTo>
                    <a:pt x="1134" y="7"/>
                  </a:lnTo>
                  <a:cubicBezTo>
                    <a:pt x="172" y="2"/>
                    <a:pt x="1" y="1"/>
                    <a:pt x="33" y="1"/>
                  </a:cubicBezTo>
                  <a:cubicBezTo>
                    <a:pt x="58" y="1"/>
                    <a:pt x="202" y="1"/>
                    <a:pt x="204" y="1"/>
                  </a:cubicBezTo>
                  <a:cubicBezTo>
                    <a:pt x="205" y="1"/>
                    <a:pt x="16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9" name="Google Shape;5219;p66"/>
            <p:cNvSpPr/>
            <p:nvPr/>
          </p:nvSpPr>
          <p:spPr>
            <a:xfrm>
              <a:off x="6169700" y="2070666"/>
              <a:ext cx="31042" cy="37784"/>
            </a:xfrm>
            <a:custGeom>
              <a:avLst/>
              <a:gdLst/>
              <a:ahLst/>
              <a:cxnLst/>
              <a:rect l="l" t="t" r="r" b="b"/>
              <a:pathLst>
                <a:path w="1105" h="1345" extrusionOk="0">
                  <a:moveTo>
                    <a:pt x="1105" y="0"/>
                  </a:moveTo>
                  <a:cubicBezTo>
                    <a:pt x="629" y="193"/>
                    <a:pt x="347" y="260"/>
                    <a:pt x="0" y="374"/>
                  </a:cubicBezTo>
                  <a:lnTo>
                    <a:pt x="0" y="1345"/>
                  </a:lnTo>
                  <a:lnTo>
                    <a:pt x="1105" y="1345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0" name="Google Shape;5220;p66"/>
            <p:cNvSpPr/>
            <p:nvPr/>
          </p:nvSpPr>
          <p:spPr>
            <a:xfrm>
              <a:off x="6169700" y="2013076"/>
              <a:ext cx="31042" cy="26576"/>
            </a:xfrm>
            <a:custGeom>
              <a:avLst/>
              <a:gdLst/>
              <a:ahLst/>
              <a:cxnLst/>
              <a:rect l="l" t="t" r="r" b="b"/>
              <a:pathLst>
                <a:path w="1105" h="946" extrusionOk="0">
                  <a:moveTo>
                    <a:pt x="0" y="1"/>
                  </a:moveTo>
                  <a:lnTo>
                    <a:pt x="0" y="941"/>
                  </a:lnTo>
                  <a:cubicBezTo>
                    <a:pt x="45" y="944"/>
                    <a:pt x="89" y="945"/>
                    <a:pt x="133" y="945"/>
                  </a:cubicBezTo>
                  <a:cubicBezTo>
                    <a:pt x="240" y="945"/>
                    <a:pt x="345" y="937"/>
                    <a:pt x="448" y="920"/>
                  </a:cubicBezTo>
                  <a:cubicBezTo>
                    <a:pt x="499" y="912"/>
                    <a:pt x="551" y="908"/>
                    <a:pt x="603" y="908"/>
                  </a:cubicBezTo>
                  <a:cubicBezTo>
                    <a:pt x="655" y="908"/>
                    <a:pt x="707" y="912"/>
                    <a:pt x="758" y="920"/>
                  </a:cubicBezTo>
                  <a:cubicBezTo>
                    <a:pt x="871" y="938"/>
                    <a:pt x="987" y="946"/>
                    <a:pt x="1105" y="946"/>
                  </a:cubicBezTo>
                  <a:lnTo>
                    <a:pt x="1105" y="7"/>
                  </a:lnTo>
                  <a:cubicBezTo>
                    <a:pt x="1060" y="5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1" name="Google Shape;5221;p66"/>
            <p:cNvSpPr/>
            <p:nvPr/>
          </p:nvSpPr>
          <p:spPr>
            <a:xfrm>
              <a:off x="6106352" y="1960628"/>
              <a:ext cx="88772" cy="63208"/>
            </a:xfrm>
            <a:custGeom>
              <a:avLst/>
              <a:gdLst/>
              <a:ahLst/>
              <a:cxnLst/>
              <a:rect l="l" t="t" r="r" b="b"/>
              <a:pathLst>
                <a:path w="3160" h="2250" extrusionOk="0">
                  <a:moveTo>
                    <a:pt x="1200" y="1"/>
                  </a:moveTo>
                  <a:cubicBezTo>
                    <a:pt x="1119" y="1"/>
                    <a:pt x="1039" y="7"/>
                    <a:pt x="961" y="20"/>
                  </a:cubicBezTo>
                  <a:cubicBezTo>
                    <a:pt x="894" y="31"/>
                    <a:pt x="825" y="38"/>
                    <a:pt x="756" y="38"/>
                  </a:cubicBezTo>
                  <a:cubicBezTo>
                    <a:pt x="711" y="38"/>
                    <a:pt x="665" y="35"/>
                    <a:pt x="621" y="27"/>
                  </a:cubicBezTo>
                  <a:cubicBezTo>
                    <a:pt x="585" y="22"/>
                    <a:pt x="549" y="19"/>
                    <a:pt x="514" y="19"/>
                  </a:cubicBezTo>
                  <a:cubicBezTo>
                    <a:pt x="327" y="19"/>
                    <a:pt x="164" y="97"/>
                    <a:pt x="89" y="241"/>
                  </a:cubicBezTo>
                  <a:cubicBezTo>
                    <a:pt x="1" y="413"/>
                    <a:pt x="58" y="632"/>
                    <a:pt x="219" y="799"/>
                  </a:cubicBezTo>
                  <a:cubicBezTo>
                    <a:pt x="297" y="882"/>
                    <a:pt x="358" y="980"/>
                    <a:pt x="409" y="1084"/>
                  </a:cubicBezTo>
                  <a:cubicBezTo>
                    <a:pt x="731" y="1750"/>
                    <a:pt x="1648" y="2249"/>
                    <a:pt x="2381" y="2249"/>
                  </a:cubicBezTo>
                  <a:cubicBezTo>
                    <a:pt x="2554" y="2249"/>
                    <a:pt x="2716" y="2221"/>
                    <a:pt x="2858" y="2162"/>
                  </a:cubicBezTo>
                  <a:cubicBezTo>
                    <a:pt x="3160" y="1737"/>
                    <a:pt x="3158" y="1167"/>
                    <a:pt x="2857" y="742"/>
                  </a:cubicBezTo>
                  <a:lnTo>
                    <a:pt x="2855" y="740"/>
                  </a:lnTo>
                  <a:cubicBezTo>
                    <a:pt x="2857" y="740"/>
                    <a:pt x="2857" y="740"/>
                    <a:pt x="2857" y="739"/>
                  </a:cubicBezTo>
                  <a:cubicBezTo>
                    <a:pt x="2710" y="677"/>
                    <a:pt x="2594" y="582"/>
                    <a:pt x="2524" y="454"/>
                  </a:cubicBezTo>
                  <a:cubicBezTo>
                    <a:pt x="2155" y="195"/>
                    <a:pt x="1659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2" name="Google Shape;5222;p66"/>
            <p:cNvSpPr/>
            <p:nvPr/>
          </p:nvSpPr>
          <p:spPr>
            <a:xfrm>
              <a:off x="6152255" y="1971387"/>
              <a:ext cx="42869" cy="52393"/>
            </a:xfrm>
            <a:custGeom>
              <a:avLst/>
              <a:gdLst/>
              <a:ahLst/>
              <a:cxnLst/>
              <a:rect l="l" t="t" r="r" b="b"/>
              <a:pathLst>
                <a:path w="1526" h="1865" extrusionOk="0">
                  <a:moveTo>
                    <a:pt x="783" y="0"/>
                  </a:moveTo>
                  <a:cubicBezTo>
                    <a:pt x="486" y="330"/>
                    <a:pt x="0" y="1008"/>
                    <a:pt x="380" y="1738"/>
                  </a:cubicBezTo>
                  <a:cubicBezTo>
                    <a:pt x="398" y="1774"/>
                    <a:pt x="419" y="1807"/>
                    <a:pt x="440" y="1839"/>
                  </a:cubicBezTo>
                  <a:cubicBezTo>
                    <a:pt x="540" y="1855"/>
                    <a:pt x="644" y="1865"/>
                    <a:pt x="749" y="1865"/>
                  </a:cubicBezTo>
                  <a:cubicBezTo>
                    <a:pt x="914" y="1865"/>
                    <a:pt x="1078" y="1840"/>
                    <a:pt x="1224" y="1779"/>
                  </a:cubicBezTo>
                  <a:cubicBezTo>
                    <a:pt x="1526" y="1354"/>
                    <a:pt x="1524" y="784"/>
                    <a:pt x="1223" y="359"/>
                  </a:cubicBezTo>
                  <a:lnTo>
                    <a:pt x="1221" y="357"/>
                  </a:lnTo>
                  <a:cubicBezTo>
                    <a:pt x="1223" y="357"/>
                    <a:pt x="1223" y="357"/>
                    <a:pt x="1223" y="356"/>
                  </a:cubicBezTo>
                  <a:cubicBezTo>
                    <a:pt x="1076" y="294"/>
                    <a:pt x="960" y="199"/>
                    <a:pt x="890" y="71"/>
                  </a:cubicBezTo>
                  <a:cubicBezTo>
                    <a:pt x="855" y="47"/>
                    <a:pt x="819" y="23"/>
                    <a:pt x="7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3" name="Google Shape;5223;p66"/>
            <p:cNvSpPr/>
            <p:nvPr/>
          </p:nvSpPr>
          <p:spPr>
            <a:xfrm>
              <a:off x="6172313" y="1960656"/>
              <a:ext cx="94672" cy="63152"/>
            </a:xfrm>
            <a:custGeom>
              <a:avLst/>
              <a:gdLst/>
              <a:ahLst/>
              <a:cxnLst/>
              <a:rect l="l" t="t" r="r" b="b"/>
              <a:pathLst>
                <a:path w="3370" h="2248" extrusionOk="0">
                  <a:moveTo>
                    <a:pt x="2171" y="0"/>
                  </a:moveTo>
                  <a:cubicBezTo>
                    <a:pt x="1593" y="0"/>
                    <a:pt x="927" y="306"/>
                    <a:pt x="509" y="738"/>
                  </a:cubicBezTo>
                  <a:cubicBezTo>
                    <a:pt x="510" y="738"/>
                    <a:pt x="510" y="738"/>
                    <a:pt x="510" y="739"/>
                  </a:cubicBezTo>
                  <a:lnTo>
                    <a:pt x="507" y="739"/>
                  </a:lnTo>
                  <a:cubicBezTo>
                    <a:pt x="150" y="1110"/>
                    <a:pt x="1" y="1540"/>
                    <a:pt x="166" y="1859"/>
                  </a:cubicBezTo>
                  <a:cubicBezTo>
                    <a:pt x="237" y="1995"/>
                    <a:pt x="356" y="2096"/>
                    <a:pt x="510" y="2161"/>
                  </a:cubicBezTo>
                  <a:cubicBezTo>
                    <a:pt x="652" y="2220"/>
                    <a:pt x="814" y="2248"/>
                    <a:pt x="987" y="2248"/>
                  </a:cubicBezTo>
                  <a:cubicBezTo>
                    <a:pt x="1720" y="2248"/>
                    <a:pt x="2638" y="1751"/>
                    <a:pt x="2961" y="1083"/>
                  </a:cubicBezTo>
                  <a:cubicBezTo>
                    <a:pt x="3010" y="979"/>
                    <a:pt x="3072" y="881"/>
                    <a:pt x="3151" y="798"/>
                  </a:cubicBezTo>
                  <a:cubicBezTo>
                    <a:pt x="3310" y="629"/>
                    <a:pt x="3369" y="412"/>
                    <a:pt x="3280" y="240"/>
                  </a:cubicBezTo>
                  <a:cubicBezTo>
                    <a:pt x="3205" y="96"/>
                    <a:pt x="3043" y="18"/>
                    <a:pt x="2855" y="18"/>
                  </a:cubicBezTo>
                  <a:cubicBezTo>
                    <a:pt x="2820" y="18"/>
                    <a:pt x="2785" y="21"/>
                    <a:pt x="2748" y="26"/>
                  </a:cubicBezTo>
                  <a:cubicBezTo>
                    <a:pt x="2704" y="33"/>
                    <a:pt x="2659" y="36"/>
                    <a:pt x="2609" y="36"/>
                  </a:cubicBezTo>
                  <a:cubicBezTo>
                    <a:pt x="2550" y="36"/>
                    <a:pt x="2485" y="31"/>
                    <a:pt x="2409" y="19"/>
                  </a:cubicBezTo>
                  <a:cubicBezTo>
                    <a:pt x="2332" y="6"/>
                    <a:pt x="2252" y="0"/>
                    <a:pt x="2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4" name="Google Shape;5224;p66"/>
            <p:cNvSpPr/>
            <p:nvPr/>
          </p:nvSpPr>
          <p:spPr>
            <a:xfrm>
              <a:off x="6352976" y="2013076"/>
              <a:ext cx="31070" cy="94110"/>
            </a:xfrm>
            <a:custGeom>
              <a:avLst/>
              <a:gdLst/>
              <a:ahLst/>
              <a:cxnLst/>
              <a:rect l="l" t="t" r="r" b="b"/>
              <a:pathLst>
                <a:path w="1106" h="3350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0" y="1"/>
                    <a:pt x="0" y="1"/>
                    <a:pt x="1" y="1"/>
                  </a:cubicBezTo>
                  <a:lnTo>
                    <a:pt x="1" y="1"/>
                  </a:lnTo>
                  <a:lnTo>
                    <a:pt x="1" y="3350"/>
                  </a:lnTo>
                  <a:lnTo>
                    <a:pt x="1105" y="3350"/>
                  </a:lnTo>
                  <a:lnTo>
                    <a:pt x="1105" y="7"/>
                  </a:lnTo>
                  <a:cubicBezTo>
                    <a:pt x="601" y="4"/>
                    <a:pt x="315" y="3"/>
                    <a:pt x="160" y="2"/>
                  </a:cubicBezTo>
                  <a:lnTo>
                    <a:pt x="160" y="2"/>
                  </a:lnTo>
                  <a:cubicBezTo>
                    <a:pt x="159" y="2"/>
                    <a:pt x="118" y="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5" name="Google Shape;5225;p66"/>
            <p:cNvSpPr/>
            <p:nvPr/>
          </p:nvSpPr>
          <p:spPr>
            <a:xfrm>
              <a:off x="6352976" y="2069514"/>
              <a:ext cx="31070" cy="37672"/>
            </a:xfrm>
            <a:custGeom>
              <a:avLst/>
              <a:gdLst/>
              <a:ahLst/>
              <a:cxnLst/>
              <a:rect l="l" t="t" r="r" b="b"/>
              <a:pathLst>
                <a:path w="1106" h="1341" extrusionOk="0">
                  <a:moveTo>
                    <a:pt x="1" y="1"/>
                  </a:moveTo>
                  <a:lnTo>
                    <a:pt x="1" y="1341"/>
                  </a:lnTo>
                  <a:lnTo>
                    <a:pt x="1105" y="1341"/>
                  </a:lnTo>
                  <a:lnTo>
                    <a:pt x="1105" y="382"/>
                  </a:lnTo>
                  <a:cubicBezTo>
                    <a:pt x="851" y="301"/>
                    <a:pt x="459" y="198"/>
                    <a:pt x="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6" name="Google Shape;5226;p66"/>
            <p:cNvSpPr/>
            <p:nvPr/>
          </p:nvSpPr>
          <p:spPr>
            <a:xfrm>
              <a:off x="6352976" y="2013076"/>
              <a:ext cx="31070" cy="26576"/>
            </a:xfrm>
            <a:custGeom>
              <a:avLst/>
              <a:gdLst/>
              <a:ahLst/>
              <a:cxnLst/>
              <a:rect l="l" t="t" r="r" b="b"/>
              <a:pathLst>
                <a:path w="1106" h="946" extrusionOk="0">
                  <a:moveTo>
                    <a:pt x="1" y="1"/>
                  </a:moveTo>
                  <a:lnTo>
                    <a:pt x="1" y="941"/>
                  </a:lnTo>
                  <a:cubicBezTo>
                    <a:pt x="45" y="944"/>
                    <a:pt x="89" y="945"/>
                    <a:pt x="133" y="945"/>
                  </a:cubicBezTo>
                  <a:cubicBezTo>
                    <a:pt x="240" y="945"/>
                    <a:pt x="346" y="937"/>
                    <a:pt x="448" y="920"/>
                  </a:cubicBezTo>
                  <a:cubicBezTo>
                    <a:pt x="500" y="912"/>
                    <a:pt x="552" y="908"/>
                    <a:pt x="604" y="908"/>
                  </a:cubicBezTo>
                  <a:cubicBezTo>
                    <a:pt x="656" y="908"/>
                    <a:pt x="708" y="912"/>
                    <a:pt x="759" y="920"/>
                  </a:cubicBezTo>
                  <a:cubicBezTo>
                    <a:pt x="863" y="937"/>
                    <a:pt x="969" y="944"/>
                    <a:pt x="1076" y="944"/>
                  </a:cubicBezTo>
                  <a:cubicBezTo>
                    <a:pt x="1086" y="944"/>
                    <a:pt x="1096" y="944"/>
                    <a:pt x="1105" y="944"/>
                  </a:cubicBezTo>
                  <a:lnTo>
                    <a:pt x="1105" y="7"/>
                  </a:lnTo>
                  <a:cubicBezTo>
                    <a:pt x="1060" y="5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7" name="Google Shape;5227;p66"/>
            <p:cNvSpPr/>
            <p:nvPr/>
          </p:nvSpPr>
          <p:spPr>
            <a:xfrm>
              <a:off x="6104835" y="2065132"/>
              <a:ext cx="344105" cy="98296"/>
            </a:xfrm>
            <a:custGeom>
              <a:avLst/>
              <a:gdLst/>
              <a:ahLst/>
              <a:cxnLst/>
              <a:rect l="l" t="t" r="r" b="b"/>
              <a:pathLst>
                <a:path w="12249" h="3499" extrusionOk="0">
                  <a:moveTo>
                    <a:pt x="6174" y="1"/>
                  </a:moveTo>
                  <a:cubicBezTo>
                    <a:pt x="5493" y="1"/>
                    <a:pt x="4813" y="141"/>
                    <a:pt x="4273" y="422"/>
                  </a:cubicBezTo>
                  <a:cubicBezTo>
                    <a:pt x="3789" y="674"/>
                    <a:pt x="3284" y="867"/>
                    <a:pt x="2761" y="1020"/>
                  </a:cubicBezTo>
                  <a:cubicBezTo>
                    <a:pt x="1813" y="1301"/>
                    <a:pt x="1001" y="1693"/>
                    <a:pt x="391" y="2164"/>
                  </a:cubicBezTo>
                  <a:cubicBezTo>
                    <a:pt x="36" y="2437"/>
                    <a:pt x="0" y="2962"/>
                    <a:pt x="320" y="3280"/>
                  </a:cubicBezTo>
                  <a:cubicBezTo>
                    <a:pt x="454" y="3414"/>
                    <a:pt x="641" y="3498"/>
                    <a:pt x="846" y="3498"/>
                  </a:cubicBezTo>
                  <a:lnTo>
                    <a:pt x="11504" y="3498"/>
                  </a:lnTo>
                  <a:cubicBezTo>
                    <a:pt x="11914" y="3498"/>
                    <a:pt x="12249" y="3165"/>
                    <a:pt x="12249" y="2754"/>
                  </a:cubicBezTo>
                  <a:cubicBezTo>
                    <a:pt x="12249" y="2527"/>
                    <a:pt x="12145" y="2309"/>
                    <a:pt x="11960" y="2164"/>
                  </a:cubicBezTo>
                  <a:cubicBezTo>
                    <a:pt x="11349" y="1693"/>
                    <a:pt x="10537" y="1301"/>
                    <a:pt x="9587" y="1020"/>
                  </a:cubicBezTo>
                  <a:cubicBezTo>
                    <a:pt x="8189" y="609"/>
                    <a:pt x="8134" y="333"/>
                    <a:pt x="7254" y="124"/>
                  </a:cubicBezTo>
                  <a:cubicBezTo>
                    <a:pt x="6909" y="42"/>
                    <a:pt x="6541" y="1"/>
                    <a:pt x="6174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8" name="Google Shape;5228;p66"/>
            <p:cNvSpPr/>
            <p:nvPr/>
          </p:nvSpPr>
          <p:spPr>
            <a:xfrm>
              <a:off x="6104835" y="2065132"/>
              <a:ext cx="203811" cy="98296"/>
            </a:xfrm>
            <a:custGeom>
              <a:avLst/>
              <a:gdLst/>
              <a:ahLst/>
              <a:cxnLst/>
              <a:rect l="l" t="t" r="r" b="b"/>
              <a:pathLst>
                <a:path w="7255" h="3499" extrusionOk="0">
                  <a:moveTo>
                    <a:pt x="6174" y="1"/>
                  </a:moveTo>
                  <a:cubicBezTo>
                    <a:pt x="5493" y="1"/>
                    <a:pt x="4813" y="141"/>
                    <a:pt x="4273" y="422"/>
                  </a:cubicBezTo>
                  <a:cubicBezTo>
                    <a:pt x="3788" y="674"/>
                    <a:pt x="3284" y="867"/>
                    <a:pt x="2761" y="1020"/>
                  </a:cubicBezTo>
                  <a:cubicBezTo>
                    <a:pt x="1813" y="1301"/>
                    <a:pt x="1000" y="1693"/>
                    <a:pt x="391" y="2164"/>
                  </a:cubicBezTo>
                  <a:cubicBezTo>
                    <a:pt x="36" y="2437"/>
                    <a:pt x="0" y="2962"/>
                    <a:pt x="318" y="3280"/>
                  </a:cubicBezTo>
                  <a:cubicBezTo>
                    <a:pt x="454" y="3414"/>
                    <a:pt x="639" y="3498"/>
                    <a:pt x="846" y="3498"/>
                  </a:cubicBezTo>
                  <a:lnTo>
                    <a:pt x="3006" y="3498"/>
                  </a:lnTo>
                  <a:cubicBezTo>
                    <a:pt x="2799" y="3498"/>
                    <a:pt x="2614" y="3414"/>
                    <a:pt x="2478" y="3280"/>
                  </a:cubicBezTo>
                  <a:cubicBezTo>
                    <a:pt x="2160" y="2962"/>
                    <a:pt x="2196" y="2437"/>
                    <a:pt x="2550" y="2164"/>
                  </a:cubicBezTo>
                  <a:cubicBezTo>
                    <a:pt x="3159" y="1693"/>
                    <a:pt x="3973" y="1301"/>
                    <a:pt x="4921" y="1020"/>
                  </a:cubicBezTo>
                  <a:cubicBezTo>
                    <a:pt x="5443" y="867"/>
                    <a:pt x="5948" y="674"/>
                    <a:pt x="6433" y="422"/>
                  </a:cubicBezTo>
                  <a:cubicBezTo>
                    <a:pt x="6682" y="292"/>
                    <a:pt x="6960" y="194"/>
                    <a:pt x="7254" y="124"/>
                  </a:cubicBezTo>
                  <a:cubicBezTo>
                    <a:pt x="6909" y="42"/>
                    <a:pt x="6541" y="1"/>
                    <a:pt x="617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9" name="Google Shape;5229;p66"/>
            <p:cNvSpPr/>
            <p:nvPr/>
          </p:nvSpPr>
          <p:spPr>
            <a:xfrm>
              <a:off x="6314630" y="2111934"/>
              <a:ext cx="42532" cy="33908"/>
            </a:xfrm>
            <a:custGeom>
              <a:avLst/>
              <a:gdLst/>
              <a:ahLst/>
              <a:cxnLst/>
              <a:rect l="l" t="t" r="r" b="b"/>
              <a:pathLst>
                <a:path w="1514" h="1207" extrusionOk="0">
                  <a:moveTo>
                    <a:pt x="757" y="1"/>
                  </a:moveTo>
                  <a:cubicBezTo>
                    <a:pt x="743" y="1"/>
                    <a:pt x="728" y="2"/>
                    <a:pt x="715" y="2"/>
                  </a:cubicBezTo>
                  <a:cubicBezTo>
                    <a:pt x="317" y="21"/>
                    <a:pt x="0" y="283"/>
                    <a:pt x="0" y="604"/>
                  </a:cubicBezTo>
                  <a:cubicBezTo>
                    <a:pt x="0" y="937"/>
                    <a:pt x="339" y="1207"/>
                    <a:pt x="757" y="1207"/>
                  </a:cubicBezTo>
                  <a:cubicBezTo>
                    <a:pt x="1174" y="1207"/>
                    <a:pt x="1513" y="937"/>
                    <a:pt x="1513" y="604"/>
                  </a:cubicBezTo>
                  <a:cubicBezTo>
                    <a:pt x="1513" y="271"/>
                    <a:pt x="1176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0" name="Google Shape;5230;p66"/>
            <p:cNvSpPr/>
            <p:nvPr/>
          </p:nvSpPr>
          <p:spPr>
            <a:xfrm>
              <a:off x="6199422" y="2111934"/>
              <a:ext cx="42532" cy="33908"/>
            </a:xfrm>
            <a:custGeom>
              <a:avLst/>
              <a:gdLst/>
              <a:ahLst/>
              <a:cxnLst/>
              <a:rect l="l" t="t" r="r" b="b"/>
              <a:pathLst>
                <a:path w="1514" h="1207" extrusionOk="0">
                  <a:moveTo>
                    <a:pt x="757" y="1"/>
                  </a:moveTo>
                  <a:cubicBezTo>
                    <a:pt x="339" y="1"/>
                    <a:pt x="0" y="271"/>
                    <a:pt x="0" y="604"/>
                  </a:cubicBezTo>
                  <a:cubicBezTo>
                    <a:pt x="0" y="937"/>
                    <a:pt x="339" y="1207"/>
                    <a:pt x="757" y="1207"/>
                  </a:cubicBezTo>
                  <a:cubicBezTo>
                    <a:pt x="1174" y="1207"/>
                    <a:pt x="1513" y="937"/>
                    <a:pt x="1513" y="604"/>
                  </a:cubicBezTo>
                  <a:cubicBezTo>
                    <a:pt x="1513" y="271"/>
                    <a:pt x="1174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1" name="Google Shape;5231;p66"/>
            <p:cNvSpPr/>
            <p:nvPr/>
          </p:nvSpPr>
          <p:spPr>
            <a:xfrm>
              <a:off x="6344217" y="1822132"/>
              <a:ext cx="56241" cy="86328"/>
            </a:xfrm>
            <a:custGeom>
              <a:avLst/>
              <a:gdLst/>
              <a:ahLst/>
              <a:cxnLst/>
              <a:rect l="l" t="t" r="r" b="b"/>
              <a:pathLst>
                <a:path w="2002" h="3073" extrusionOk="0">
                  <a:moveTo>
                    <a:pt x="1003" y="0"/>
                  </a:moveTo>
                  <a:cubicBezTo>
                    <a:pt x="801" y="0"/>
                    <a:pt x="629" y="166"/>
                    <a:pt x="558" y="403"/>
                  </a:cubicBezTo>
                  <a:cubicBezTo>
                    <a:pt x="535" y="480"/>
                    <a:pt x="499" y="554"/>
                    <a:pt x="446" y="615"/>
                  </a:cubicBezTo>
                  <a:cubicBezTo>
                    <a:pt x="101" y="1027"/>
                    <a:pt x="0" y="1691"/>
                    <a:pt x="64" y="2225"/>
                  </a:cubicBezTo>
                  <a:lnTo>
                    <a:pt x="88" y="2334"/>
                  </a:lnTo>
                  <a:cubicBezTo>
                    <a:pt x="181" y="2765"/>
                    <a:pt x="564" y="3072"/>
                    <a:pt x="1004" y="3072"/>
                  </a:cubicBezTo>
                  <a:cubicBezTo>
                    <a:pt x="1458" y="3072"/>
                    <a:pt x="1847" y="2748"/>
                    <a:pt x="1928" y="2303"/>
                  </a:cubicBezTo>
                  <a:lnTo>
                    <a:pt x="1942" y="2225"/>
                  </a:lnTo>
                  <a:cubicBezTo>
                    <a:pt x="2002" y="1708"/>
                    <a:pt x="1911" y="1086"/>
                    <a:pt x="1602" y="671"/>
                  </a:cubicBezTo>
                  <a:cubicBezTo>
                    <a:pt x="1535" y="579"/>
                    <a:pt x="1474" y="481"/>
                    <a:pt x="1438" y="373"/>
                  </a:cubicBezTo>
                  <a:cubicBezTo>
                    <a:pt x="1363" y="153"/>
                    <a:pt x="1196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2" name="Google Shape;5232;p66"/>
            <p:cNvSpPr/>
            <p:nvPr/>
          </p:nvSpPr>
          <p:spPr>
            <a:xfrm>
              <a:off x="6342862" y="1867894"/>
              <a:ext cx="54134" cy="40566"/>
            </a:xfrm>
            <a:custGeom>
              <a:avLst/>
              <a:gdLst/>
              <a:ahLst/>
              <a:cxnLst/>
              <a:rect l="l" t="t" r="r" b="b"/>
              <a:pathLst>
                <a:path w="1927" h="1444" extrusionOk="0">
                  <a:moveTo>
                    <a:pt x="22" y="1"/>
                  </a:moveTo>
                  <a:cubicBezTo>
                    <a:pt x="1" y="204"/>
                    <a:pt x="2" y="408"/>
                    <a:pt x="25" y="596"/>
                  </a:cubicBezTo>
                  <a:lnTo>
                    <a:pt x="49" y="705"/>
                  </a:lnTo>
                  <a:cubicBezTo>
                    <a:pt x="142" y="1136"/>
                    <a:pt x="525" y="1443"/>
                    <a:pt x="965" y="1443"/>
                  </a:cubicBezTo>
                  <a:cubicBezTo>
                    <a:pt x="1419" y="1443"/>
                    <a:pt x="1808" y="1119"/>
                    <a:pt x="1889" y="674"/>
                  </a:cubicBezTo>
                  <a:lnTo>
                    <a:pt x="1903" y="596"/>
                  </a:lnTo>
                  <a:cubicBezTo>
                    <a:pt x="1925" y="406"/>
                    <a:pt x="1927" y="204"/>
                    <a:pt x="1906" y="2"/>
                  </a:cubicBezTo>
                  <a:lnTo>
                    <a:pt x="1906" y="2"/>
                  </a:lnTo>
                  <a:cubicBezTo>
                    <a:pt x="1738" y="50"/>
                    <a:pt x="1572" y="115"/>
                    <a:pt x="1413" y="192"/>
                  </a:cubicBezTo>
                  <a:cubicBezTo>
                    <a:pt x="1271" y="261"/>
                    <a:pt x="1118" y="295"/>
                    <a:pt x="964" y="295"/>
                  </a:cubicBezTo>
                  <a:cubicBezTo>
                    <a:pt x="811" y="295"/>
                    <a:pt x="658" y="261"/>
                    <a:pt x="516" y="192"/>
                  </a:cubicBezTo>
                  <a:cubicBezTo>
                    <a:pt x="356" y="114"/>
                    <a:pt x="189" y="50"/>
                    <a:pt x="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3" name="Google Shape;5233;p66"/>
            <p:cNvSpPr/>
            <p:nvPr/>
          </p:nvSpPr>
          <p:spPr>
            <a:xfrm>
              <a:off x="6288818" y="1880761"/>
              <a:ext cx="88857" cy="57814"/>
            </a:xfrm>
            <a:custGeom>
              <a:avLst/>
              <a:gdLst/>
              <a:ahLst/>
              <a:cxnLst/>
              <a:rect l="l" t="t" r="r" b="b"/>
              <a:pathLst>
                <a:path w="3163" h="2058" extrusionOk="0">
                  <a:moveTo>
                    <a:pt x="1318" y="0"/>
                  </a:moveTo>
                  <a:cubicBezTo>
                    <a:pt x="1233" y="0"/>
                    <a:pt x="1150" y="7"/>
                    <a:pt x="1070" y="20"/>
                  </a:cubicBezTo>
                  <a:cubicBezTo>
                    <a:pt x="1006" y="31"/>
                    <a:pt x="942" y="36"/>
                    <a:pt x="877" y="36"/>
                  </a:cubicBezTo>
                  <a:cubicBezTo>
                    <a:pt x="828" y="36"/>
                    <a:pt x="779" y="33"/>
                    <a:pt x="730" y="26"/>
                  </a:cubicBezTo>
                  <a:cubicBezTo>
                    <a:pt x="694" y="21"/>
                    <a:pt x="658" y="19"/>
                    <a:pt x="625" y="19"/>
                  </a:cubicBezTo>
                  <a:cubicBezTo>
                    <a:pt x="184" y="19"/>
                    <a:pt x="1" y="447"/>
                    <a:pt x="334" y="798"/>
                  </a:cubicBezTo>
                  <a:cubicBezTo>
                    <a:pt x="531" y="1005"/>
                    <a:pt x="503" y="1146"/>
                    <a:pt x="779" y="1454"/>
                  </a:cubicBezTo>
                  <a:lnTo>
                    <a:pt x="899" y="1607"/>
                  </a:lnTo>
                  <a:cubicBezTo>
                    <a:pt x="1082" y="1841"/>
                    <a:pt x="1354" y="1986"/>
                    <a:pt x="1650" y="2005"/>
                  </a:cubicBezTo>
                  <a:cubicBezTo>
                    <a:pt x="1843" y="2019"/>
                    <a:pt x="2223" y="2043"/>
                    <a:pt x="2420" y="2057"/>
                  </a:cubicBezTo>
                  <a:cubicBezTo>
                    <a:pt x="2434" y="2058"/>
                    <a:pt x="2448" y="2058"/>
                    <a:pt x="2462" y="2058"/>
                  </a:cubicBezTo>
                  <a:cubicBezTo>
                    <a:pt x="2692" y="2058"/>
                    <a:pt x="2905" y="1929"/>
                    <a:pt x="3008" y="1721"/>
                  </a:cubicBezTo>
                  <a:cubicBezTo>
                    <a:pt x="3163" y="1407"/>
                    <a:pt x="3149" y="1038"/>
                    <a:pt x="2975" y="738"/>
                  </a:cubicBezTo>
                  <a:cubicBezTo>
                    <a:pt x="2571" y="321"/>
                    <a:pt x="1909" y="0"/>
                    <a:pt x="1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4" name="Google Shape;5234;p66"/>
            <p:cNvSpPr/>
            <p:nvPr/>
          </p:nvSpPr>
          <p:spPr>
            <a:xfrm>
              <a:off x="6298027" y="1891155"/>
              <a:ext cx="77198" cy="47420"/>
            </a:xfrm>
            <a:custGeom>
              <a:avLst/>
              <a:gdLst/>
              <a:ahLst/>
              <a:cxnLst/>
              <a:rect l="l" t="t" r="r" b="b"/>
              <a:pathLst>
                <a:path w="2748" h="1688" extrusionOk="0">
                  <a:moveTo>
                    <a:pt x="2097" y="0"/>
                  </a:moveTo>
                  <a:cubicBezTo>
                    <a:pt x="2014" y="77"/>
                    <a:pt x="1939" y="158"/>
                    <a:pt x="1874" y="244"/>
                  </a:cubicBezTo>
                  <a:cubicBezTo>
                    <a:pt x="1741" y="418"/>
                    <a:pt x="1539" y="519"/>
                    <a:pt x="1326" y="519"/>
                  </a:cubicBezTo>
                  <a:cubicBezTo>
                    <a:pt x="1295" y="519"/>
                    <a:pt x="1263" y="517"/>
                    <a:pt x="1232" y="513"/>
                  </a:cubicBezTo>
                  <a:cubicBezTo>
                    <a:pt x="1122" y="497"/>
                    <a:pt x="1009" y="488"/>
                    <a:pt x="895" y="488"/>
                  </a:cubicBezTo>
                  <a:cubicBezTo>
                    <a:pt x="787" y="488"/>
                    <a:pt x="678" y="496"/>
                    <a:pt x="572" y="514"/>
                  </a:cubicBezTo>
                  <a:cubicBezTo>
                    <a:pt x="524" y="522"/>
                    <a:pt x="490" y="524"/>
                    <a:pt x="462" y="524"/>
                  </a:cubicBezTo>
                  <a:cubicBezTo>
                    <a:pt x="390" y="524"/>
                    <a:pt x="354" y="506"/>
                    <a:pt x="214" y="506"/>
                  </a:cubicBezTo>
                  <a:cubicBezTo>
                    <a:pt x="141" y="506"/>
                    <a:pt x="70" y="513"/>
                    <a:pt x="0" y="526"/>
                  </a:cubicBezTo>
                  <a:cubicBezTo>
                    <a:pt x="115" y="686"/>
                    <a:pt x="132" y="826"/>
                    <a:pt x="364" y="1084"/>
                  </a:cubicBezTo>
                  <a:lnTo>
                    <a:pt x="484" y="1237"/>
                  </a:lnTo>
                  <a:cubicBezTo>
                    <a:pt x="667" y="1471"/>
                    <a:pt x="939" y="1616"/>
                    <a:pt x="1235" y="1635"/>
                  </a:cubicBezTo>
                  <a:cubicBezTo>
                    <a:pt x="1253" y="1637"/>
                    <a:pt x="2013" y="1687"/>
                    <a:pt x="2006" y="1687"/>
                  </a:cubicBezTo>
                  <a:cubicBezTo>
                    <a:pt x="2006" y="1687"/>
                    <a:pt x="2005" y="1687"/>
                    <a:pt x="2005" y="1687"/>
                  </a:cubicBezTo>
                  <a:lnTo>
                    <a:pt x="2005" y="1687"/>
                  </a:lnTo>
                  <a:cubicBezTo>
                    <a:pt x="2019" y="1688"/>
                    <a:pt x="2033" y="1688"/>
                    <a:pt x="2047" y="1688"/>
                  </a:cubicBezTo>
                  <a:cubicBezTo>
                    <a:pt x="2277" y="1688"/>
                    <a:pt x="2490" y="1559"/>
                    <a:pt x="2593" y="1351"/>
                  </a:cubicBezTo>
                  <a:cubicBezTo>
                    <a:pt x="2748" y="1037"/>
                    <a:pt x="2734" y="668"/>
                    <a:pt x="2560" y="368"/>
                  </a:cubicBezTo>
                  <a:cubicBezTo>
                    <a:pt x="2428" y="231"/>
                    <a:pt x="2270" y="107"/>
                    <a:pt x="20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5" name="Google Shape;5235;p66"/>
            <p:cNvSpPr/>
            <p:nvPr/>
          </p:nvSpPr>
          <p:spPr>
            <a:xfrm>
              <a:off x="6357083" y="1880761"/>
              <a:ext cx="98886" cy="60708"/>
            </a:xfrm>
            <a:custGeom>
              <a:avLst/>
              <a:gdLst/>
              <a:ahLst/>
              <a:cxnLst/>
              <a:rect l="l" t="t" r="r" b="b"/>
              <a:pathLst>
                <a:path w="3520" h="2161" extrusionOk="0">
                  <a:moveTo>
                    <a:pt x="2207" y="0"/>
                  </a:moveTo>
                  <a:cubicBezTo>
                    <a:pt x="1631" y="0"/>
                    <a:pt x="965" y="303"/>
                    <a:pt x="545" y="738"/>
                  </a:cubicBezTo>
                  <a:cubicBezTo>
                    <a:pt x="545" y="738"/>
                    <a:pt x="543" y="738"/>
                    <a:pt x="543" y="739"/>
                  </a:cubicBezTo>
                  <a:lnTo>
                    <a:pt x="545" y="739"/>
                  </a:lnTo>
                  <a:cubicBezTo>
                    <a:pt x="543" y="739"/>
                    <a:pt x="543" y="741"/>
                    <a:pt x="542" y="741"/>
                  </a:cubicBezTo>
                  <a:cubicBezTo>
                    <a:pt x="249" y="1044"/>
                    <a:pt x="1" y="1510"/>
                    <a:pt x="210" y="1876"/>
                  </a:cubicBezTo>
                  <a:cubicBezTo>
                    <a:pt x="281" y="2002"/>
                    <a:pt x="397" y="2099"/>
                    <a:pt x="543" y="2161"/>
                  </a:cubicBezTo>
                  <a:cubicBezTo>
                    <a:pt x="1221" y="2161"/>
                    <a:pt x="1886" y="1974"/>
                    <a:pt x="2466" y="1621"/>
                  </a:cubicBezTo>
                  <a:lnTo>
                    <a:pt x="2741" y="1454"/>
                  </a:lnTo>
                  <a:cubicBezTo>
                    <a:pt x="3015" y="1149"/>
                    <a:pt x="2989" y="1005"/>
                    <a:pt x="3185" y="800"/>
                  </a:cubicBezTo>
                  <a:cubicBezTo>
                    <a:pt x="3520" y="447"/>
                    <a:pt x="3335" y="19"/>
                    <a:pt x="2894" y="19"/>
                  </a:cubicBezTo>
                  <a:cubicBezTo>
                    <a:pt x="2859" y="19"/>
                    <a:pt x="2822" y="22"/>
                    <a:pt x="2783" y="28"/>
                  </a:cubicBezTo>
                  <a:cubicBezTo>
                    <a:pt x="2737" y="34"/>
                    <a:pt x="2691" y="37"/>
                    <a:pt x="2646" y="37"/>
                  </a:cubicBezTo>
                  <a:cubicBezTo>
                    <a:pt x="2579" y="37"/>
                    <a:pt x="2513" y="31"/>
                    <a:pt x="2444" y="19"/>
                  </a:cubicBezTo>
                  <a:cubicBezTo>
                    <a:pt x="2367" y="6"/>
                    <a:pt x="2288" y="0"/>
                    <a:pt x="22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6" name="Google Shape;5236;p66"/>
            <p:cNvSpPr/>
            <p:nvPr/>
          </p:nvSpPr>
          <p:spPr>
            <a:xfrm>
              <a:off x="6358988" y="1904808"/>
              <a:ext cx="82901" cy="36661"/>
            </a:xfrm>
            <a:custGeom>
              <a:avLst/>
              <a:gdLst/>
              <a:ahLst/>
              <a:cxnLst/>
              <a:rect l="l" t="t" r="r" b="b"/>
              <a:pathLst>
                <a:path w="2951" h="1305" extrusionOk="0">
                  <a:moveTo>
                    <a:pt x="2050" y="1"/>
                  </a:moveTo>
                  <a:cubicBezTo>
                    <a:pt x="1386" y="1"/>
                    <a:pt x="646" y="304"/>
                    <a:pt x="115" y="785"/>
                  </a:cubicBezTo>
                  <a:lnTo>
                    <a:pt x="103" y="786"/>
                  </a:lnTo>
                  <a:lnTo>
                    <a:pt x="1" y="893"/>
                  </a:lnTo>
                  <a:cubicBezTo>
                    <a:pt x="13" y="935"/>
                    <a:pt x="31" y="978"/>
                    <a:pt x="55" y="1020"/>
                  </a:cubicBezTo>
                  <a:cubicBezTo>
                    <a:pt x="126" y="1148"/>
                    <a:pt x="242" y="1243"/>
                    <a:pt x="388" y="1305"/>
                  </a:cubicBezTo>
                  <a:cubicBezTo>
                    <a:pt x="1066" y="1305"/>
                    <a:pt x="1731" y="1118"/>
                    <a:pt x="2311" y="765"/>
                  </a:cubicBezTo>
                  <a:lnTo>
                    <a:pt x="2586" y="598"/>
                  </a:lnTo>
                  <a:cubicBezTo>
                    <a:pt x="2816" y="342"/>
                    <a:pt x="2834" y="200"/>
                    <a:pt x="2950" y="39"/>
                  </a:cubicBezTo>
                  <a:cubicBezTo>
                    <a:pt x="2871" y="25"/>
                    <a:pt x="2802" y="20"/>
                    <a:pt x="2742" y="20"/>
                  </a:cubicBezTo>
                  <a:cubicBezTo>
                    <a:pt x="2623" y="20"/>
                    <a:pt x="2540" y="39"/>
                    <a:pt x="2491" y="39"/>
                  </a:cubicBezTo>
                  <a:cubicBezTo>
                    <a:pt x="2390" y="39"/>
                    <a:pt x="2298" y="1"/>
                    <a:pt x="205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7" name="Google Shape;5237;p66"/>
            <p:cNvSpPr/>
            <p:nvPr/>
          </p:nvSpPr>
          <p:spPr>
            <a:xfrm>
              <a:off x="6286368" y="1920708"/>
              <a:ext cx="88857" cy="57842"/>
            </a:xfrm>
            <a:custGeom>
              <a:avLst/>
              <a:gdLst/>
              <a:ahLst/>
              <a:cxnLst/>
              <a:rect l="l" t="t" r="r" b="b"/>
              <a:pathLst>
                <a:path w="3163" h="2059" extrusionOk="0">
                  <a:moveTo>
                    <a:pt x="1318" y="1"/>
                  </a:moveTo>
                  <a:cubicBezTo>
                    <a:pt x="1233" y="1"/>
                    <a:pt x="1150" y="7"/>
                    <a:pt x="1070" y="21"/>
                  </a:cubicBezTo>
                  <a:cubicBezTo>
                    <a:pt x="1006" y="31"/>
                    <a:pt x="942" y="37"/>
                    <a:pt x="877" y="37"/>
                  </a:cubicBezTo>
                  <a:cubicBezTo>
                    <a:pt x="828" y="37"/>
                    <a:pt x="779" y="34"/>
                    <a:pt x="730" y="27"/>
                  </a:cubicBezTo>
                  <a:cubicBezTo>
                    <a:pt x="694" y="22"/>
                    <a:pt x="658" y="19"/>
                    <a:pt x="625" y="19"/>
                  </a:cubicBezTo>
                  <a:cubicBezTo>
                    <a:pt x="184" y="19"/>
                    <a:pt x="1" y="448"/>
                    <a:pt x="334" y="799"/>
                  </a:cubicBezTo>
                  <a:cubicBezTo>
                    <a:pt x="531" y="1005"/>
                    <a:pt x="503" y="1147"/>
                    <a:pt x="779" y="1454"/>
                  </a:cubicBezTo>
                  <a:lnTo>
                    <a:pt x="899" y="1608"/>
                  </a:lnTo>
                  <a:cubicBezTo>
                    <a:pt x="1082" y="1842"/>
                    <a:pt x="1354" y="1987"/>
                    <a:pt x="1650" y="2006"/>
                  </a:cubicBezTo>
                  <a:cubicBezTo>
                    <a:pt x="1843" y="2018"/>
                    <a:pt x="2223" y="2044"/>
                    <a:pt x="2420" y="2057"/>
                  </a:cubicBezTo>
                  <a:cubicBezTo>
                    <a:pt x="2434" y="2058"/>
                    <a:pt x="2448" y="2059"/>
                    <a:pt x="2461" y="2059"/>
                  </a:cubicBezTo>
                  <a:cubicBezTo>
                    <a:pt x="2692" y="2059"/>
                    <a:pt x="2905" y="1929"/>
                    <a:pt x="3008" y="1721"/>
                  </a:cubicBezTo>
                  <a:cubicBezTo>
                    <a:pt x="3163" y="1408"/>
                    <a:pt x="3149" y="1039"/>
                    <a:pt x="2975" y="737"/>
                  </a:cubicBezTo>
                  <a:cubicBezTo>
                    <a:pt x="2571" y="322"/>
                    <a:pt x="1909" y="1"/>
                    <a:pt x="1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8" name="Google Shape;5238;p66"/>
            <p:cNvSpPr/>
            <p:nvPr/>
          </p:nvSpPr>
          <p:spPr>
            <a:xfrm>
              <a:off x="6298027" y="1931102"/>
              <a:ext cx="77198" cy="47448"/>
            </a:xfrm>
            <a:custGeom>
              <a:avLst/>
              <a:gdLst/>
              <a:ahLst/>
              <a:cxnLst/>
              <a:rect l="l" t="t" r="r" b="b"/>
              <a:pathLst>
                <a:path w="2748" h="1689" extrusionOk="0">
                  <a:moveTo>
                    <a:pt x="2097" y="1"/>
                  </a:moveTo>
                  <a:cubicBezTo>
                    <a:pt x="2014" y="78"/>
                    <a:pt x="1939" y="159"/>
                    <a:pt x="1874" y="245"/>
                  </a:cubicBezTo>
                  <a:cubicBezTo>
                    <a:pt x="1741" y="418"/>
                    <a:pt x="1540" y="518"/>
                    <a:pt x="1327" y="518"/>
                  </a:cubicBezTo>
                  <a:cubicBezTo>
                    <a:pt x="1295" y="518"/>
                    <a:pt x="1264" y="516"/>
                    <a:pt x="1232" y="512"/>
                  </a:cubicBezTo>
                  <a:cubicBezTo>
                    <a:pt x="1123" y="497"/>
                    <a:pt x="1011" y="488"/>
                    <a:pt x="899" y="488"/>
                  </a:cubicBezTo>
                  <a:cubicBezTo>
                    <a:pt x="790" y="488"/>
                    <a:pt x="680" y="496"/>
                    <a:pt x="572" y="513"/>
                  </a:cubicBezTo>
                  <a:cubicBezTo>
                    <a:pt x="523" y="521"/>
                    <a:pt x="488" y="524"/>
                    <a:pt x="459" y="524"/>
                  </a:cubicBezTo>
                  <a:cubicBezTo>
                    <a:pt x="388" y="524"/>
                    <a:pt x="350" y="507"/>
                    <a:pt x="214" y="507"/>
                  </a:cubicBezTo>
                  <a:cubicBezTo>
                    <a:pt x="141" y="507"/>
                    <a:pt x="70" y="513"/>
                    <a:pt x="0" y="525"/>
                  </a:cubicBezTo>
                  <a:cubicBezTo>
                    <a:pt x="115" y="687"/>
                    <a:pt x="132" y="825"/>
                    <a:pt x="364" y="1084"/>
                  </a:cubicBezTo>
                  <a:lnTo>
                    <a:pt x="484" y="1238"/>
                  </a:lnTo>
                  <a:cubicBezTo>
                    <a:pt x="667" y="1472"/>
                    <a:pt x="939" y="1617"/>
                    <a:pt x="1235" y="1636"/>
                  </a:cubicBezTo>
                  <a:cubicBezTo>
                    <a:pt x="1253" y="1638"/>
                    <a:pt x="2013" y="1687"/>
                    <a:pt x="2006" y="1687"/>
                  </a:cubicBezTo>
                  <a:cubicBezTo>
                    <a:pt x="2006" y="1687"/>
                    <a:pt x="2005" y="1687"/>
                    <a:pt x="2005" y="1687"/>
                  </a:cubicBezTo>
                  <a:lnTo>
                    <a:pt x="2005" y="1687"/>
                  </a:lnTo>
                  <a:cubicBezTo>
                    <a:pt x="2019" y="1688"/>
                    <a:pt x="2033" y="1689"/>
                    <a:pt x="2046" y="1689"/>
                  </a:cubicBezTo>
                  <a:cubicBezTo>
                    <a:pt x="2277" y="1689"/>
                    <a:pt x="2490" y="1559"/>
                    <a:pt x="2593" y="1351"/>
                  </a:cubicBezTo>
                  <a:cubicBezTo>
                    <a:pt x="2748" y="1038"/>
                    <a:pt x="2734" y="669"/>
                    <a:pt x="2560" y="367"/>
                  </a:cubicBezTo>
                  <a:cubicBezTo>
                    <a:pt x="2428" y="231"/>
                    <a:pt x="2270" y="106"/>
                    <a:pt x="20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9" name="Google Shape;5239;p66"/>
            <p:cNvSpPr/>
            <p:nvPr/>
          </p:nvSpPr>
          <p:spPr>
            <a:xfrm>
              <a:off x="6354633" y="1920680"/>
              <a:ext cx="98886" cy="60708"/>
            </a:xfrm>
            <a:custGeom>
              <a:avLst/>
              <a:gdLst/>
              <a:ahLst/>
              <a:cxnLst/>
              <a:rect l="l" t="t" r="r" b="b"/>
              <a:pathLst>
                <a:path w="3520" h="2161" extrusionOk="0">
                  <a:moveTo>
                    <a:pt x="2207" y="1"/>
                  </a:moveTo>
                  <a:cubicBezTo>
                    <a:pt x="1631" y="1"/>
                    <a:pt x="965" y="303"/>
                    <a:pt x="545" y="738"/>
                  </a:cubicBezTo>
                  <a:cubicBezTo>
                    <a:pt x="545" y="738"/>
                    <a:pt x="543" y="738"/>
                    <a:pt x="543" y="740"/>
                  </a:cubicBezTo>
                  <a:lnTo>
                    <a:pt x="545" y="740"/>
                  </a:lnTo>
                  <a:cubicBezTo>
                    <a:pt x="543" y="740"/>
                    <a:pt x="543" y="741"/>
                    <a:pt x="542" y="741"/>
                  </a:cubicBezTo>
                  <a:cubicBezTo>
                    <a:pt x="249" y="1044"/>
                    <a:pt x="1" y="1510"/>
                    <a:pt x="210" y="1876"/>
                  </a:cubicBezTo>
                  <a:cubicBezTo>
                    <a:pt x="281" y="2003"/>
                    <a:pt x="397" y="2099"/>
                    <a:pt x="543" y="2161"/>
                  </a:cubicBezTo>
                  <a:cubicBezTo>
                    <a:pt x="1221" y="2161"/>
                    <a:pt x="1886" y="1974"/>
                    <a:pt x="2466" y="1621"/>
                  </a:cubicBezTo>
                  <a:lnTo>
                    <a:pt x="2741" y="1454"/>
                  </a:lnTo>
                  <a:cubicBezTo>
                    <a:pt x="3015" y="1150"/>
                    <a:pt x="2989" y="1005"/>
                    <a:pt x="3185" y="800"/>
                  </a:cubicBezTo>
                  <a:cubicBezTo>
                    <a:pt x="3520" y="447"/>
                    <a:pt x="3335" y="20"/>
                    <a:pt x="2894" y="20"/>
                  </a:cubicBezTo>
                  <a:cubicBezTo>
                    <a:pt x="2859" y="20"/>
                    <a:pt x="2822" y="22"/>
                    <a:pt x="2783" y="28"/>
                  </a:cubicBezTo>
                  <a:cubicBezTo>
                    <a:pt x="2737" y="34"/>
                    <a:pt x="2691" y="37"/>
                    <a:pt x="2646" y="37"/>
                  </a:cubicBezTo>
                  <a:cubicBezTo>
                    <a:pt x="2579" y="37"/>
                    <a:pt x="2513" y="31"/>
                    <a:pt x="2444" y="19"/>
                  </a:cubicBezTo>
                  <a:cubicBezTo>
                    <a:pt x="2367" y="7"/>
                    <a:pt x="2288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0" name="Google Shape;5240;p66"/>
            <p:cNvSpPr/>
            <p:nvPr/>
          </p:nvSpPr>
          <p:spPr>
            <a:xfrm>
              <a:off x="6358988" y="1944784"/>
              <a:ext cx="82901" cy="36605"/>
            </a:xfrm>
            <a:custGeom>
              <a:avLst/>
              <a:gdLst/>
              <a:ahLst/>
              <a:cxnLst/>
              <a:rect l="l" t="t" r="r" b="b"/>
              <a:pathLst>
                <a:path w="2951" h="1303" extrusionOk="0">
                  <a:moveTo>
                    <a:pt x="2051" y="0"/>
                  </a:moveTo>
                  <a:cubicBezTo>
                    <a:pt x="1361" y="0"/>
                    <a:pt x="623" y="323"/>
                    <a:pt x="115" y="783"/>
                  </a:cubicBezTo>
                  <a:lnTo>
                    <a:pt x="103" y="784"/>
                  </a:lnTo>
                  <a:lnTo>
                    <a:pt x="1" y="891"/>
                  </a:lnTo>
                  <a:cubicBezTo>
                    <a:pt x="14" y="934"/>
                    <a:pt x="31" y="977"/>
                    <a:pt x="55" y="1018"/>
                  </a:cubicBezTo>
                  <a:cubicBezTo>
                    <a:pt x="126" y="1146"/>
                    <a:pt x="242" y="1241"/>
                    <a:pt x="388" y="1303"/>
                  </a:cubicBezTo>
                  <a:cubicBezTo>
                    <a:pt x="1066" y="1303"/>
                    <a:pt x="1731" y="1116"/>
                    <a:pt x="2311" y="765"/>
                  </a:cubicBezTo>
                  <a:lnTo>
                    <a:pt x="2586" y="597"/>
                  </a:lnTo>
                  <a:lnTo>
                    <a:pt x="2586" y="596"/>
                  </a:lnTo>
                  <a:cubicBezTo>
                    <a:pt x="2816" y="341"/>
                    <a:pt x="2834" y="198"/>
                    <a:pt x="2950" y="37"/>
                  </a:cubicBezTo>
                  <a:cubicBezTo>
                    <a:pt x="2882" y="25"/>
                    <a:pt x="2811" y="18"/>
                    <a:pt x="2738" y="18"/>
                  </a:cubicBezTo>
                  <a:cubicBezTo>
                    <a:pt x="2676" y="18"/>
                    <a:pt x="2612" y="23"/>
                    <a:pt x="2546" y="32"/>
                  </a:cubicBezTo>
                  <a:cubicBezTo>
                    <a:pt x="2527" y="35"/>
                    <a:pt x="2507" y="36"/>
                    <a:pt x="2488" y="36"/>
                  </a:cubicBezTo>
                  <a:cubicBezTo>
                    <a:pt x="2452" y="36"/>
                    <a:pt x="2416" y="32"/>
                    <a:pt x="2381" y="26"/>
                  </a:cubicBezTo>
                  <a:cubicBezTo>
                    <a:pt x="2273" y="9"/>
                    <a:pt x="2163" y="0"/>
                    <a:pt x="205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1" name="Google Shape;5241;p66"/>
            <p:cNvSpPr/>
            <p:nvPr/>
          </p:nvSpPr>
          <p:spPr>
            <a:xfrm>
              <a:off x="6289599" y="1960656"/>
              <a:ext cx="88772" cy="63152"/>
            </a:xfrm>
            <a:custGeom>
              <a:avLst/>
              <a:gdLst/>
              <a:ahLst/>
              <a:cxnLst/>
              <a:rect l="l" t="t" r="r" b="b"/>
              <a:pathLst>
                <a:path w="3160" h="2248" extrusionOk="0">
                  <a:moveTo>
                    <a:pt x="1199" y="0"/>
                  </a:moveTo>
                  <a:cubicBezTo>
                    <a:pt x="1118" y="0"/>
                    <a:pt x="1038" y="6"/>
                    <a:pt x="961" y="19"/>
                  </a:cubicBezTo>
                  <a:cubicBezTo>
                    <a:pt x="895" y="30"/>
                    <a:pt x="825" y="37"/>
                    <a:pt x="757" y="37"/>
                  </a:cubicBezTo>
                  <a:cubicBezTo>
                    <a:pt x="711" y="37"/>
                    <a:pt x="665" y="34"/>
                    <a:pt x="621" y="26"/>
                  </a:cubicBezTo>
                  <a:cubicBezTo>
                    <a:pt x="585" y="21"/>
                    <a:pt x="550" y="18"/>
                    <a:pt x="515" y="18"/>
                  </a:cubicBezTo>
                  <a:cubicBezTo>
                    <a:pt x="329" y="18"/>
                    <a:pt x="166" y="96"/>
                    <a:pt x="89" y="240"/>
                  </a:cubicBezTo>
                  <a:cubicBezTo>
                    <a:pt x="1" y="412"/>
                    <a:pt x="59" y="631"/>
                    <a:pt x="219" y="798"/>
                  </a:cubicBezTo>
                  <a:cubicBezTo>
                    <a:pt x="299" y="881"/>
                    <a:pt x="359" y="979"/>
                    <a:pt x="409" y="1083"/>
                  </a:cubicBezTo>
                  <a:cubicBezTo>
                    <a:pt x="706" y="1696"/>
                    <a:pt x="1530" y="2191"/>
                    <a:pt x="2257" y="2243"/>
                  </a:cubicBezTo>
                  <a:cubicBezTo>
                    <a:pt x="2297" y="2246"/>
                    <a:pt x="2337" y="2248"/>
                    <a:pt x="2376" y="2248"/>
                  </a:cubicBezTo>
                  <a:cubicBezTo>
                    <a:pt x="2557" y="2248"/>
                    <a:pt x="2722" y="2219"/>
                    <a:pt x="2860" y="2161"/>
                  </a:cubicBezTo>
                  <a:cubicBezTo>
                    <a:pt x="3160" y="1736"/>
                    <a:pt x="3160" y="1166"/>
                    <a:pt x="2858" y="741"/>
                  </a:cubicBezTo>
                  <a:lnTo>
                    <a:pt x="2857" y="739"/>
                  </a:lnTo>
                  <a:cubicBezTo>
                    <a:pt x="2857" y="739"/>
                    <a:pt x="2858" y="739"/>
                    <a:pt x="2858" y="738"/>
                  </a:cubicBezTo>
                  <a:cubicBezTo>
                    <a:pt x="2712" y="676"/>
                    <a:pt x="2596" y="581"/>
                    <a:pt x="2525" y="453"/>
                  </a:cubicBezTo>
                  <a:cubicBezTo>
                    <a:pt x="2155" y="193"/>
                    <a:pt x="1658" y="0"/>
                    <a:pt x="1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2" name="Google Shape;5242;p66"/>
            <p:cNvSpPr/>
            <p:nvPr/>
          </p:nvSpPr>
          <p:spPr>
            <a:xfrm>
              <a:off x="6335530" y="1971387"/>
              <a:ext cx="42841" cy="52393"/>
            </a:xfrm>
            <a:custGeom>
              <a:avLst/>
              <a:gdLst/>
              <a:ahLst/>
              <a:cxnLst/>
              <a:rect l="l" t="t" r="r" b="b"/>
              <a:pathLst>
                <a:path w="1525" h="1865" extrusionOk="0">
                  <a:moveTo>
                    <a:pt x="783" y="0"/>
                  </a:moveTo>
                  <a:cubicBezTo>
                    <a:pt x="486" y="330"/>
                    <a:pt x="1" y="1008"/>
                    <a:pt x="381" y="1738"/>
                  </a:cubicBezTo>
                  <a:cubicBezTo>
                    <a:pt x="399" y="1774"/>
                    <a:pt x="418" y="1807"/>
                    <a:pt x="439" y="1839"/>
                  </a:cubicBezTo>
                  <a:cubicBezTo>
                    <a:pt x="539" y="1855"/>
                    <a:pt x="643" y="1865"/>
                    <a:pt x="748" y="1865"/>
                  </a:cubicBezTo>
                  <a:cubicBezTo>
                    <a:pt x="913" y="1865"/>
                    <a:pt x="1078" y="1840"/>
                    <a:pt x="1225" y="1779"/>
                  </a:cubicBezTo>
                  <a:cubicBezTo>
                    <a:pt x="1525" y="1354"/>
                    <a:pt x="1525" y="784"/>
                    <a:pt x="1222" y="359"/>
                  </a:cubicBezTo>
                  <a:lnTo>
                    <a:pt x="1222" y="357"/>
                  </a:lnTo>
                  <a:cubicBezTo>
                    <a:pt x="1222" y="357"/>
                    <a:pt x="1223" y="357"/>
                    <a:pt x="1223" y="356"/>
                  </a:cubicBezTo>
                  <a:cubicBezTo>
                    <a:pt x="1077" y="294"/>
                    <a:pt x="961" y="199"/>
                    <a:pt x="890" y="71"/>
                  </a:cubicBezTo>
                  <a:cubicBezTo>
                    <a:pt x="855" y="47"/>
                    <a:pt x="819" y="23"/>
                    <a:pt x="7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3" name="Google Shape;5243;p66"/>
            <p:cNvSpPr/>
            <p:nvPr/>
          </p:nvSpPr>
          <p:spPr>
            <a:xfrm>
              <a:off x="6355616" y="1960656"/>
              <a:ext cx="94644" cy="63152"/>
            </a:xfrm>
            <a:custGeom>
              <a:avLst/>
              <a:gdLst/>
              <a:ahLst/>
              <a:cxnLst/>
              <a:rect l="l" t="t" r="r" b="b"/>
              <a:pathLst>
                <a:path w="3369" h="2248" extrusionOk="0">
                  <a:moveTo>
                    <a:pt x="2170" y="0"/>
                  </a:moveTo>
                  <a:cubicBezTo>
                    <a:pt x="1591" y="0"/>
                    <a:pt x="927" y="306"/>
                    <a:pt x="508" y="738"/>
                  </a:cubicBezTo>
                  <a:cubicBezTo>
                    <a:pt x="508" y="738"/>
                    <a:pt x="510" y="738"/>
                    <a:pt x="510" y="739"/>
                  </a:cubicBezTo>
                  <a:lnTo>
                    <a:pt x="507" y="739"/>
                  </a:lnTo>
                  <a:cubicBezTo>
                    <a:pt x="148" y="1110"/>
                    <a:pt x="0" y="1540"/>
                    <a:pt x="166" y="1859"/>
                  </a:cubicBezTo>
                  <a:cubicBezTo>
                    <a:pt x="237" y="1995"/>
                    <a:pt x="356" y="2096"/>
                    <a:pt x="510" y="2161"/>
                  </a:cubicBezTo>
                  <a:cubicBezTo>
                    <a:pt x="651" y="2220"/>
                    <a:pt x="814" y="2248"/>
                    <a:pt x="987" y="2248"/>
                  </a:cubicBezTo>
                  <a:cubicBezTo>
                    <a:pt x="1719" y="2248"/>
                    <a:pt x="2637" y="1751"/>
                    <a:pt x="2960" y="1083"/>
                  </a:cubicBezTo>
                  <a:cubicBezTo>
                    <a:pt x="3010" y="979"/>
                    <a:pt x="3072" y="881"/>
                    <a:pt x="3150" y="798"/>
                  </a:cubicBezTo>
                  <a:cubicBezTo>
                    <a:pt x="3310" y="629"/>
                    <a:pt x="3369" y="412"/>
                    <a:pt x="3280" y="240"/>
                  </a:cubicBezTo>
                  <a:cubicBezTo>
                    <a:pt x="3205" y="96"/>
                    <a:pt x="3042" y="18"/>
                    <a:pt x="2855" y="18"/>
                  </a:cubicBezTo>
                  <a:cubicBezTo>
                    <a:pt x="2820" y="18"/>
                    <a:pt x="2784" y="21"/>
                    <a:pt x="2748" y="26"/>
                  </a:cubicBezTo>
                  <a:cubicBezTo>
                    <a:pt x="2704" y="33"/>
                    <a:pt x="2658" y="36"/>
                    <a:pt x="2608" y="36"/>
                  </a:cubicBezTo>
                  <a:cubicBezTo>
                    <a:pt x="2549" y="36"/>
                    <a:pt x="2484" y="31"/>
                    <a:pt x="2409" y="19"/>
                  </a:cubicBezTo>
                  <a:cubicBezTo>
                    <a:pt x="2331" y="6"/>
                    <a:pt x="2251" y="0"/>
                    <a:pt x="2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4" name="Google Shape;5244;p66"/>
            <p:cNvSpPr/>
            <p:nvPr/>
          </p:nvSpPr>
          <p:spPr>
            <a:xfrm>
              <a:off x="6098233" y="1816963"/>
              <a:ext cx="293089" cy="351578"/>
            </a:xfrm>
            <a:custGeom>
              <a:avLst/>
              <a:gdLst/>
              <a:ahLst/>
              <a:cxnLst/>
              <a:rect l="l" t="t" r="r" b="b"/>
              <a:pathLst>
                <a:path w="10433" h="12515" extrusionOk="0">
                  <a:moveTo>
                    <a:pt x="3147" y="367"/>
                  </a:moveTo>
                  <a:cubicBezTo>
                    <a:pt x="3254" y="367"/>
                    <a:pt x="3357" y="465"/>
                    <a:pt x="3409" y="615"/>
                  </a:cubicBezTo>
                  <a:cubicBezTo>
                    <a:pt x="3449" y="732"/>
                    <a:pt x="3512" y="846"/>
                    <a:pt x="3601" y="965"/>
                  </a:cubicBezTo>
                  <a:cubicBezTo>
                    <a:pt x="3862" y="1313"/>
                    <a:pt x="3947" y="1832"/>
                    <a:pt x="3914" y="2279"/>
                  </a:cubicBezTo>
                  <a:cubicBezTo>
                    <a:pt x="3619" y="2403"/>
                    <a:pt x="3360" y="2567"/>
                    <a:pt x="3147" y="2756"/>
                  </a:cubicBezTo>
                  <a:cubicBezTo>
                    <a:pt x="2935" y="2567"/>
                    <a:pt x="2675" y="2403"/>
                    <a:pt x="2381" y="2279"/>
                  </a:cubicBezTo>
                  <a:cubicBezTo>
                    <a:pt x="2347" y="1820"/>
                    <a:pt x="2443" y="1262"/>
                    <a:pt x="2733" y="917"/>
                  </a:cubicBezTo>
                  <a:cubicBezTo>
                    <a:pt x="2797" y="840"/>
                    <a:pt x="2847" y="745"/>
                    <a:pt x="2879" y="640"/>
                  </a:cubicBezTo>
                  <a:cubicBezTo>
                    <a:pt x="2927" y="477"/>
                    <a:pt x="3036" y="367"/>
                    <a:pt x="3147" y="367"/>
                  </a:cubicBezTo>
                  <a:close/>
                  <a:moveTo>
                    <a:pt x="1490" y="2454"/>
                  </a:moveTo>
                  <a:cubicBezTo>
                    <a:pt x="1976" y="2454"/>
                    <a:pt x="2525" y="2699"/>
                    <a:pt x="2892" y="3019"/>
                  </a:cubicBezTo>
                  <a:cubicBezTo>
                    <a:pt x="2716" y="3236"/>
                    <a:pt x="2574" y="3502"/>
                    <a:pt x="2555" y="3782"/>
                  </a:cubicBezTo>
                  <a:cubicBezTo>
                    <a:pt x="2199" y="3605"/>
                    <a:pt x="1821" y="3510"/>
                    <a:pt x="1481" y="3510"/>
                  </a:cubicBezTo>
                  <a:cubicBezTo>
                    <a:pt x="1391" y="3510"/>
                    <a:pt x="1303" y="3517"/>
                    <a:pt x="1219" y="3530"/>
                  </a:cubicBezTo>
                  <a:cubicBezTo>
                    <a:pt x="1161" y="3540"/>
                    <a:pt x="1107" y="3546"/>
                    <a:pt x="1057" y="3546"/>
                  </a:cubicBezTo>
                  <a:cubicBezTo>
                    <a:pt x="1051" y="3546"/>
                    <a:pt x="1046" y="3546"/>
                    <a:pt x="1040" y="3545"/>
                  </a:cubicBezTo>
                  <a:cubicBezTo>
                    <a:pt x="966" y="3456"/>
                    <a:pt x="906" y="3365"/>
                    <a:pt x="862" y="3274"/>
                  </a:cubicBezTo>
                  <a:cubicBezTo>
                    <a:pt x="797" y="3140"/>
                    <a:pt x="725" y="3031"/>
                    <a:pt x="641" y="2944"/>
                  </a:cubicBezTo>
                  <a:cubicBezTo>
                    <a:pt x="531" y="2828"/>
                    <a:pt x="491" y="2691"/>
                    <a:pt x="541" y="2597"/>
                  </a:cubicBezTo>
                  <a:cubicBezTo>
                    <a:pt x="581" y="2518"/>
                    <a:pt x="680" y="2473"/>
                    <a:pt x="801" y="2473"/>
                  </a:cubicBezTo>
                  <a:cubicBezTo>
                    <a:pt x="828" y="2473"/>
                    <a:pt x="855" y="2476"/>
                    <a:pt x="883" y="2480"/>
                  </a:cubicBezTo>
                  <a:cubicBezTo>
                    <a:pt x="935" y="2488"/>
                    <a:pt x="988" y="2491"/>
                    <a:pt x="1044" y="2491"/>
                  </a:cubicBezTo>
                  <a:cubicBezTo>
                    <a:pt x="1118" y="2491"/>
                    <a:pt x="1196" y="2485"/>
                    <a:pt x="1278" y="2471"/>
                  </a:cubicBezTo>
                  <a:cubicBezTo>
                    <a:pt x="1347" y="2460"/>
                    <a:pt x="1417" y="2454"/>
                    <a:pt x="1490" y="2454"/>
                  </a:cubicBezTo>
                  <a:close/>
                  <a:moveTo>
                    <a:pt x="4807" y="2454"/>
                  </a:moveTo>
                  <a:cubicBezTo>
                    <a:pt x="4878" y="2454"/>
                    <a:pt x="4948" y="2460"/>
                    <a:pt x="5016" y="2471"/>
                  </a:cubicBezTo>
                  <a:cubicBezTo>
                    <a:pt x="5098" y="2484"/>
                    <a:pt x="5174" y="2491"/>
                    <a:pt x="5247" y="2491"/>
                  </a:cubicBezTo>
                  <a:cubicBezTo>
                    <a:pt x="5304" y="2491"/>
                    <a:pt x="5359" y="2487"/>
                    <a:pt x="5412" y="2478"/>
                  </a:cubicBezTo>
                  <a:cubicBezTo>
                    <a:pt x="5439" y="2474"/>
                    <a:pt x="5466" y="2473"/>
                    <a:pt x="5491" y="2473"/>
                  </a:cubicBezTo>
                  <a:cubicBezTo>
                    <a:pt x="5614" y="2473"/>
                    <a:pt x="5713" y="2517"/>
                    <a:pt x="5754" y="2596"/>
                  </a:cubicBezTo>
                  <a:cubicBezTo>
                    <a:pt x="5804" y="2691"/>
                    <a:pt x="5765" y="2828"/>
                    <a:pt x="5655" y="2943"/>
                  </a:cubicBezTo>
                  <a:cubicBezTo>
                    <a:pt x="5571" y="3031"/>
                    <a:pt x="5498" y="3140"/>
                    <a:pt x="5433" y="3274"/>
                  </a:cubicBezTo>
                  <a:cubicBezTo>
                    <a:pt x="5390" y="3365"/>
                    <a:pt x="5329" y="3456"/>
                    <a:pt x="5256" y="3545"/>
                  </a:cubicBezTo>
                  <a:cubicBezTo>
                    <a:pt x="5200" y="3545"/>
                    <a:pt x="5141" y="3541"/>
                    <a:pt x="5076" y="3530"/>
                  </a:cubicBezTo>
                  <a:cubicBezTo>
                    <a:pt x="4989" y="3516"/>
                    <a:pt x="4899" y="3509"/>
                    <a:pt x="4808" y="3509"/>
                  </a:cubicBezTo>
                  <a:cubicBezTo>
                    <a:pt x="4215" y="3509"/>
                    <a:pt x="3561" y="3798"/>
                    <a:pt x="3114" y="4207"/>
                  </a:cubicBezTo>
                  <a:cubicBezTo>
                    <a:pt x="2915" y="4073"/>
                    <a:pt x="2880" y="3859"/>
                    <a:pt x="2957" y="3631"/>
                  </a:cubicBezTo>
                  <a:cubicBezTo>
                    <a:pt x="3161" y="3020"/>
                    <a:pt x="4067" y="2454"/>
                    <a:pt x="4807" y="2454"/>
                  </a:cubicBezTo>
                  <a:close/>
                  <a:moveTo>
                    <a:pt x="1489" y="3876"/>
                  </a:moveTo>
                  <a:cubicBezTo>
                    <a:pt x="1899" y="3876"/>
                    <a:pt x="2344" y="4049"/>
                    <a:pt x="2677" y="4276"/>
                  </a:cubicBezTo>
                  <a:cubicBezTo>
                    <a:pt x="2727" y="4352"/>
                    <a:pt x="2788" y="4420"/>
                    <a:pt x="2864" y="4477"/>
                  </a:cubicBezTo>
                  <a:cubicBezTo>
                    <a:pt x="2678" y="4716"/>
                    <a:pt x="2573" y="4968"/>
                    <a:pt x="2556" y="5203"/>
                  </a:cubicBezTo>
                  <a:cubicBezTo>
                    <a:pt x="2199" y="5026"/>
                    <a:pt x="1821" y="4931"/>
                    <a:pt x="1481" y="4931"/>
                  </a:cubicBezTo>
                  <a:cubicBezTo>
                    <a:pt x="1391" y="4931"/>
                    <a:pt x="1303" y="4938"/>
                    <a:pt x="1219" y="4952"/>
                  </a:cubicBezTo>
                  <a:cubicBezTo>
                    <a:pt x="1161" y="4962"/>
                    <a:pt x="1109" y="4967"/>
                    <a:pt x="1060" y="4967"/>
                  </a:cubicBezTo>
                  <a:cubicBezTo>
                    <a:pt x="1054" y="4967"/>
                    <a:pt x="1047" y="4967"/>
                    <a:pt x="1040" y="4967"/>
                  </a:cubicBezTo>
                  <a:cubicBezTo>
                    <a:pt x="966" y="4878"/>
                    <a:pt x="906" y="4786"/>
                    <a:pt x="862" y="4695"/>
                  </a:cubicBezTo>
                  <a:cubicBezTo>
                    <a:pt x="797" y="4561"/>
                    <a:pt x="725" y="4454"/>
                    <a:pt x="641" y="4365"/>
                  </a:cubicBezTo>
                  <a:cubicBezTo>
                    <a:pt x="531" y="4249"/>
                    <a:pt x="491" y="4114"/>
                    <a:pt x="541" y="4019"/>
                  </a:cubicBezTo>
                  <a:cubicBezTo>
                    <a:pt x="581" y="3940"/>
                    <a:pt x="680" y="3895"/>
                    <a:pt x="803" y="3895"/>
                  </a:cubicBezTo>
                  <a:cubicBezTo>
                    <a:pt x="830" y="3895"/>
                    <a:pt x="857" y="3897"/>
                    <a:pt x="885" y="3901"/>
                  </a:cubicBezTo>
                  <a:cubicBezTo>
                    <a:pt x="940" y="3909"/>
                    <a:pt x="994" y="3913"/>
                    <a:pt x="1047" y="3913"/>
                  </a:cubicBezTo>
                  <a:cubicBezTo>
                    <a:pt x="1124" y="3913"/>
                    <a:pt x="1199" y="3905"/>
                    <a:pt x="1278" y="3892"/>
                  </a:cubicBezTo>
                  <a:cubicBezTo>
                    <a:pt x="1347" y="3881"/>
                    <a:pt x="1417" y="3876"/>
                    <a:pt x="1489" y="3876"/>
                  </a:cubicBezTo>
                  <a:close/>
                  <a:moveTo>
                    <a:pt x="4821" y="3877"/>
                  </a:moveTo>
                  <a:cubicBezTo>
                    <a:pt x="4888" y="3877"/>
                    <a:pt x="4953" y="3882"/>
                    <a:pt x="5016" y="3892"/>
                  </a:cubicBezTo>
                  <a:cubicBezTo>
                    <a:pt x="5096" y="3905"/>
                    <a:pt x="5173" y="3913"/>
                    <a:pt x="5250" y="3913"/>
                  </a:cubicBezTo>
                  <a:cubicBezTo>
                    <a:pt x="5304" y="3913"/>
                    <a:pt x="5358" y="3909"/>
                    <a:pt x="5412" y="3901"/>
                  </a:cubicBezTo>
                  <a:cubicBezTo>
                    <a:pt x="5440" y="3897"/>
                    <a:pt x="5467" y="3895"/>
                    <a:pt x="5493" y="3895"/>
                  </a:cubicBezTo>
                  <a:cubicBezTo>
                    <a:pt x="5615" y="3895"/>
                    <a:pt x="5713" y="3940"/>
                    <a:pt x="5754" y="4019"/>
                  </a:cubicBezTo>
                  <a:cubicBezTo>
                    <a:pt x="5804" y="4114"/>
                    <a:pt x="5765" y="4249"/>
                    <a:pt x="5655" y="4365"/>
                  </a:cubicBezTo>
                  <a:cubicBezTo>
                    <a:pt x="5571" y="4454"/>
                    <a:pt x="5498" y="4561"/>
                    <a:pt x="5433" y="4695"/>
                  </a:cubicBezTo>
                  <a:cubicBezTo>
                    <a:pt x="5388" y="4787"/>
                    <a:pt x="5329" y="4879"/>
                    <a:pt x="5256" y="4968"/>
                  </a:cubicBezTo>
                  <a:cubicBezTo>
                    <a:pt x="5200" y="4968"/>
                    <a:pt x="5141" y="4964"/>
                    <a:pt x="5076" y="4953"/>
                  </a:cubicBezTo>
                  <a:cubicBezTo>
                    <a:pt x="4989" y="4939"/>
                    <a:pt x="4899" y="4932"/>
                    <a:pt x="4807" y="4932"/>
                  </a:cubicBezTo>
                  <a:cubicBezTo>
                    <a:pt x="4217" y="4932"/>
                    <a:pt x="3563" y="5217"/>
                    <a:pt x="3114" y="5628"/>
                  </a:cubicBezTo>
                  <a:cubicBezTo>
                    <a:pt x="2361" y="5125"/>
                    <a:pt x="3763" y="3877"/>
                    <a:pt x="4821" y="3877"/>
                  </a:cubicBezTo>
                  <a:close/>
                  <a:moveTo>
                    <a:pt x="1489" y="5298"/>
                  </a:moveTo>
                  <a:cubicBezTo>
                    <a:pt x="1897" y="5298"/>
                    <a:pt x="2341" y="5470"/>
                    <a:pt x="2677" y="5698"/>
                  </a:cubicBezTo>
                  <a:cubicBezTo>
                    <a:pt x="2727" y="5774"/>
                    <a:pt x="2788" y="5841"/>
                    <a:pt x="2864" y="5898"/>
                  </a:cubicBezTo>
                  <a:cubicBezTo>
                    <a:pt x="2555" y="6296"/>
                    <a:pt x="2469" y="6727"/>
                    <a:pt x="2641" y="7059"/>
                  </a:cubicBezTo>
                  <a:cubicBezTo>
                    <a:pt x="2663" y="7101"/>
                    <a:pt x="2689" y="7140"/>
                    <a:pt x="2718" y="7178"/>
                  </a:cubicBezTo>
                  <a:cubicBezTo>
                    <a:pt x="2701" y="7178"/>
                    <a:pt x="2684" y="7178"/>
                    <a:pt x="2668" y="7178"/>
                  </a:cubicBezTo>
                  <a:cubicBezTo>
                    <a:pt x="1971" y="7178"/>
                    <a:pt x="1139" y="6692"/>
                    <a:pt x="862" y="6118"/>
                  </a:cubicBezTo>
                  <a:cubicBezTo>
                    <a:pt x="797" y="5984"/>
                    <a:pt x="725" y="5875"/>
                    <a:pt x="641" y="5788"/>
                  </a:cubicBezTo>
                  <a:cubicBezTo>
                    <a:pt x="531" y="5672"/>
                    <a:pt x="491" y="5535"/>
                    <a:pt x="540" y="5440"/>
                  </a:cubicBezTo>
                  <a:cubicBezTo>
                    <a:pt x="581" y="5361"/>
                    <a:pt x="680" y="5317"/>
                    <a:pt x="803" y="5317"/>
                  </a:cubicBezTo>
                  <a:cubicBezTo>
                    <a:pt x="829" y="5317"/>
                    <a:pt x="855" y="5318"/>
                    <a:pt x="882" y="5322"/>
                  </a:cubicBezTo>
                  <a:cubicBezTo>
                    <a:pt x="929" y="5330"/>
                    <a:pt x="983" y="5334"/>
                    <a:pt x="1044" y="5334"/>
                  </a:cubicBezTo>
                  <a:cubicBezTo>
                    <a:pt x="1114" y="5334"/>
                    <a:pt x="1192" y="5329"/>
                    <a:pt x="1278" y="5315"/>
                  </a:cubicBezTo>
                  <a:cubicBezTo>
                    <a:pt x="1347" y="5303"/>
                    <a:pt x="1418" y="5298"/>
                    <a:pt x="1489" y="5298"/>
                  </a:cubicBezTo>
                  <a:close/>
                  <a:moveTo>
                    <a:pt x="4809" y="5299"/>
                  </a:moveTo>
                  <a:cubicBezTo>
                    <a:pt x="4882" y="5299"/>
                    <a:pt x="4952" y="5304"/>
                    <a:pt x="5017" y="5315"/>
                  </a:cubicBezTo>
                  <a:cubicBezTo>
                    <a:pt x="5097" y="5328"/>
                    <a:pt x="5172" y="5335"/>
                    <a:pt x="5246" y="5335"/>
                  </a:cubicBezTo>
                  <a:cubicBezTo>
                    <a:pt x="5301" y="5335"/>
                    <a:pt x="5356" y="5331"/>
                    <a:pt x="5412" y="5322"/>
                  </a:cubicBezTo>
                  <a:cubicBezTo>
                    <a:pt x="5439" y="5318"/>
                    <a:pt x="5466" y="5317"/>
                    <a:pt x="5491" y="5317"/>
                  </a:cubicBezTo>
                  <a:cubicBezTo>
                    <a:pt x="5614" y="5317"/>
                    <a:pt x="5713" y="5361"/>
                    <a:pt x="5754" y="5440"/>
                  </a:cubicBezTo>
                  <a:cubicBezTo>
                    <a:pt x="5804" y="5535"/>
                    <a:pt x="5765" y="5672"/>
                    <a:pt x="5655" y="5787"/>
                  </a:cubicBezTo>
                  <a:cubicBezTo>
                    <a:pt x="5571" y="5875"/>
                    <a:pt x="5498" y="5984"/>
                    <a:pt x="5433" y="6118"/>
                  </a:cubicBezTo>
                  <a:cubicBezTo>
                    <a:pt x="5155" y="6695"/>
                    <a:pt x="4330" y="7170"/>
                    <a:pt x="3646" y="7179"/>
                  </a:cubicBezTo>
                  <a:cubicBezTo>
                    <a:pt x="3640" y="7179"/>
                    <a:pt x="3635" y="7179"/>
                    <a:pt x="3629" y="7179"/>
                  </a:cubicBezTo>
                  <a:cubicBezTo>
                    <a:pt x="3378" y="7179"/>
                    <a:pt x="3083" y="7112"/>
                    <a:pt x="2966" y="6890"/>
                  </a:cubicBezTo>
                  <a:cubicBezTo>
                    <a:pt x="2817" y="6602"/>
                    <a:pt x="3045" y="6216"/>
                    <a:pt x="3277" y="5984"/>
                  </a:cubicBezTo>
                  <a:cubicBezTo>
                    <a:pt x="3738" y="5520"/>
                    <a:pt x="4341" y="5299"/>
                    <a:pt x="4809" y="5299"/>
                  </a:cubicBezTo>
                  <a:close/>
                  <a:moveTo>
                    <a:pt x="3147" y="7472"/>
                  </a:moveTo>
                  <a:cubicBezTo>
                    <a:pt x="3245" y="7505"/>
                    <a:pt x="3352" y="7527"/>
                    <a:pt x="3465" y="7538"/>
                  </a:cubicBezTo>
                  <a:lnTo>
                    <a:pt x="3465" y="9509"/>
                  </a:lnTo>
                  <a:cubicBezTo>
                    <a:pt x="3117" y="9634"/>
                    <a:pt x="2992" y="9661"/>
                    <a:pt x="2728" y="9746"/>
                  </a:cubicBezTo>
                  <a:lnTo>
                    <a:pt x="2728" y="7544"/>
                  </a:lnTo>
                  <a:cubicBezTo>
                    <a:pt x="2880" y="7539"/>
                    <a:pt x="3022" y="7515"/>
                    <a:pt x="3147" y="7472"/>
                  </a:cubicBezTo>
                  <a:close/>
                  <a:moveTo>
                    <a:pt x="3147" y="1"/>
                  </a:moveTo>
                  <a:cubicBezTo>
                    <a:pt x="2867" y="1"/>
                    <a:pt x="2624" y="210"/>
                    <a:pt x="2526" y="534"/>
                  </a:cubicBezTo>
                  <a:cubicBezTo>
                    <a:pt x="2510" y="593"/>
                    <a:pt x="2484" y="643"/>
                    <a:pt x="2451" y="682"/>
                  </a:cubicBezTo>
                  <a:cubicBezTo>
                    <a:pt x="2125" y="1071"/>
                    <a:pt x="1997" y="1642"/>
                    <a:pt x="2008" y="2156"/>
                  </a:cubicBezTo>
                  <a:cubicBezTo>
                    <a:pt x="1829" y="2111"/>
                    <a:pt x="1652" y="2088"/>
                    <a:pt x="1485" y="2088"/>
                  </a:cubicBezTo>
                  <a:cubicBezTo>
                    <a:pt x="1393" y="2088"/>
                    <a:pt x="1304" y="2095"/>
                    <a:pt x="1219" y="2109"/>
                  </a:cubicBezTo>
                  <a:cubicBezTo>
                    <a:pt x="1155" y="2119"/>
                    <a:pt x="1097" y="2124"/>
                    <a:pt x="1043" y="2124"/>
                  </a:cubicBezTo>
                  <a:cubicBezTo>
                    <a:pt x="1006" y="2124"/>
                    <a:pt x="971" y="2122"/>
                    <a:pt x="938" y="2117"/>
                  </a:cubicBezTo>
                  <a:cubicBezTo>
                    <a:pt x="892" y="2110"/>
                    <a:pt x="847" y="2106"/>
                    <a:pt x="802" y="2106"/>
                  </a:cubicBezTo>
                  <a:cubicBezTo>
                    <a:pt x="542" y="2106"/>
                    <a:pt x="320" y="2225"/>
                    <a:pt x="216" y="2427"/>
                  </a:cubicBezTo>
                  <a:cubicBezTo>
                    <a:pt x="92" y="2662"/>
                    <a:pt x="155" y="2965"/>
                    <a:pt x="374" y="3196"/>
                  </a:cubicBezTo>
                  <a:cubicBezTo>
                    <a:pt x="433" y="3256"/>
                    <a:pt x="484" y="3334"/>
                    <a:pt x="532" y="3434"/>
                  </a:cubicBezTo>
                  <a:cubicBezTo>
                    <a:pt x="552" y="3473"/>
                    <a:pt x="573" y="3514"/>
                    <a:pt x="597" y="3554"/>
                  </a:cubicBezTo>
                  <a:cubicBezTo>
                    <a:pt x="118" y="3684"/>
                    <a:pt x="0" y="4222"/>
                    <a:pt x="374" y="4617"/>
                  </a:cubicBezTo>
                  <a:cubicBezTo>
                    <a:pt x="433" y="4679"/>
                    <a:pt x="484" y="4756"/>
                    <a:pt x="532" y="4855"/>
                  </a:cubicBezTo>
                  <a:cubicBezTo>
                    <a:pt x="552" y="4896"/>
                    <a:pt x="573" y="4936"/>
                    <a:pt x="597" y="4976"/>
                  </a:cubicBezTo>
                  <a:cubicBezTo>
                    <a:pt x="118" y="5105"/>
                    <a:pt x="0" y="5645"/>
                    <a:pt x="374" y="6040"/>
                  </a:cubicBezTo>
                  <a:cubicBezTo>
                    <a:pt x="433" y="6100"/>
                    <a:pt x="484" y="6178"/>
                    <a:pt x="532" y="6276"/>
                  </a:cubicBezTo>
                  <a:cubicBezTo>
                    <a:pt x="715" y="6653"/>
                    <a:pt x="1085" y="7009"/>
                    <a:pt x="1550" y="7250"/>
                  </a:cubicBezTo>
                  <a:cubicBezTo>
                    <a:pt x="1815" y="7387"/>
                    <a:pt x="2092" y="7479"/>
                    <a:pt x="2360" y="7521"/>
                  </a:cubicBezTo>
                  <a:lnTo>
                    <a:pt x="2360" y="9871"/>
                  </a:lnTo>
                  <a:cubicBezTo>
                    <a:pt x="1635" y="10136"/>
                    <a:pt x="1014" y="10465"/>
                    <a:pt x="513" y="10852"/>
                  </a:cubicBezTo>
                  <a:cubicBezTo>
                    <a:pt x="66" y="11197"/>
                    <a:pt x="30" y="11850"/>
                    <a:pt x="424" y="12243"/>
                  </a:cubicBezTo>
                  <a:cubicBezTo>
                    <a:pt x="600" y="12418"/>
                    <a:pt x="832" y="12514"/>
                    <a:pt x="1079" y="12514"/>
                  </a:cubicBezTo>
                  <a:lnTo>
                    <a:pt x="10250" y="12514"/>
                  </a:lnTo>
                  <a:cubicBezTo>
                    <a:pt x="10351" y="12514"/>
                    <a:pt x="10433" y="12432"/>
                    <a:pt x="10433" y="12331"/>
                  </a:cubicBezTo>
                  <a:cubicBezTo>
                    <a:pt x="10433" y="12230"/>
                    <a:pt x="10351" y="12148"/>
                    <a:pt x="10250" y="12148"/>
                  </a:cubicBezTo>
                  <a:lnTo>
                    <a:pt x="1081" y="12148"/>
                  </a:lnTo>
                  <a:cubicBezTo>
                    <a:pt x="930" y="12148"/>
                    <a:pt x="790" y="12091"/>
                    <a:pt x="684" y="11984"/>
                  </a:cubicBezTo>
                  <a:cubicBezTo>
                    <a:pt x="446" y="11746"/>
                    <a:pt x="467" y="11351"/>
                    <a:pt x="737" y="11143"/>
                  </a:cubicBezTo>
                  <a:cubicBezTo>
                    <a:pt x="1406" y="10626"/>
                    <a:pt x="2241" y="10269"/>
                    <a:pt x="3049" y="10031"/>
                  </a:cubicBezTo>
                  <a:cubicBezTo>
                    <a:pt x="3586" y="9872"/>
                    <a:pt x="4107" y="9670"/>
                    <a:pt x="4592" y="9419"/>
                  </a:cubicBezTo>
                  <a:cubicBezTo>
                    <a:pt x="4764" y="9330"/>
                    <a:pt x="4954" y="9254"/>
                    <a:pt x="5158" y="9193"/>
                  </a:cubicBezTo>
                  <a:cubicBezTo>
                    <a:pt x="5254" y="9164"/>
                    <a:pt x="5310" y="9063"/>
                    <a:pt x="5281" y="8965"/>
                  </a:cubicBezTo>
                  <a:cubicBezTo>
                    <a:pt x="5258" y="8886"/>
                    <a:pt x="5184" y="8834"/>
                    <a:pt x="5105" y="8834"/>
                  </a:cubicBezTo>
                  <a:cubicBezTo>
                    <a:pt x="5088" y="8834"/>
                    <a:pt x="5071" y="8836"/>
                    <a:pt x="5054" y="8842"/>
                  </a:cubicBezTo>
                  <a:cubicBezTo>
                    <a:pt x="4826" y="8909"/>
                    <a:pt x="4615" y="8994"/>
                    <a:pt x="4424" y="9093"/>
                  </a:cubicBezTo>
                  <a:cubicBezTo>
                    <a:pt x="4237" y="9191"/>
                    <a:pt x="4038" y="9283"/>
                    <a:pt x="3833" y="9368"/>
                  </a:cubicBezTo>
                  <a:lnTo>
                    <a:pt x="3833" y="7533"/>
                  </a:lnTo>
                  <a:cubicBezTo>
                    <a:pt x="4620" y="7450"/>
                    <a:pt x="5452" y="6921"/>
                    <a:pt x="5764" y="6278"/>
                  </a:cubicBezTo>
                  <a:cubicBezTo>
                    <a:pt x="5810" y="6178"/>
                    <a:pt x="5863" y="6100"/>
                    <a:pt x="5920" y="6040"/>
                  </a:cubicBezTo>
                  <a:cubicBezTo>
                    <a:pt x="6296" y="5645"/>
                    <a:pt x="6175" y="5105"/>
                    <a:pt x="5697" y="4976"/>
                  </a:cubicBezTo>
                  <a:cubicBezTo>
                    <a:pt x="5721" y="4936"/>
                    <a:pt x="5744" y="4896"/>
                    <a:pt x="5764" y="4855"/>
                  </a:cubicBezTo>
                  <a:cubicBezTo>
                    <a:pt x="5812" y="4756"/>
                    <a:pt x="5863" y="4679"/>
                    <a:pt x="5920" y="4617"/>
                  </a:cubicBezTo>
                  <a:cubicBezTo>
                    <a:pt x="6296" y="4222"/>
                    <a:pt x="6175" y="3684"/>
                    <a:pt x="5697" y="3554"/>
                  </a:cubicBezTo>
                  <a:cubicBezTo>
                    <a:pt x="5721" y="3514"/>
                    <a:pt x="5744" y="3475"/>
                    <a:pt x="5764" y="3434"/>
                  </a:cubicBezTo>
                  <a:cubicBezTo>
                    <a:pt x="5812" y="3334"/>
                    <a:pt x="5863" y="3256"/>
                    <a:pt x="5920" y="3196"/>
                  </a:cubicBezTo>
                  <a:cubicBezTo>
                    <a:pt x="6140" y="2965"/>
                    <a:pt x="6202" y="2664"/>
                    <a:pt x="6080" y="2427"/>
                  </a:cubicBezTo>
                  <a:cubicBezTo>
                    <a:pt x="5976" y="2225"/>
                    <a:pt x="5752" y="2106"/>
                    <a:pt x="5493" y="2106"/>
                  </a:cubicBezTo>
                  <a:cubicBezTo>
                    <a:pt x="5449" y="2106"/>
                    <a:pt x="5404" y="2110"/>
                    <a:pt x="5358" y="2117"/>
                  </a:cubicBezTo>
                  <a:cubicBezTo>
                    <a:pt x="5324" y="2122"/>
                    <a:pt x="5289" y="2124"/>
                    <a:pt x="5252" y="2124"/>
                  </a:cubicBezTo>
                  <a:cubicBezTo>
                    <a:pt x="5198" y="2124"/>
                    <a:pt x="5140" y="2119"/>
                    <a:pt x="5076" y="2109"/>
                  </a:cubicBezTo>
                  <a:cubicBezTo>
                    <a:pt x="4992" y="2095"/>
                    <a:pt x="4903" y="2088"/>
                    <a:pt x="4811" y="2088"/>
                  </a:cubicBezTo>
                  <a:cubicBezTo>
                    <a:pt x="4643" y="2088"/>
                    <a:pt x="4465" y="2111"/>
                    <a:pt x="4287" y="2156"/>
                  </a:cubicBezTo>
                  <a:cubicBezTo>
                    <a:pt x="4299" y="1548"/>
                    <a:pt x="4124" y="1053"/>
                    <a:pt x="3893" y="745"/>
                  </a:cubicBezTo>
                  <a:cubicBezTo>
                    <a:pt x="3828" y="658"/>
                    <a:pt x="3783" y="576"/>
                    <a:pt x="3756" y="496"/>
                  </a:cubicBezTo>
                  <a:cubicBezTo>
                    <a:pt x="3652" y="195"/>
                    <a:pt x="3412" y="1"/>
                    <a:pt x="31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5" name="Google Shape;5245;p66"/>
            <p:cNvSpPr/>
            <p:nvPr/>
          </p:nvSpPr>
          <p:spPr>
            <a:xfrm>
              <a:off x="6259933" y="1816963"/>
              <a:ext cx="198474" cy="351578"/>
            </a:xfrm>
            <a:custGeom>
              <a:avLst/>
              <a:gdLst/>
              <a:ahLst/>
              <a:cxnLst/>
              <a:rect l="l" t="t" r="r" b="b"/>
              <a:pathLst>
                <a:path w="7065" h="12515" extrusionOk="0">
                  <a:moveTo>
                    <a:pt x="3916" y="367"/>
                  </a:moveTo>
                  <a:cubicBezTo>
                    <a:pt x="4023" y="367"/>
                    <a:pt x="4125" y="465"/>
                    <a:pt x="4178" y="615"/>
                  </a:cubicBezTo>
                  <a:cubicBezTo>
                    <a:pt x="4217" y="732"/>
                    <a:pt x="4280" y="846"/>
                    <a:pt x="4368" y="965"/>
                  </a:cubicBezTo>
                  <a:cubicBezTo>
                    <a:pt x="4630" y="1315"/>
                    <a:pt x="4714" y="1833"/>
                    <a:pt x="4683" y="2279"/>
                  </a:cubicBezTo>
                  <a:cubicBezTo>
                    <a:pt x="4386" y="2403"/>
                    <a:pt x="4127" y="2569"/>
                    <a:pt x="3916" y="2756"/>
                  </a:cubicBezTo>
                  <a:cubicBezTo>
                    <a:pt x="3703" y="2567"/>
                    <a:pt x="3444" y="2403"/>
                    <a:pt x="3148" y="2279"/>
                  </a:cubicBezTo>
                  <a:cubicBezTo>
                    <a:pt x="3115" y="1818"/>
                    <a:pt x="3212" y="1262"/>
                    <a:pt x="3501" y="917"/>
                  </a:cubicBezTo>
                  <a:cubicBezTo>
                    <a:pt x="3566" y="840"/>
                    <a:pt x="3616" y="745"/>
                    <a:pt x="3647" y="640"/>
                  </a:cubicBezTo>
                  <a:cubicBezTo>
                    <a:pt x="3696" y="477"/>
                    <a:pt x="3804" y="367"/>
                    <a:pt x="3916" y="367"/>
                  </a:cubicBezTo>
                  <a:close/>
                  <a:moveTo>
                    <a:pt x="2257" y="2454"/>
                  </a:moveTo>
                  <a:cubicBezTo>
                    <a:pt x="2743" y="2454"/>
                    <a:pt x="3292" y="2699"/>
                    <a:pt x="3661" y="3019"/>
                  </a:cubicBezTo>
                  <a:cubicBezTo>
                    <a:pt x="3483" y="3236"/>
                    <a:pt x="3343" y="3502"/>
                    <a:pt x="3323" y="3782"/>
                  </a:cubicBezTo>
                  <a:cubicBezTo>
                    <a:pt x="2966" y="3605"/>
                    <a:pt x="2589" y="3510"/>
                    <a:pt x="2250" y="3510"/>
                  </a:cubicBezTo>
                  <a:cubicBezTo>
                    <a:pt x="2160" y="3510"/>
                    <a:pt x="2072" y="3517"/>
                    <a:pt x="1988" y="3530"/>
                  </a:cubicBezTo>
                  <a:cubicBezTo>
                    <a:pt x="1928" y="3540"/>
                    <a:pt x="1875" y="3546"/>
                    <a:pt x="1824" y="3546"/>
                  </a:cubicBezTo>
                  <a:cubicBezTo>
                    <a:pt x="1819" y="3546"/>
                    <a:pt x="1813" y="3546"/>
                    <a:pt x="1807" y="3545"/>
                  </a:cubicBezTo>
                  <a:cubicBezTo>
                    <a:pt x="1733" y="3456"/>
                    <a:pt x="1674" y="3365"/>
                    <a:pt x="1631" y="3274"/>
                  </a:cubicBezTo>
                  <a:cubicBezTo>
                    <a:pt x="1564" y="3140"/>
                    <a:pt x="1492" y="3031"/>
                    <a:pt x="1408" y="2944"/>
                  </a:cubicBezTo>
                  <a:cubicBezTo>
                    <a:pt x="1299" y="2828"/>
                    <a:pt x="1260" y="2691"/>
                    <a:pt x="1308" y="2597"/>
                  </a:cubicBezTo>
                  <a:cubicBezTo>
                    <a:pt x="1349" y="2518"/>
                    <a:pt x="1447" y="2473"/>
                    <a:pt x="1568" y="2473"/>
                  </a:cubicBezTo>
                  <a:cubicBezTo>
                    <a:pt x="1595" y="2473"/>
                    <a:pt x="1622" y="2476"/>
                    <a:pt x="1650" y="2480"/>
                  </a:cubicBezTo>
                  <a:cubicBezTo>
                    <a:pt x="1702" y="2488"/>
                    <a:pt x="1755" y="2491"/>
                    <a:pt x="1811" y="2491"/>
                  </a:cubicBezTo>
                  <a:cubicBezTo>
                    <a:pt x="1885" y="2491"/>
                    <a:pt x="1963" y="2485"/>
                    <a:pt x="2047" y="2471"/>
                  </a:cubicBezTo>
                  <a:cubicBezTo>
                    <a:pt x="2115" y="2460"/>
                    <a:pt x="2186" y="2454"/>
                    <a:pt x="2257" y="2454"/>
                  </a:cubicBezTo>
                  <a:close/>
                  <a:moveTo>
                    <a:pt x="5575" y="2454"/>
                  </a:moveTo>
                  <a:cubicBezTo>
                    <a:pt x="5647" y="2454"/>
                    <a:pt x="5717" y="2460"/>
                    <a:pt x="5784" y="2471"/>
                  </a:cubicBezTo>
                  <a:cubicBezTo>
                    <a:pt x="5866" y="2484"/>
                    <a:pt x="5942" y="2491"/>
                    <a:pt x="6015" y="2491"/>
                  </a:cubicBezTo>
                  <a:cubicBezTo>
                    <a:pt x="6072" y="2491"/>
                    <a:pt x="6127" y="2487"/>
                    <a:pt x="6181" y="2478"/>
                  </a:cubicBezTo>
                  <a:cubicBezTo>
                    <a:pt x="6208" y="2474"/>
                    <a:pt x="6234" y="2473"/>
                    <a:pt x="6259" y="2473"/>
                  </a:cubicBezTo>
                  <a:cubicBezTo>
                    <a:pt x="6382" y="2473"/>
                    <a:pt x="6482" y="2517"/>
                    <a:pt x="6523" y="2596"/>
                  </a:cubicBezTo>
                  <a:cubicBezTo>
                    <a:pt x="6573" y="2691"/>
                    <a:pt x="6534" y="2828"/>
                    <a:pt x="6424" y="2943"/>
                  </a:cubicBezTo>
                  <a:cubicBezTo>
                    <a:pt x="6339" y="3031"/>
                    <a:pt x="6267" y="3140"/>
                    <a:pt x="6202" y="3274"/>
                  </a:cubicBezTo>
                  <a:cubicBezTo>
                    <a:pt x="6157" y="3365"/>
                    <a:pt x="6098" y="3456"/>
                    <a:pt x="6024" y="3545"/>
                  </a:cubicBezTo>
                  <a:cubicBezTo>
                    <a:pt x="5968" y="3545"/>
                    <a:pt x="5910" y="3541"/>
                    <a:pt x="5845" y="3530"/>
                  </a:cubicBezTo>
                  <a:cubicBezTo>
                    <a:pt x="5757" y="3516"/>
                    <a:pt x="5668" y="3509"/>
                    <a:pt x="5577" y="3509"/>
                  </a:cubicBezTo>
                  <a:cubicBezTo>
                    <a:pt x="4983" y="3509"/>
                    <a:pt x="4329" y="3798"/>
                    <a:pt x="3882" y="4207"/>
                  </a:cubicBezTo>
                  <a:cubicBezTo>
                    <a:pt x="3682" y="4073"/>
                    <a:pt x="3649" y="3859"/>
                    <a:pt x="3726" y="3631"/>
                  </a:cubicBezTo>
                  <a:cubicBezTo>
                    <a:pt x="3929" y="3020"/>
                    <a:pt x="4834" y="2454"/>
                    <a:pt x="5575" y="2454"/>
                  </a:cubicBezTo>
                  <a:close/>
                  <a:moveTo>
                    <a:pt x="2256" y="3876"/>
                  </a:moveTo>
                  <a:cubicBezTo>
                    <a:pt x="2663" y="3876"/>
                    <a:pt x="3107" y="4047"/>
                    <a:pt x="3445" y="4276"/>
                  </a:cubicBezTo>
                  <a:cubicBezTo>
                    <a:pt x="3495" y="4352"/>
                    <a:pt x="3557" y="4420"/>
                    <a:pt x="3632" y="4477"/>
                  </a:cubicBezTo>
                  <a:cubicBezTo>
                    <a:pt x="3445" y="4716"/>
                    <a:pt x="3340" y="4968"/>
                    <a:pt x="3325" y="5203"/>
                  </a:cubicBezTo>
                  <a:cubicBezTo>
                    <a:pt x="2966" y="5026"/>
                    <a:pt x="2589" y="4931"/>
                    <a:pt x="2250" y="4931"/>
                  </a:cubicBezTo>
                  <a:cubicBezTo>
                    <a:pt x="2160" y="4931"/>
                    <a:pt x="2072" y="4938"/>
                    <a:pt x="1988" y="4952"/>
                  </a:cubicBezTo>
                  <a:cubicBezTo>
                    <a:pt x="1930" y="4962"/>
                    <a:pt x="1877" y="4967"/>
                    <a:pt x="1828" y="4967"/>
                  </a:cubicBezTo>
                  <a:cubicBezTo>
                    <a:pt x="1821" y="4967"/>
                    <a:pt x="1814" y="4967"/>
                    <a:pt x="1807" y="4967"/>
                  </a:cubicBezTo>
                  <a:cubicBezTo>
                    <a:pt x="1735" y="4878"/>
                    <a:pt x="1674" y="4786"/>
                    <a:pt x="1631" y="4695"/>
                  </a:cubicBezTo>
                  <a:cubicBezTo>
                    <a:pt x="1566" y="4561"/>
                    <a:pt x="1492" y="4454"/>
                    <a:pt x="1409" y="4365"/>
                  </a:cubicBezTo>
                  <a:cubicBezTo>
                    <a:pt x="1299" y="4249"/>
                    <a:pt x="1260" y="4114"/>
                    <a:pt x="1308" y="4019"/>
                  </a:cubicBezTo>
                  <a:cubicBezTo>
                    <a:pt x="1349" y="3940"/>
                    <a:pt x="1448" y="3895"/>
                    <a:pt x="1571" y="3895"/>
                  </a:cubicBezTo>
                  <a:cubicBezTo>
                    <a:pt x="1597" y="3895"/>
                    <a:pt x="1624" y="3897"/>
                    <a:pt x="1652" y="3901"/>
                  </a:cubicBezTo>
                  <a:cubicBezTo>
                    <a:pt x="1708" y="3909"/>
                    <a:pt x="1762" y="3912"/>
                    <a:pt x="1817" y="3912"/>
                  </a:cubicBezTo>
                  <a:cubicBezTo>
                    <a:pt x="1892" y="3912"/>
                    <a:pt x="1968" y="3905"/>
                    <a:pt x="2047" y="3892"/>
                  </a:cubicBezTo>
                  <a:cubicBezTo>
                    <a:pt x="2115" y="3881"/>
                    <a:pt x="2185" y="3876"/>
                    <a:pt x="2256" y="3876"/>
                  </a:cubicBezTo>
                  <a:close/>
                  <a:moveTo>
                    <a:pt x="5610" y="3879"/>
                  </a:moveTo>
                  <a:cubicBezTo>
                    <a:pt x="5671" y="3879"/>
                    <a:pt x="5729" y="3883"/>
                    <a:pt x="5784" y="3892"/>
                  </a:cubicBezTo>
                  <a:cubicBezTo>
                    <a:pt x="5864" y="3905"/>
                    <a:pt x="5941" y="3912"/>
                    <a:pt x="6017" y="3912"/>
                  </a:cubicBezTo>
                  <a:cubicBezTo>
                    <a:pt x="6071" y="3912"/>
                    <a:pt x="6126" y="3909"/>
                    <a:pt x="6181" y="3901"/>
                  </a:cubicBezTo>
                  <a:cubicBezTo>
                    <a:pt x="6209" y="3897"/>
                    <a:pt x="6236" y="3895"/>
                    <a:pt x="6261" y="3895"/>
                  </a:cubicBezTo>
                  <a:cubicBezTo>
                    <a:pt x="6384" y="3895"/>
                    <a:pt x="6482" y="3940"/>
                    <a:pt x="6523" y="4019"/>
                  </a:cubicBezTo>
                  <a:cubicBezTo>
                    <a:pt x="6573" y="4114"/>
                    <a:pt x="6534" y="4249"/>
                    <a:pt x="6424" y="4365"/>
                  </a:cubicBezTo>
                  <a:cubicBezTo>
                    <a:pt x="6339" y="4454"/>
                    <a:pt x="6267" y="4561"/>
                    <a:pt x="6202" y="4695"/>
                  </a:cubicBezTo>
                  <a:cubicBezTo>
                    <a:pt x="6157" y="4787"/>
                    <a:pt x="6096" y="4879"/>
                    <a:pt x="6024" y="4968"/>
                  </a:cubicBezTo>
                  <a:cubicBezTo>
                    <a:pt x="5968" y="4968"/>
                    <a:pt x="5910" y="4964"/>
                    <a:pt x="5845" y="4953"/>
                  </a:cubicBezTo>
                  <a:cubicBezTo>
                    <a:pt x="5757" y="4939"/>
                    <a:pt x="5667" y="4932"/>
                    <a:pt x="5575" y="4932"/>
                  </a:cubicBezTo>
                  <a:cubicBezTo>
                    <a:pt x="4984" y="4932"/>
                    <a:pt x="4331" y="5217"/>
                    <a:pt x="3882" y="5628"/>
                  </a:cubicBezTo>
                  <a:cubicBezTo>
                    <a:pt x="3822" y="5588"/>
                    <a:pt x="3769" y="5535"/>
                    <a:pt x="3735" y="5469"/>
                  </a:cubicBezTo>
                  <a:cubicBezTo>
                    <a:pt x="3382" y="4790"/>
                    <a:pt x="4731" y="3879"/>
                    <a:pt x="5610" y="3879"/>
                  </a:cubicBezTo>
                  <a:close/>
                  <a:moveTo>
                    <a:pt x="2258" y="5298"/>
                  </a:moveTo>
                  <a:cubicBezTo>
                    <a:pt x="2665" y="5298"/>
                    <a:pt x="3110" y="5470"/>
                    <a:pt x="3445" y="5698"/>
                  </a:cubicBezTo>
                  <a:cubicBezTo>
                    <a:pt x="3495" y="5774"/>
                    <a:pt x="3557" y="5841"/>
                    <a:pt x="3632" y="5898"/>
                  </a:cubicBezTo>
                  <a:cubicBezTo>
                    <a:pt x="3323" y="6296"/>
                    <a:pt x="3237" y="6727"/>
                    <a:pt x="3409" y="7059"/>
                  </a:cubicBezTo>
                  <a:cubicBezTo>
                    <a:pt x="3432" y="7101"/>
                    <a:pt x="3457" y="7140"/>
                    <a:pt x="3486" y="7178"/>
                  </a:cubicBezTo>
                  <a:cubicBezTo>
                    <a:pt x="3470" y="7178"/>
                    <a:pt x="3453" y="7179"/>
                    <a:pt x="3436" y="7179"/>
                  </a:cubicBezTo>
                  <a:cubicBezTo>
                    <a:pt x="2757" y="7179"/>
                    <a:pt x="1915" y="6706"/>
                    <a:pt x="1631" y="6118"/>
                  </a:cubicBezTo>
                  <a:cubicBezTo>
                    <a:pt x="1566" y="5984"/>
                    <a:pt x="1492" y="5875"/>
                    <a:pt x="1409" y="5788"/>
                  </a:cubicBezTo>
                  <a:cubicBezTo>
                    <a:pt x="1299" y="5672"/>
                    <a:pt x="1260" y="5535"/>
                    <a:pt x="1308" y="5440"/>
                  </a:cubicBezTo>
                  <a:cubicBezTo>
                    <a:pt x="1349" y="5361"/>
                    <a:pt x="1449" y="5317"/>
                    <a:pt x="1572" y="5317"/>
                  </a:cubicBezTo>
                  <a:cubicBezTo>
                    <a:pt x="1597" y="5317"/>
                    <a:pt x="1623" y="5318"/>
                    <a:pt x="1650" y="5322"/>
                  </a:cubicBezTo>
                  <a:cubicBezTo>
                    <a:pt x="1697" y="5330"/>
                    <a:pt x="1751" y="5334"/>
                    <a:pt x="1812" y="5334"/>
                  </a:cubicBezTo>
                  <a:cubicBezTo>
                    <a:pt x="1882" y="5334"/>
                    <a:pt x="1960" y="5329"/>
                    <a:pt x="2047" y="5315"/>
                  </a:cubicBezTo>
                  <a:cubicBezTo>
                    <a:pt x="2115" y="5303"/>
                    <a:pt x="2186" y="5298"/>
                    <a:pt x="2258" y="5298"/>
                  </a:cubicBezTo>
                  <a:close/>
                  <a:moveTo>
                    <a:pt x="5569" y="5298"/>
                  </a:moveTo>
                  <a:cubicBezTo>
                    <a:pt x="5642" y="5298"/>
                    <a:pt x="5714" y="5303"/>
                    <a:pt x="5784" y="5315"/>
                  </a:cubicBezTo>
                  <a:cubicBezTo>
                    <a:pt x="5865" y="5328"/>
                    <a:pt x="5940" y="5335"/>
                    <a:pt x="6014" y="5335"/>
                  </a:cubicBezTo>
                  <a:cubicBezTo>
                    <a:pt x="6070" y="5335"/>
                    <a:pt x="6125" y="5331"/>
                    <a:pt x="6181" y="5322"/>
                  </a:cubicBezTo>
                  <a:cubicBezTo>
                    <a:pt x="6209" y="5318"/>
                    <a:pt x="6236" y="5316"/>
                    <a:pt x="6261" y="5316"/>
                  </a:cubicBezTo>
                  <a:cubicBezTo>
                    <a:pt x="6384" y="5316"/>
                    <a:pt x="6482" y="5362"/>
                    <a:pt x="6523" y="5440"/>
                  </a:cubicBezTo>
                  <a:cubicBezTo>
                    <a:pt x="6573" y="5535"/>
                    <a:pt x="6534" y="5670"/>
                    <a:pt x="6424" y="5787"/>
                  </a:cubicBezTo>
                  <a:cubicBezTo>
                    <a:pt x="6339" y="5875"/>
                    <a:pt x="6267" y="5984"/>
                    <a:pt x="6202" y="6118"/>
                  </a:cubicBezTo>
                  <a:cubicBezTo>
                    <a:pt x="5908" y="6726"/>
                    <a:pt x="5050" y="7180"/>
                    <a:pt x="4392" y="7180"/>
                  </a:cubicBezTo>
                  <a:cubicBezTo>
                    <a:pt x="4244" y="7180"/>
                    <a:pt x="4106" y="7156"/>
                    <a:pt x="3986" y="7107"/>
                  </a:cubicBezTo>
                  <a:cubicBezTo>
                    <a:pt x="3867" y="7056"/>
                    <a:pt x="3783" y="6983"/>
                    <a:pt x="3735" y="6890"/>
                  </a:cubicBezTo>
                  <a:cubicBezTo>
                    <a:pt x="3422" y="6289"/>
                    <a:pt x="4589" y="5298"/>
                    <a:pt x="5569" y="5298"/>
                  </a:cubicBezTo>
                  <a:close/>
                  <a:moveTo>
                    <a:pt x="3916" y="7472"/>
                  </a:moveTo>
                  <a:cubicBezTo>
                    <a:pt x="4014" y="7505"/>
                    <a:pt x="4121" y="7527"/>
                    <a:pt x="4234" y="7538"/>
                  </a:cubicBezTo>
                  <a:lnTo>
                    <a:pt x="4234" y="9713"/>
                  </a:lnTo>
                  <a:cubicBezTo>
                    <a:pt x="4078" y="9664"/>
                    <a:pt x="3836" y="9598"/>
                    <a:pt x="3497" y="9472"/>
                  </a:cubicBezTo>
                  <a:lnTo>
                    <a:pt x="3497" y="7544"/>
                  </a:lnTo>
                  <a:cubicBezTo>
                    <a:pt x="3647" y="7539"/>
                    <a:pt x="3791" y="7514"/>
                    <a:pt x="3916" y="7472"/>
                  </a:cubicBezTo>
                  <a:close/>
                  <a:moveTo>
                    <a:pt x="3916" y="1"/>
                  </a:moveTo>
                  <a:cubicBezTo>
                    <a:pt x="3635" y="1"/>
                    <a:pt x="3393" y="210"/>
                    <a:pt x="3295" y="534"/>
                  </a:cubicBezTo>
                  <a:cubicBezTo>
                    <a:pt x="3278" y="593"/>
                    <a:pt x="3252" y="643"/>
                    <a:pt x="3219" y="682"/>
                  </a:cubicBezTo>
                  <a:cubicBezTo>
                    <a:pt x="2894" y="1069"/>
                    <a:pt x="2766" y="1640"/>
                    <a:pt x="2776" y="2156"/>
                  </a:cubicBezTo>
                  <a:cubicBezTo>
                    <a:pt x="2597" y="2111"/>
                    <a:pt x="2420" y="2088"/>
                    <a:pt x="2252" y="2088"/>
                  </a:cubicBezTo>
                  <a:cubicBezTo>
                    <a:pt x="2161" y="2088"/>
                    <a:pt x="2072" y="2095"/>
                    <a:pt x="1988" y="2109"/>
                  </a:cubicBezTo>
                  <a:cubicBezTo>
                    <a:pt x="1924" y="2119"/>
                    <a:pt x="1865" y="2124"/>
                    <a:pt x="1811" y="2124"/>
                  </a:cubicBezTo>
                  <a:cubicBezTo>
                    <a:pt x="1774" y="2124"/>
                    <a:pt x="1738" y="2122"/>
                    <a:pt x="1705" y="2117"/>
                  </a:cubicBezTo>
                  <a:cubicBezTo>
                    <a:pt x="1659" y="2110"/>
                    <a:pt x="1614" y="2106"/>
                    <a:pt x="1570" y="2106"/>
                  </a:cubicBezTo>
                  <a:cubicBezTo>
                    <a:pt x="1311" y="2106"/>
                    <a:pt x="1088" y="2225"/>
                    <a:pt x="983" y="2427"/>
                  </a:cubicBezTo>
                  <a:cubicBezTo>
                    <a:pt x="861" y="2664"/>
                    <a:pt x="924" y="2965"/>
                    <a:pt x="1142" y="3196"/>
                  </a:cubicBezTo>
                  <a:cubicBezTo>
                    <a:pt x="1201" y="3256"/>
                    <a:pt x="1252" y="3334"/>
                    <a:pt x="1301" y="3434"/>
                  </a:cubicBezTo>
                  <a:cubicBezTo>
                    <a:pt x="1320" y="3475"/>
                    <a:pt x="1341" y="3515"/>
                    <a:pt x="1365" y="3554"/>
                  </a:cubicBezTo>
                  <a:cubicBezTo>
                    <a:pt x="886" y="3684"/>
                    <a:pt x="769" y="4224"/>
                    <a:pt x="1142" y="4617"/>
                  </a:cubicBezTo>
                  <a:cubicBezTo>
                    <a:pt x="1201" y="4679"/>
                    <a:pt x="1252" y="4757"/>
                    <a:pt x="1301" y="4855"/>
                  </a:cubicBezTo>
                  <a:cubicBezTo>
                    <a:pt x="1320" y="4896"/>
                    <a:pt x="1343" y="4936"/>
                    <a:pt x="1365" y="4976"/>
                  </a:cubicBezTo>
                  <a:cubicBezTo>
                    <a:pt x="886" y="5105"/>
                    <a:pt x="769" y="5646"/>
                    <a:pt x="1142" y="6040"/>
                  </a:cubicBezTo>
                  <a:cubicBezTo>
                    <a:pt x="1201" y="6100"/>
                    <a:pt x="1252" y="6178"/>
                    <a:pt x="1301" y="6276"/>
                  </a:cubicBezTo>
                  <a:cubicBezTo>
                    <a:pt x="1607" y="6909"/>
                    <a:pt x="2395" y="7410"/>
                    <a:pt x="3129" y="7521"/>
                  </a:cubicBezTo>
                  <a:lnTo>
                    <a:pt x="3129" y="9325"/>
                  </a:lnTo>
                  <a:cubicBezTo>
                    <a:pt x="2960" y="9253"/>
                    <a:pt x="2797" y="9175"/>
                    <a:pt x="2639" y="9093"/>
                  </a:cubicBezTo>
                  <a:cubicBezTo>
                    <a:pt x="2053" y="8789"/>
                    <a:pt x="1337" y="8651"/>
                    <a:pt x="648" y="8651"/>
                  </a:cubicBezTo>
                  <a:cubicBezTo>
                    <a:pt x="488" y="8651"/>
                    <a:pt x="330" y="8658"/>
                    <a:pt x="175" y="8673"/>
                  </a:cubicBezTo>
                  <a:cubicBezTo>
                    <a:pt x="74" y="8683"/>
                    <a:pt x="0" y="8772"/>
                    <a:pt x="9" y="8873"/>
                  </a:cubicBezTo>
                  <a:cubicBezTo>
                    <a:pt x="19" y="8969"/>
                    <a:pt x="99" y="9040"/>
                    <a:pt x="193" y="9040"/>
                  </a:cubicBezTo>
                  <a:cubicBezTo>
                    <a:pt x="198" y="9040"/>
                    <a:pt x="204" y="9039"/>
                    <a:pt x="209" y="9039"/>
                  </a:cubicBezTo>
                  <a:cubicBezTo>
                    <a:pt x="354" y="9025"/>
                    <a:pt x="503" y="9018"/>
                    <a:pt x="653" y="9018"/>
                  </a:cubicBezTo>
                  <a:cubicBezTo>
                    <a:pt x="1278" y="9018"/>
                    <a:pt x="1935" y="9141"/>
                    <a:pt x="2470" y="9419"/>
                  </a:cubicBezTo>
                  <a:cubicBezTo>
                    <a:pt x="3292" y="9845"/>
                    <a:pt x="3944" y="9999"/>
                    <a:pt x="4359" y="10138"/>
                  </a:cubicBezTo>
                  <a:cubicBezTo>
                    <a:pt x="5142" y="10403"/>
                    <a:pt x="5806" y="10741"/>
                    <a:pt x="6326" y="11143"/>
                  </a:cubicBezTo>
                  <a:cubicBezTo>
                    <a:pt x="6464" y="11250"/>
                    <a:pt x="6544" y="11413"/>
                    <a:pt x="6544" y="11588"/>
                  </a:cubicBezTo>
                  <a:cubicBezTo>
                    <a:pt x="6544" y="11897"/>
                    <a:pt x="6292" y="12148"/>
                    <a:pt x="5983" y="12148"/>
                  </a:cubicBezTo>
                  <a:lnTo>
                    <a:pt x="5353" y="12148"/>
                  </a:lnTo>
                  <a:cubicBezTo>
                    <a:pt x="5251" y="12148"/>
                    <a:pt x="5170" y="12230"/>
                    <a:pt x="5170" y="12331"/>
                  </a:cubicBezTo>
                  <a:cubicBezTo>
                    <a:pt x="5170" y="12433"/>
                    <a:pt x="5251" y="12514"/>
                    <a:pt x="5353" y="12514"/>
                  </a:cubicBezTo>
                  <a:lnTo>
                    <a:pt x="5983" y="12514"/>
                  </a:lnTo>
                  <a:cubicBezTo>
                    <a:pt x="6494" y="12514"/>
                    <a:pt x="6910" y="12098"/>
                    <a:pt x="6910" y="11588"/>
                  </a:cubicBezTo>
                  <a:cubicBezTo>
                    <a:pt x="6910" y="11304"/>
                    <a:pt x="6781" y="11031"/>
                    <a:pt x="6550" y="10854"/>
                  </a:cubicBezTo>
                  <a:cubicBezTo>
                    <a:pt x="6024" y="10447"/>
                    <a:pt x="5370" y="10105"/>
                    <a:pt x="4600" y="9835"/>
                  </a:cubicBezTo>
                  <a:lnTo>
                    <a:pt x="4600" y="7533"/>
                  </a:lnTo>
                  <a:cubicBezTo>
                    <a:pt x="5388" y="7450"/>
                    <a:pt x="6220" y="6921"/>
                    <a:pt x="6532" y="6278"/>
                  </a:cubicBezTo>
                  <a:cubicBezTo>
                    <a:pt x="6579" y="6178"/>
                    <a:pt x="6632" y="6100"/>
                    <a:pt x="6689" y="6040"/>
                  </a:cubicBezTo>
                  <a:cubicBezTo>
                    <a:pt x="7064" y="5645"/>
                    <a:pt x="6943" y="5105"/>
                    <a:pt x="6466" y="4976"/>
                  </a:cubicBezTo>
                  <a:cubicBezTo>
                    <a:pt x="6490" y="4936"/>
                    <a:pt x="6512" y="4896"/>
                    <a:pt x="6532" y="4855"/>
                  </a:cubicBezTo>
                  <a:cubicBezTo>
                    <a:pt x="6579" y="4756"/>
                    <a:pt x="6632" y="4679"/>
                    <a:pt x="6689" y="4617"/>
                  </a:cubicBezTo>
                  <a:cubicBezTo>
                    <a:pt x="7064" y="4222"/>
                    <a:pt x="6943" y="3683"/>
                    <a:pt x="6466" y="3554"/>
                  </a:cubicBezTo>
                  <a:cubicBezTo>
                    <a:pt x="6490" y="3514"/>
                    <a:pt x="6512" y="3475"/>
                    <a:pt x="6532" y="3434"/>
                  </a:cubicBezTo>
                  <a:cubicBezTo>
                    <a:pt x="6580" y="3334"/>
                    <a:pt x="6632" y="3256"/>
                    <a:pt x="6689" y="3196"/>
                  </a:cubicBezTo>
                  <a:cubicBezTo>
                    <a:pt x="6909" y="2965"/>
                    <a:pt x="6971" y="2664"/>
                    <a:pt x="6849" y="2427"/>
                  </a:cubicBezTo>
                  <a:cubicBezTo>
                    <a:pt x="6744" y="2225"/>
                    <a:pt x="6522" y="2106"/>
                    <a:pt x="6262" y="2106"/>
                  </a:cubicBezTo>
                  <a:cubicBezTo>
                    <a:pt x="6218" y="2106"/>
                    <a:pt x="6173" y="2110"/>
                    <a:pt x="6127" y="2117"/>
                  </a:cubicBezTo>
                  <a:cubicBezTo>
                    <a:pt x="6093" y="2122"/>
                    <a:pt x="6057" y="2124"/>
                    <a:pt x="6020" y="2124"/>
                  </a:cubicBezTo>
                  <a:cubicBezTo>
                    <a:pt x="5966" y="2124"/>
                    <a:pt x="5908" y="2119"/>
                    <a:pt x="5845" y="2109"/>
                  </a:cubicBezTo>
                  <a:cubicBezTo>
                    <a:pt x="5760" y="2095"/>
                    <a:pt x="5671" y="2088"/>
                    <a:pt x="5578" y="2088"/>
                  </a:cubicBezTo>
                  <a:cubicBezTo>
                    <a:pt x="5411" y="2088"/>
                    <a:pt x="5234" y="2111"/>
                    <a:pt x="5055" y="2156"/>
                  </a:cubicBezTo>
                  <a:cubicBezTo>
                    <a:pt x="5067" y="1545"/>
                    <a:pt x="4891" y="1051"/>
                    <a:pt x="4662" y="745"/>
                  </a:cubicBezTo>
                  <a:cubicBezTo>
                    <a:pt x="4597" y="658"/>
                    <a:pt x="4552" y="576"/>
                    <a:pt x="4524" y="496"/>
                  </a:cubicBezTo>
                  <a:cubicBezTo>
                    <a:pt x="4421" y="195"/>
                    <a:pt x="4181" y="1"/>
                    <a:pt x="3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6" name="Google Shape;5246;p66"/>
            <p:cNvSpPr/>
            <p:nvPr/>
          </p:nvSpPr>
          <p:spPr>
            <a:xfrm>
              <a:off x="6227908" y="2098955"/>
              <a:ext cx="10310" cy="18597"/>
            </a:xfrm>
            <a:custGeom>
              <a:avLst/>
              <a:gdLst/>
              <a:ahLst/>
              <a:cxnLst/>
              <a:rect l="l" t="t" r="r" b="b"/>
              <a:pathLst>
                <a:path w="367" h="662" extrusionOk="0">
                  <a:moveTo>
                    <a:pt x="184" y="0"/>
                  </a:moveTo>
                  <a:cubicBezTo>
                    <a:pt x="82" y="0"/>
                    <a:pt x="1" y="83"/>
                    <a:pt x="1" y="184"/>
                  </a:cubicBezTo>
                  <a:lnTo>
                    <a:pt x="1" y="478"/>
                  </a:lnTo>
                  <a:cubicBezTo>
                    <a:pt x="1" y="580"/>
                    <a:pt x="82" y="662"/>
                    <a:pt x="184" y="662"/>
                  </a:cubicBezTo>
                  <a:cubicBezTo>
                    <a:pt x="285" y="662"/>
                    <a:pt x="367" y="580"/>
                    <a:pt x="367" y="478"/>
                  </a:cubicBezTo>
                  <a:lnTo>
                    <a:pt x="367" y="184"/>
                  </a:lnTo>
                  <a:cubicBezTo>
                    <a:pt x="367" y="83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7" name="Google Shape;5247;p66"/>
            <p:cNvSpPr/>
            <p:nvPr/>
          </p:nvSpPr>
          <p:spPr>
            <a:xfrm>
              <a:off x="6260636" y="2107186"/>
              <a:ext cx="35340" cy="15760"/>
            </a:xfrm>
            <a:custGeom>
              <a:avLst/>
              <a:gdLst/>
              <a:ahLst/>
              <a:cxnLst/>
              <a:rect l="l" t="t" r="r" b="b"/>
              <a:pathLst>
                <a:path w="1258" h="561" extrusionOk="0">
                  <a:moveTo>
                    <a:pt x="204" y="0"/>
                  </a:moveTo>
                  <a:cubicBezTo>
                    <a:pt x="161" y="0"/>
                    <a:pt x="118" y="15"/>
                    <a:pt x="84" y="45"/>
                  </a:cubicBezTo>
                  <a:cubicBezTo>
                    <a:pt x="8" y="113"/>
                    <a:pt x="1" y="227"/>
                    <a:pt x="67" y="304"/>
                  </a:cubicBezTo>
                  <a:cubicBezTo>
                    <a:pt x="215" y="475"/>
                    <a:pt x="422" y="561"/>
                    <a:pt x="629" y="561"/>
                  </a:cubicBezTo>
                  <a:cubicBezTo>
                    <a:pt x="836" y="561"/>
                    <a:pt x="1043" y="475"/>
                    <a:pt x="1191" y="304"/>
                  </a:cubicBezTo>
                  <a:cubicBezTo>
                    <a:pt x="1258" y="227"/>
                    <a:pt x="1250" y="113"/>
                    <a:pt x="1173" y="45"/>
                  </a:cubicBezTo>
                  <a:cubicBezTo>
                    <a:pt x="1138" y="15"/>
                    <a:pt x="1096" y="0"/>
                    <a:pt x="1053" y="0"/>
                  </a:cubicBezTo>
                  <a:cubicBezTo>
                    <a:pt x="1002" y="0"/>
                    <a:pt x="951" y="22"/>
                    <a:pt x="915" y="63"/>
                  </a:cubicBezTo>
                  <a:cubicBezTo>
                    <a:pt x="839" y="150"/>
                    <a:pt x="734" y="194"/>
                    <a:pt x="629" y="194"/>
                  </a:cubicBezTo>
                  <a:cubicBezTo>
                    <a:pt x="524" y="194"/>
                    <a:pt x="419" y="150"/>
                    <a:pt x="343" y="63"/>
                  </a:cubicBezTo>
                  <a:cubicBezTo>
                    <a:pt x="306" y="22"/>
                    <a:pt x="255" y="0"/>
                    <a:pt x="2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8" name="Google Shape;5248;p66"/>
            <p:cNvSpPr/>
            <p:nvPr/>
          </p:nvSpPr>
          <p:spPr>
            <a:xfrm>
              <a:off x="6310359" y="2097410"/>
              <a:ext cx="29469" cy="19946"/>
            </a:xfrm>
            <a:custGeom>
              <a:avLst/>
              <a:gdLst/>
              <a:ahLst/>
              <a:cxnLst/>
              <a:rect l="l" t="t" r="r" b="b"/>
              <a:pathLst>
                <a:path w="1049" h="710" extrusionOk="0">
                  <a:moveTo>
                    <a:pt x="525" y="1"/>
                  </a:moveTo>
                  <a:cubicBezTo>
                    <a:pt x="235" y="1"/>
                    <a:pt x="0" y="236"/>
                    <a:pt x="0" y="525"/>
                  </a:cubicBezTo>
                  <a:cubicBezTo>
                    <a:pt x="0" y="626"/>
                    <a:pt x="83" y="709"/>
                    <a:pt x="184" y="709"/>
                  </a:cubicBezTo>
                  <a:cubicBezTo>
                    <a:pt x="285" y="709"/>
                    <a:pt x="368" y="626"/>
                    <a:pt x="368" y="525"/>
                  </a:cubicBezTo>
                  <a:cubicBezTo>
                    <a:pt x="368" y="438"/>
                    <a:pt x="439" y="367"/>
                    <a:pt x="525" y="367"/>
                  </a:cubicBezTo>
                  <a:cubicBezTo>
                    <a:pt x="610" y="367"/>
                    <a:pt x="681" y="437"/>
                    <a:pt x="683" y="522"/>
                  </a:cubicBezTo>
                  <a:cubicBezTo>
                    <a:pt x="683" y="525"/>
                    <a:pt x="683" y="527"/>
                    <a:pt x="683" y="530"/>
                  </a:cubicBezTo>
                  <a:cubicBezTo>
                    <a:pt x="686" y="629"/>
                    <a:pt x="767" y="709"/>
                    <a:pt x="867" y="709"/>
                  </a:cubicBezTo>
                  <a:cubicBezTo>
                    <a:pt x="968" y="709"/>
                    <a:pt x="1049" y="626"/>
                    <a:pt x="1049" y="525"/>
                  </a:cubicBezTo>
                  <a:cubicBezTo>
                    <a:pt x="1049" y="238"/>
                    <a:pt x="814" y="1"/>
                    <a:pt x="5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249" name="Google Shape;5249;p66"/>
          <p:cNvGrpSpPr/>
          <p:nvPr/>
        </p:nvGrpSpPr>
        <p:grpSpPr>
          <a:xfrm>
            <a:off x="11904383" y="5573783"/>
            <a:ext cx="1145502" cy="1097220"/>
            <a:chOff x="5410697" y="1816935"/>
            <a:chExt cx="362730" cy="351606"/>
          </a:xfrm>
        </p:grpSpPr>
        <p:sp>
          <p:nvSpPr>
            <p:cNvPr id="5250" name="Google Shape;5250;p66"/>
            <p:cNvSpPr/>
            <p:nvPr/>
          </p:nvSpPr>
          <p:spPr>
            <a:xfrm>
              <a:off x="5422356" y="1822132"/>
              <a:ext cx="124113" cy="124113"/>
            </a:xfrm>
            <a:custGeom>
              <a:avLst/>
              <a:gdLst/>
              <a:ahLst/>
              <a:cxnLst/>
              <a:rect l="l" t="t" r="r" b="b"/>
              <a:pathLst>
                <a:path w="4418" h="4418" extrusionOk="0">
                  <a:moveTo>
                    <a:pt x="2210" y="0"/>
                  </a:moveTo>
                  <a:cubicBezTo>
                    <a:pt x="991" y="0"/>
                    <a:pt x="0" y="989"/>
                    <a:pt x="0" y="2208"/>
                  </a:cubicBezTo>
                  <a:cubicBezTo>
                    <a:pt x="0" y="3429"/>
                    <a:pt x="991" y="4418"/>
                    <a:pt x="2210" y="4418"/>
                  </a:cubicBezTo>
                  <a:cubicBezTo>
                    <a:pt x="3429" y="4418"/>
                    <a:pt x="4418" y="3429"/>
                    <a:pt x="4418" y="2208"/>
                  </a:cubicBezTo>
                  <a:cubicBezTo>
                    <a:pt x="4418" y="989"/>
                    <a:pt x="3429" y="0"/>
                    <a:pt x="2210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1" name="Google Shape;5251;p66"/>
            <p:cNvSpPr/>
            <p:nvPr/>
          </p:nvSpPr>
          <p:spPr>
            <a:xfrm>
              <a:off x="5416288" y="1822160"/>
              <a:ext cx="81918" cy="124085"/>
            </a:xfrm>
            <a:custGeom>
              <a:avLst/>
              <a:gdLst/>
              <a:ahLst/>
              <a:cxnLst/>
              <a:rect l="l" t="t" r="r" b="b"/>
              <a:pathLst>
                <a:path w="2916" h="4417" extrusionOk="0">
                  <a:moveTo>
                    <a:pt x="2424" y="0"/>
                  </a:moveTo>
                  <a:cubicBezTo>
                    <a:pt x="1860" y="0"/>
                    <a:pt x="1295" y="216"/>
                    <a:pt x="864" y="646"/>
                  </a:cubicBezTo>
                  <a:cubicBezTo>
                    <a:pt x="1" y="1510"/>
                    <a:pt x="1" y="2907"/>
                    <a:pt x="864" y="3770"/>
                  </a:cubicBezTo>
                  <a:cubicBezTo>
                    <a:pt x="1295" y="4201"/>
                    <a:pt x="1860" y="4416"/>
                    <a:pt x="2424" y="4416"/>
                  </a:cubicBezTo>
                  <a:cubicBezTo>
                    <a:pt x="2589" y="4416"/>
                    <a:pt x="2754" y="4398"/>
                    <a:pt x="2916" y="4361"/>
                  </a:cubicBezTo>
                  <a:cubicBezTo>
                    <a:pt x="2524" y="4272"/>
                    <a:pt x="2152" y="4075"/>
                    <a:pt x="1846" y="3770"/>
                  </a:cubicBezTo>
                  <a:cubicBezTo>
                    <a:pt x="984" y="2907"/>
                    <a:pt x="984" y="1510"/>
                    <a:pt x="1846" y="646"/>
                  </a:cubicBezTo>
                  <a:cubicBezTo>
                    <a:pt x="2152" y="342"/>
                    <a:pt x="2524" y="144"/>
                    <a:pt x="2916" y="55"/>
                  </a:cubicBezTo>
                  <a:cubicBezTo>
                    <a:pt x="2754" y="18"/>
                    <a:pt x="2589" y="0"/>
                    <a:pt x="242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2" name="Google Shape;5252;p66"/>
            <p:cNvSpPr/>
            <p:nvPr/>
          </p:nvSpPr>
          <p:spPr>
            <a:xfrm>
              <a:off x="5638949" y="1951385"/>
              <a:ext cx="94812" cy="95655"/>
            </a:xfrm>
            <a:custGeom>
              <a:avLst/>
              <a:gdLst/>
              <a:ahLst/>
              <a:cxnLst/>
              <a:rect l="l" t="t" r="r" b="b"/>
              <a:pathLst>
                <a:path w="3375" h="3405" extrusionOk="0">
                  <a:moveTo>
                    <a:pt x="2149" y="0"/>
                  </a:moveTo>
                  <a:cubicBezTo>
                    <a:pt x="2119" y="0"/>
                    <a:pt x="2088" y="1"/>
                    <a:pt x="2057" y="4"/>
                  </a:cubicBezTo>
                  <a:cubicBezTo>
                    <a:pt x="1449" y="52"/>
                    <a:pt x="890" y="338"/>
                    <a:pt x="501" y="781"/>
                  </a:cubicBezTo>
                  <a:lnTo>
                    <a:pt x="336" y="1133"/>
                  </a:lnTo>
                  <a:cubicBezTo>
                    <a:pt x="1" y="1841"/>
                    <a:pt x="64" y="2673"/>
                    <a:pt x="501" y="3324"/>
                  </a:cubicBezTo>
                  <a:lnTo>
                    <a:pt x="501" y="3347"/>
                  </a:lnTo>
                  <a:cubicBezTo>
                    <a:pt x="675" y="3386"/>
                    <a:pt x="847" y="3404"/>
                    <a:pt x="1016" y="3404"/>
                  </a:cubicBezTo>
                  <a:cubicBezTo>
                    <a:pt x="2200" y="3404"/>
                    <a:pt x="3225" y="2490"/>
                    <a:pt x="3320" y="1268"/>
                  </a:cubicBezTo>
                  <a:cubicBezTo>
                    <a:pt x="3375" y="580"/>
                    <a:pt x="2826" y="0"/>
                    <a:pt x="214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3" name="Google Shape;5253;p66"/>
            <p:cNvSpPr/>
            <p:nvPr/>
          </p:nvSpPr>
          <p:spPr>
            <a:xfrm>
              <a:off x="5541215" y="1951385"/>
              <a:ext cx="94222" cy="95655"/>
            </a:xfrm>
            <a:custGeom>
              <a:avLst/>
              <a:gdLst/>
              <a:ahLst/>
              <a:cxnLst/>
              <a:rect l="l" t="t" r="r" b="b"/>
              <a:pathLst>
                <a:path w="3354" h="3405" extrusionOk="0">
                  <a:moveTo>
                    <a:pt x="1226" y="0"/>
                  </a:moveTo>
                  <a:cubicBezTo>
                    <a:pt x="550" y="0"/>
                    <a:pt x="1" y="580"/>
                    <a:pt x="56" y="1268"/>
                  </a:cubicBezTo>
                  <a:cubicBezTo>
                    <a:pt x="152" y="2496"/>
                    <a:pt x="1182" y="3404"/>
                    <a:pt x="2362" y="3404"/>
                  </a:cubicBezTo>
                  <a:cubicBezTo>
                    <a:pt x="2531" y="3404"/>
                    <a:pt x="2703" y="3385"/>
                    <a:pt x="2876" y="3347"/>
                  </a:cubicBezTo>
                  <a:cubicBezTo>
                    <a:pt x="3254" y="2824"/>
                    <a:pt x="3353" y="2148"/>
                    <a:pt x="3139" y="1540"/>
                  </a:cubicBezTo>
                  <a:lnTo>
                    <a:pt x="2876" y="781"/>
                  </a:lnTo>
                  <a:cubicBezTo>
                    <a:pt x="2493" y="346"/>
                    <a:pt x="1935" y="54"/>
                    <a:pt x="1319" y="4"/>
                  </a:cubicBezTo>
                  <a:cubicBezTo>
                    <a:pt x="1288" y="1"/>
                    <a:pt x="1257" y="0"/>
                    <a:pt x="1226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4" name="Google Shape;5254;p66"/>
            <p:cNvSpPr/>
            <p:nvPr/>
          </p:nvSpPr>
          <p:spPr>
            <a:xfrm>
              <a:off x="5638949" y="1960234"/>
              <a:ext cx="29947" cy="86806"/>
            </a:xfrm>
            <a:custGeom>
              <a:avLst/>
              <a:gdLst/>
              <a:ahLst/>
              <a:cxnLst/>
              <a:rect l="l" t="t" r="r" b="b"/>
              <a:pathLst>
                <a:path w="1066" h="3090" extrusionOk="0">
                  <a:moveTo>
                    <a:pt x="1065" y="1"/>
                  </a:moveTo>
                  <a:cubicBezTo>
                    <a:pt x="854" y="126"/>
                    <a:pt x="663" y="281"/>
                    <a:pt x="501" y="466"/>
                  </a:cubicBezTo>
                  <a:lnTo>
                    <a:pt x="336" y="818"/>
                  </a:lnTo>
                  <a:cubicBezTo>
                    <a:pt x="1" y="1526"/>
                    <a:pt x="64" y="2358"/>
                    <a:pt x="501" y="3009"/>
                  </a:cubicBezTo>
                  <a:lnTo>
                    <a:pt x="501" y="3032"/>
                  </a:lnTo>
                  <a:cubicBezTo>
                    <a:pt x="672" y="3071"/>
                    <a:pt x="842" y="3090"/>
                    <a:pt x="1010" y="3090"/>
                  </a:cubicBezTo>
                  <a:cubicBezTo>
                    <a:pt x="1028" y="3090"/>
                    <a:pt x="1047" y="3089"/>
                    <a:pt x="1065" y="3089"/>
                  </a:cubicBezTo>
                  <a:lnTo>
                    <a:pt x="1065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5" name="Google Shape;5255;p66"/>
            <p:cNvSpPr/>
            <p:nvPr/>
          </p:nvSpPr>
          <p:spPr>
            <a:xfrm>
              <a:off x="5606109" y="1960291"/>
              <a:ext cx="29272" cy="86750"/>
            </a:xfrm>
            <a:custGeom>
              <a:avLst/>
              <a:gdLst/>
              <a:ahLst/>
              <a:cxnLst/>
              <a:rect l="l" t="t" r="r" b="b"/>
              <a:pathLst>
                <a:path w="1042" h="3088" extrusionOk="0">
                  <a:moveTo>
                    <a:pt x="0" y="0"/>
                  </a:moveTo>
                  <a:lnTo>
                    <a:pt x="0" y="3087"/>
                  </a:lnTo>
                  <a:cubicBezTo>
                    <a:pt x="19" y="3087"/>
                    <a:pt x="37" y="3088"/>
                    <a:pt x="56" y="3088"/>
                  </a:cubicBezTo>
                  <a:cubicBezTo>
                    <a:pt x="224" y="3088"/>
                    <a:pt x="395" y="3069"/>
                    <a:pt x="566" y="3030"/>
                  </a:cubicBezTo>
                  <a:cubicBezTo>
                    <a:pt x="944" y="2507"/>
                    <a:pt x="1042" y="1831"/>
                    <a:pt x="829" y="1223"/>
                  </a:cubicBezTo>
                  <a:lnTo>
                    <a:pt x="566" y="464"/>
                  </a:lnTo>
                  <a:cubicBezTo>
                    <a:pt x="403" y="279"/>
                    <a:pt x="211" y="122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6" name="Google Shape;5256;p66"/>
            <p:cNvSpPr/>
            <p:nvPr/>
          </p:nvSpPr>
          <p:spPr>
            <a:xfrm>
              <a:off x="5621981" y="1908685"/>
              <a:ext cx="31070" cy="178191"/>
            </a:xfrm>
            <a:custGeom>
              <a:avLst/>
              <a:gdLst/>
              <a:ahLst/>
              <a:cxnLst/>
              <a:rect l="l" t="t" r="r" b="b"/>
              <a:pathLst>
                <a:path w="1106" h="6343" extrusionOk="0">
                  <a:moveTo>
                    <a:pt x="1" y="0"/>
                  </a:moveTo>
                  <a:lnTo>
                    <a:pt x="1" y="6342"/>
                  </a:lnTo>
                  <a:lnTo>
                    <a:pt x="1105" y="6342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7" name="Google Shape;5257;p66"/>
            <p:cNvSpPr/>
            <p:nvPr/>
          </p:nvSpPr>
          <p:spPr>
            <a:xfrm>
              <a:off x="5473287" y="1873850"/>
              <a:ext cx="22305" cy="20704"/>
            </a:xfrm>
            <a:custGeom>
              <a:avLst/>
              <a:gdLst/>
              <a:ahLst/>
              <a:cxnLst/>
              <a:rect l="l" t="t" r="r" b="b"/>
              <a:pathLst>
                <a:path w="794" h="737" extrusionOk="0">
                  <a:moveTo>
                    <a:pt x="395" y="1"/>
                  </a:moveTo>
                  <a:cubicBezTo>
                    <a:pt x="219" y="1"/>
                    <a:pt x="63" y="129"/>
                    <a:pt x="34" y="309"/>
                  </a:cubicBezTo>
                  <a:cubicBezTo>
                    <a:pt x="0" y="509"/>
                    <a:pt x="136" y="699"/>
                    <a:pt x="337" y="732"/>
                  </a:cubicBezTo>
                  <a:cubicBezTo>
                    <a:pt x="356" y="735"/>
                    <a:pt x="376" y="737"/>
                    <a:pt x="395" y="737"/>
                  </a:cubicBezTo>
                  <a:cubicBezTo>
                    <a:pt x="574" y="737"/>
                    <a:pt x="730" y="609"/>
                    <a:pt x="760" y="428"/>
                  </a:cubicBezTo>
                  <a:cubicBezTo>
                    <a:pt x="793" y="227"/>
                    <a:pt x="656" y="37"/>
                    <a:pt x="456" y="6"/>
                  </a:cubicBezTo>
                  <a:cubicBezTo>
                    <a:pt x="435" y="2"/>
                    <a:pt x="415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8" name="Google Shape;5258;p66"/>
            <p:cNvSpPr/>
            <p:nvPr/>
          </p:nvSpPr>
          <p:spPr>
            <a:xfrm>
              <a:off x="5595490" y="1822132"/>
              <a:ext cx="83266" cy="100655"/>
            </a:xfrm>
            <a:custGeom>
              <a:avLst/>
              <a:gdLst/>
              <a:ahLst/>
              <a:cxnLst/>
              <a:rect l="l" t="t" r="r" b="b"/>
              <a:pathLst>
                <a:path w="2964" h="3583" extrusionOk="0">
                  <a:moveTo>
                    <a:pt x="1495" y="0"/>
                  </a:moveTo>
                  <a:cubicBezTo>
                    <a:pt x="1377" y="0"/>
                    <a:pt x="1259" y="32"/>
                    <a:pt x="1155" y="95"/>
                  </a:cubicBezTo>
                  <a:cubicBezTo>
                    <a:pt x="413" y="548"/>
                    <a:pt x="0" y="1357"/>
                    <a:pt x="27" y="2169"/>
                  </a:cubicBezTo>
                  <a:cubicBezTo>
                    <a:pt x="47" y="2866"/>
                    <a:pt x="446" y="3304"/>
                    <a:pt x="944" y="3485"/>
                  </a:cubicBezTo>
                  <a:lnTo>
                    <a:pt x="944" y="3486"/>
                  </a:lnTo>
                  <a:cubicBezTo>
                    <a:pt x="1119" y="3550"/>
                    <a:pt x="1307" y="3582"/>
                    <a:pt x="1495" y="3582"/>
                  </a:cubicBezTo>
                  <a:cubicBezTo>
                    <a:pt x="2228" y="3582"/>
                    <a:pt x="2963" y="3097"/>
                    <a:pt x="2963" y="2103"/>
                  </a:cubicBezTo>
                  <a:cubicBezTo>
                    <a:pt x="2963" y="1272"/>
                    <a:pt x="2529" y="519"/>
                    <a:pt x="1836" y="95"/>
                  </a:cubicBezTo>
                  <a:cubicBezTo>
                    <a:pt x="1731" y="32"/>
                    <a:pt x="1613" y="0"/>
                    <a:pt x="14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9" name="Google Shape;5259;p66"/>
            <p:cNvSpPr/>
            <p:nvPr/>
          </p:nvSpPr>
          <p:spPr>
            <a:xfrm>
              <a:off x="5595490" y="1822132"/>
              <a:ext cx="54837" cy="100627"/>
            </a:xfrm>
            <a:custGeom>
              <a:avLst/>
              <a:gdLst/>
              <a:ahLst/>
              <a:cxnLst/>
              <a:rect l="l" t="t" r="r" b="b"/>
              <a:pathLst>
                <a:path w="1952" h="3582" extrusionOk="0">
                  <a:moveTo>
                    <a:pt x="1495" y="0"/>
                  </a:moveTo>
                  <a:cubicBezTo>
                    <a:pt x="1378" y="0"/>
                    <a:pt x="1260" y="32"/>
                    <a:pt x="1156" y="95"/>
                  </a:cubicBezTo>
                  <a:cubicBezTo>
                    <a:pt x="413" y="548"/>
                    <a:pt x="0" y="1357"/>
                    <a:pt x="29" y="2169"/>
                  </a:cubicBezTo>
                  <a:cubicBezTo>
                    <a:pt x="47" y="2866"/>
                    <a:pt x="446" y="3304"/>
                    <a:pt x="944" y="3485"/>
                  </a:cubicBezTo>
                  <a:cubicBezTo>
                    <a:pt x="1118" y="3549"/>
                    <a:pt x="1305" y="3582"/>
                    <a:pt x="1495" y="3582"/>
                  </a:cubicBezTo>
                  <a:cubicBezTo>
                    <a:pt x="1648" y="3582"/>
                    <a:pt x="1802" y="3560"/>
                    <a:pt x="1952" y="3517"/>
                  </a:cubicBezTo>
                  <a:cubicBezTo>
                    <a:pt x="1919" y="3508"/>
                    <a:pt x="1887" y="3497"/>
                    <a:pt x="1855" y="3485"/>
                  </a:cubicBezTo>
                  <a:cubicBezTo>
                    <a:pt x="1358" y="3304"/>
                    <a:pt x="959" y="2866"/>
                    <a:pt x="941" y="2169"/>
                  </a:cubicBezTo>
                  <a:cubicBezTo>
                    <a:pt x="915" y="1405"/>
                    <a:pt x="1278" y="638"/>
                    <a:pt x="1952" y="172"/>
                  </a:cubicBezTo>
                  <a:cubicBezTo>
                    <a:pt x="1914" y="145"/>
                    <a:pt x="1875" y="119"/>
                    <a:pt x="1836" y="95"/>
                  </a:cubicBezTo>
                  <a:cubicBezTo>
                    <a:pt x="1731" y="32"/>
                    <a:pt x="1613" y="0"/>
                    <a:pt x="14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0" name="Google Shape;5260;p66"/>
            <p:cNvSpPr/>
            <p:nvPr/>
          </p:nvSpPr>
          <p:spPr>
            <a:xfrm>
              <a:off x="5507588" y="2075498"/>
              <a:ext cx="259828" cy="87930"/>
            </a:xfrm>
            <a:custGeom>
              <a:avLst/>
              <a:gdLst/>
              <a:ahLst/>
              <a:cxnLst/>
              <a:rect l="l" t="t" r="r" b="b"/>
              <a:pathLst>
                <a:path w="9249" h="3130" extrusionOk="0">
                  <a:moveTo>
                    <a:pt x="945" y="0"/>
                  </a:moveTo>
                  <a:cubicBezTo>
                    <a:pt x="394" y="0"/>
                    <a:pt x="0" y="543"/>
                    <a:pt x="178" y="1066"/>
                  </a:cubicBezTo>
                  <a:cubicBezTo>
                    <a:pt x="279" y="1364"/>
                    <a:pt x="401" y="1651"/>
                    <a:pt x="543" y="1920"/>
                  </a:cubicBezTo>
                  <a:cubicBezTo>
                    <a:pt x="933" y="2665"/>
                    <a:pt x="1708" y="3129"/>
                    <a:pt x="2547" y="3129"/>
                  </a:cubicBezTo>
                  <a:lnTo>
                    <a:pt x="6701" y="3129"/>
                  </a:lnTo>
                  <a:cubicBezTo>
                    <a:pt x="7542" y="3129"/>
                    <a:pt x="8315" y="2665"/>
                    <a:pt x="8706" y="1920"/>
                  </a:cubicBezTo>
                  <a:cubicBezTo>
                    <a:pt x="8847" y="1651"/>
                    <a:pt x="8969" y="1364"/>
                    <a:pt x="9070" y="1066"/>
                  </a:cubicBezTo>
                  <a:cubicBezTo>
                    <a:pt x="9248" y="543"/>
                    <a:pt x="8856" y="0"/>
                    <a:pt x="8303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1" name="Google Shape;5261;p66"/>
            <p:cNvSpPr/>
            <p:nvPr/>
          </p:nvSpPr>
          <p:spPr>
            <a:xfrm>
              <a:off x="5507588" y="2075498"/>
              <a:ext cx="112819" cy="87930"/>
            </a:xfrm>
            <a:custGeom>
              <a:avLst/>
              <a:gdLst/>
              <a:ahLst/>
              <a:cxnLst/>
              <a:rect l="l" t="t" r="r" b="b"/>
              <a:pathLst>
                <a:path w="4016" h="3130" extrusionOk="0">
                  <a:moveTo>
                    <a:pt x="947" y="0"/>
                  </a:moveTo>
                  <a:cubicBezTo>
                    <a:pt x="394" y="0"/>
                    <a:pt x="0" y="543"/>
                    <a:pt x="178" y="1066"/>
                  </a:cubicBezTo>
                  <a:cubicBezTo>
                    <a:pt x="279" y="1364"/>
                    <a:pt x="403" y="1651"/>
                    <a:pt x="544" y="1920"/>
                  </a:cubicBezTo>
                  <a:cubicBezTo>
                    <a:pt x="933" y="2665"/>
                    <a:pt x="1708" y="3129"/>
                    <a:pt x="2547" y="3129"/>
                  </a:cubicBezTo>
                  <a:lnTo>
                    <a:pt x="4015" y="3129"/>
                  </a:lnTo>
                  <a:cubicBezTo>
                    <a:pt x="3176" y="3129"/>
                    <a:pt x="2401" y="2665"/>
                    <a:pt x="2012" y="1920"/>
                  </a:cubicBezTo>
                  <a:cubicBezTo>
                    <a:pt x="1871" y="1651"/>
                    <a:pt x="1747" y="1364"/>
                    <a:pt x="1646" y="1066"/>
                  </a:cubicBezTo>
                  <a:cubicBezTo>
                    <a:pt x="1468" y="543"/>
                    <a:pt x="1862" y="0"/>
                    <a:pt x="241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2" name="Google Shape;5262;p66"/>
            <p:cNvSpPr/>
            <p:nvPr/>
          </p:nvSpPr>
          <p:spPr>
            <a:xfrm>
              <a:off x="5673587" y="2107383"/>
              <a:ext cx="42335" cy="33683"/>
            </a:xfrm>
            <a:custGeom>
              <a:avLst/>
              <a:gdLst/>
              <a:ahLst/>
              <a:cxnLst/>
              <a:rect l="l" t="t" r="r" b="b"/>
              <a:pathLst>
                <a:path w="1507" h="1199" extrusionOk="0">
                  <a:moveTo>
                    <a:pt x="753" y="0"/>
                  </a:moveTo>
                  <a:cubicBezTo>
                    <a:pt x="338" y="2"/>
                    <a:pt x="1" y="270"/>
                    <a:pt x="2" y="600"/>
                  </a:cubicBezTo>
                  <a:cubicBezTo>
                    <a:pt x="2" y="932"/>
                    <a:pt x="338" y="1198"/>
                    <a:pt x="754" y="1198"/>
                  </a:cubicBezTo>
                  <a:cubicBezTo>
                    <a:pt x="1169" y="1198"/>
                    <a:pt x="1507" y="930"/>
                    <a:pt x="1507" y="598"/>
                  </a:cubicBezTo>
                  <a:cubicBezTo>
                    <a:pt x="1505" y="268"/>
                    <a:pt x="1169" y="0"/>
                    <a:pt x="75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3" name="Google Shape;5263;p66"/>
            <p:cNvSpPr/>
            <p:nvPr/>
          </p:nvSpPr>
          <p:spPr>
            <a:xfrm>
              <a:off x="5628049" y="2105585"/>
              <a:ext cx="18906" cy="21744"/>
            </a:xfrm>
            <a:custGeom>
              <a:avLst/>
              <a:gdLst/>
              <a:ahLst/>
              <a:cxnLst/>
              <a:rect l="l" t="t" r="r" b="b"/>
              <a:pathLst>
                <a:path w="673" h="774" extrusionOk="0">
                  <a:moveTo>
                    <a:pt x="336" y="1"/>
                  </a:moveTo>
                  <a:cubicBezTo>
                    <a:pt x="149" y="1"/>
                    <a:pt x="0" y="174"/>
                    <a:pt x="0" y="388"/>
                  </a:cubicBezTo>
                  <a:cubicBezTo>
                    <a:pt x="0" y="601"/>
                    <a:pt x="151" y="774"/>
                    <a:pt x="336" y="774"/>
                  </a:cubicBezTo>
                  <a:cubicBezTo>
                    <a:pt x="522" y="773"/>
                    <a:pt x="672" y="601"/>
                    <a:pt x="672" y="387"/>
                  </a:cubicBezTo>
                  <a:cubicBezTo>
                    <a:pt x="672" y="174"/>
                    <a:pt x="522" y="1"/>
                    <a:pt x="33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4" name="Google Shape;5264;p66"/>
            <p:cNvSpPr/>
            <p:nvPr/>
          </p:nvSpPr>
          <p:spPr>
            <a:xfrm>
              <a:off x="5559054" y="2107495"/>
              <a:ext cx="42335" cy="33683"/>
            </a:xfrm>
            <a:custGeom>
              <a:avLst/>
              <a:gdLst/>
              <a:ahLst/>
              <a:cxnLst/>
              <a:rect l="l" t="t" r="r" b="b"/>
              <a:pathLst>
                <a:path w="1507" h="1199" extrusionOk="0">
                  <a:moveTo>
                    <a:pt x="753" y="1"/>
                  </a:moveTo>
                  <a:cubicBezTo>
                    <a:pt x="339" y="1"/>
                    <a:pt x="1" y="269"/>
                    <a:pt x="2" y="601"/>
                  </a:cubicBezTo>
                  <a:cubicBezTo>
                    <a:pt x="2" y="931"/>
                    <a:pt x="339" y="1199"/>
                    <a:pt x="755" y="1199"/>
                  </a:cubicBezTo>
                  <a:cubicBezTo>
                    <a:pt x="1171" y="1199"/>
                    <a:pt x="1507" y="929"/>
                    <a:pt x="1507" y="599"/>
                  </a:cubicBezTo>
                  <a:cubicBezTo>
                    <a:pt x="1507" y="267"/>
                    <a:pt x="1169" y="1"/>
                    <a:pt x="7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5" name="Google Shape;5265;p66"/>
            <p:cNvSpPr/>
            <p:nvPr/>
          </p:nvSpPr>
          <p:spPr>
            <a:xfrm>
              <a:off x="5579393" y="2098000"/>
              <a:ext cx="26266" cy="13653"/>
            </a:xfrm>
            <a:custGeom>
              <a:avLst/>
              <a:gdLst/>
              <a:ahLst/>
              <a:cxnLst/>
              <a:rect l="l" t="t" r="r" b="b"/>
              <a:pathLst>
                <a:path w="935" h="486" extrusionOk="0">
                  <a:moveTo>
                    <a:pt x="730" y="0"/>
                  </a:moveTo>
                  <a:cubicBezTo>
                    <a:pt x="679" y="0"/>
                    <a:pt x="628" y="22"/>
                    <a:pt x="591" y="63"/>
                  </a:cubicBezTo>
                  <a:cubicBezTo>
                    <a:pt x="558" y="101"/>
                    <a:pt x="512" y="119"/>
                    <a:pt x="467" y="119"/>
                  </a:cubicBezTo>
                  <a:cubicBezTo>
                    <a:pt x="422" y="119"/>
                    <a:pt x="376" y="101"/>
                    <a:pt x="344" y="63"/>
                  </a:cubicBezTo>
                  <a:cubicBezTo>
                    <a:pt x="308" y="22"/>
                    <a:pt x="257" y="1"/>
                    <a:pt x="206" y="1"/>
                  </a:cubicBezTo>
                  <a:cubicBezTo>
                    <a:pt x="163" y="1"/>
                    <a:pt x="120" y="16"/>
                    <a:pt x="85" y="46"/>
                  </a:cubicBezTo>
                  <a:cubicBezTo>
                    <a:pt x="9" y="113"/>
                    <a:pt x="0" y="229"/>
                    <a:pt x="68" y="304"/>
                  </a:cubicBezTo>
                  <a:cubicBezTo>
                    <a:pt x="174" y="425"/>
                    <a:pt x="321" y="486"/>
                    <a:pt x="468" y="486"/>
                  </a:cubicBezTo>
                  <a:cubicBezTo>
                    <a:pt x="615" y="486"/>
                    <a:pt x="762" y="425"/>
                    <a:pt x="869" y="304"/>
                  </a:cubicBezTo>
                  <a:cubicBezTo>
                    <a:pt x="935" y="227"/>
                    <a:pt x="926" y="111"/>
                    <a:pt x="850" y="45"/>
                  </a:cubicBezTo>
                  <a:cubicBezTo>
                    <a:pt x="816" y="15"/>
                    <a:pt x="773" y="0"/>
                    <a:pt x="7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6" name="Google Shape;5266;p66"/>
            <p:cNvSpPr/>
            <p:nvPr/>
          </p:nvSpPr>
          <p:spPr>
            <a:xfrm>
              <a:off x="5669317" y="2097916"/>
              <a:ext cx="26238" cy="13681"/>
            </a:xfrm>
            <a:custGeom>
              <a:avLst/>
              <a:gdLst/>
              <a:ahLst/>
              <a:cxnLst/>
              <a:rect l="l" t="t" r="r" b="b"/>
              <a:pathLst>
                <a:path w="934" h="487" extrusionOk="0">
                  <a:moveTo>
                    <a:pt x="729" y="0"/>
                  </a:moveTo>
                  <a:cubicBezTo>
                    <a:pt x="677" y="0"/>
                    <a:pt x="626" y="22"/>
                    <a:pt x="590" y="63"/>
                  </a:cubicBezTo>
                  <a:cubicBezTo>
                    <a:pt x="556" y="102"/>
                    <a:pt x="511" y="120"/>
                    <a:pt x="466" y="120"/>
                  </a:cubicBezTo>
                  <a:cubicBezTo>
                    <a:pt x="420" y="120"/>
                    <a:pt x="374" y="100"/>
                    <a:pt x="343" y="64"/>
                  </a:cubicBezTo>
                  <a:cubicBezTo>
                    <a:pt x="307" y="22"/>
                    <a:pt x="256" y="1"/>
                    <a:pt x="205" y="1"/>
                  </a:cubicBezTo>
                  <a:cubicBezTo>
                    <a:pt x="162" y="1"/>
                    <a:pt x="119" y="16"/>
                    <a:pt x="85" y="46"/>
                  </a:cubicBezTo>
                  <a:cubicBezTo>
                    <a:pt x="8" y="113"/>
                    <a:pt x="1" y="229"/>
                    <a:pt x="67" y="304"/>
                  </a:cubicBezTo>
                  <a:cubicBezTo>
                    <a:pt x="173" y="426"/>
                    <a:pt x="320" y="487"/>
                    <a:pt x="467" y="487"/>
                  </a:cubicBezTo>
                  <a:cubicBezTo>
                    <a:pt x="614" y="487"/>
                    <a:pt x="762" y="425"/>
                    <a:pt x="867" y="304"/>
                  </a:cubicBezTo>
                  <a:cubicBezTo>
                    <a:pt x="934" y="227"/>
                    <a:pt x="925" y="111"/>
                    <a:pt x="849" y="45"/>
                  </a:cubicBezTo>
                  <a:cubicBezTo>
                    <a:pt x="814" y="15"/>
                    <a:pt x="772" y="0"/>
                    <a:pt x="7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7" name="Google Shape;5267;p66"/>
            <p:cNvSpPr/>
            <p:nvPr/>
          </p:nvSpPr>
          <p:spPr>
            <a:xfrm>
              <a:off x="5622880" y="2100472"/>
              <a:ext cx="29525" cy="31997"/>
            </a:xfrm>
            <a:custGeom>
              <a:avLst/>
              <a:gdLst/>
              <a:ahLst/>
              <a:cxnLst/>
              <a:rect l="l" t="t" r="r" b="b"/>
              <a:pathLst>
                <a:path w="1051" h="1139" extrusionOk="0">
                  <a:moveTo>
                    <a:pt x="520" y="367"/>
                  </a:moveTo>
                  <a:cubicBezTo>
                    <a:pt x="611" y="367"/>
                    <a:pt x="672" y="469"/>
                    <a:pt x="674" y="569"/>
                  </a:cubicBezTo>
                  <a:cubicBezTo>
                    <a:pt x="674" y="679"/>
                    <a:pt x="603" y="772"/>
                    <a:pt x="520" y="772"/>
                  </a:cubicBezTo>
                  <a:cubicBezTo>
                    <a:pt x="437" y="772"/>
                    <a:pt x="367" y="679"/>
                    <a:pt x="367" y="570"/>
                  </a:cubicBezTo>
                  <a:cubicBezTo>
                    <a:pt x="367" y="460"/>
                    <a:pt x="437" y="367"/>
                    <a:pt x="520" y="367"/>
                  </a:cubicBezTo>
                  <a:close/>
                  <a:moveTo>
                    <a:pt x="529" y="0"/>
                  </a:moveTo>
                  <a:cubicBezTo>
                    <a:pt x="523" y="0"/>
                    <a:pt x="520" y="0"/>
                    <a:pt x="520" y="0"/>
                  </a:cubicBezTo>
                  <a:cubicBezTo>
                    <a:pt x="234" y="0"/>
                    <a:pt x="0" y="255"/>
                    <a:pt x="0" y="570"/>
                  </a:cubicBezTo>
                  <a:cubicBezTo>
                    <a:pt x="0" y="884"/>
                    <a:pt x="234" y="1138"/>
                    <a:pt x="520" y="1138"/>
                  </a:cubicBezTo>
                  <a:cubicBezTo>
                    <a:pt x="808" y="1138"/>
                    <a:pt x="1040" y="882"/>
                    <a:pt x="1040" y="569"/>
                  </a:cubicBezTo>
                  <a:cubicBezTo>
                    <a:pt x="1039" y="561"/>
                    <a:pt x="1051" y="353"/>
                    <a:pt x="896" y="175"/>
                  </a:cubicBezTo>
                  <a:cubicBezTo>
                    <a:pt x="752" y="11"/>
                    <a:pt x="570" y="0"/>
                    <a:pt x="5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8" name="Google Shape;5268;p66"/>
            <p:cNvSpPr/>
            <p:nvPr/>
          </p:nvSpPr>
          <p:spPr>
            <a:xfrm>
              <a:off x="5501576" y="1816935"/>
              <a:ext cx="271851" cy="351606"/>
            </a:xfrm>
            <a:custGeom>
              <a:avLst/>
              <a:gdLst/>
              <a:ahLst/>
              <a:cxnLst/>
              <a:rect l="l" t="t" r="r" b="b"/>
              <a:pathLst>
                <a:path w="9677" h="12516" extrusionOk="0">
                  <a:moveTo>
                    <a:pt x="2636" y="4970"/>
                  </a:moveTo>
                  <a:cubicBezTo>
                    <a:pt x="2663" y="4970"/>
                    <a:pt x="2689" y="4972"/>
                    <a:pt x="2716" y="4974"/>
                  </a:cubicBezTo>
                  <a:cubicBezTo>
                    <a:pt x="3238" y="5014"/>
                    <a:pt x="3733" y="5246"/>
                    <a:pt x="4103" y="5638"/>
                  </a:cubicBezTo>
                  <a:lnTo>
                    <a:pt x="4103" y="7168"/>
                  </a:lnTo>
                  <a:lnTo>
                    <a:pt x="2779" y="5845"/>
                  </a:lnTo>
                  <a:cubicBezTo>
                    <a:pt x="2744" y="5809"/>
                    <a:pt x="2697" y="5791"/>
                    <a:pt x="2650" y="5791"/>
                  </a:cubicBezTo>
                  <a:cubicBezTo>
                    <a:pt x="2604" y="5791"/>
                    <a:pt x="2556" y="5809"/>
                    <a:pt x="2520" y="5845"/>
                  </a:cubicBezTo>
                  <a:cubicBezTo>
                    <a:pt x="2449" y="5916"/>
                    <a:pt x="2449" y="6032"/>
                    <a:pt x="2520" y="6104"/>
                  </a:cubicBezTo>
                  <a:lnTo>
                    <a:pt x="4103" y="7687"/>
                  </a:lnTo>
                  <a:lnTo>
                    <a:pt x="4103" y="7980"/>
                  </a:lnTo>
                  <a:cubicBezTo>
                    <a:pt x="3990" y="7998"/>
                    <a:pt x="3878" y="8007"/>
                    <a:pt x="3768" y="8007"/>
                  </a:cubicBezTo>
                  <a:cubicBezTo>
                    <a:pt x="2668" y="8007"/>
                    <a:pt x="1737" y="7152"/>
                    <a:pt x="1649" y="6039"/>
                  </a:cubicBezTo>
                  <a:cubicBezTo>
                    <a:pt x="1604" y="5459"/>
                    <a:pt x="2068" y="4970"/>
                    <a:pt x="2636" y="4970"/>
                  </a:cubicBezTo>
                  <a:close/>
                  <a:moveTo>
                    <a:pt x="7040" y="4970"/>
                  </a:moveTo>
                  <a:cubicBezTo>
                    <a:pt x="7611" y="4970"/>
                    <a:pt x="8073" y="5460"/>
                    <a:pt x="8027" y="6039"/>
                  </a:cubicBezTo>
                  <a:cubicBezTo>
                    <a:pt x="7940" y="7153"/>
                    <a:pt x="7009" y="8008"/>
                    <a:pt x="5906" y="8008"/>
                  </a:cubicBezTo>
                  <a:cubicBezTo>
                    <a:pt x="5797" y="8008"/>
                    <a:pt x="5686" y="7999"/>
                    <a:pt x="5574" y="7982"/>
                  </a:cubicBezTo>
                  <a:lnTo>
                    <a:pt x="5574" y="7687"/>
                  </a:lnTo>
                  <a:lnTo>
                    <a:pt x="7156" y="6104"/>
                  </a:lnTo>
                  <a:cubicBezTo>
                    <a:pt x="7227" y="6032"/>
                    <a:pt x="7227" y="5916"/>
                    <a:pt x="7156" y="5845"/>
                  </a:cubicBezTo>
                  <a:cubicBezTo>
                    <a:pt x="7120" y="5809"/>
                    <a:pt x="7073" y="5791"/>
                    <a:pt x="7026" y="5791"/>
                  </a:cubicBezTo>
                  <a:cubicBezTo>
                    <a:pt x="6979" y="5791"/>
                    <a:pt x="6932" y="5809"/>
                    <a:pt x="6897" y="5845"/>
                  </a:cubicBezTo>
                  <a:lnTo>
                    <a:pt x="5574" y="7168"/>
                  </a:lnTo>
                  <a:lnTo>
                    <a:pt x="5574" y="5638"/>
                  </a:lnTo>
                  <a:cubicBezTo>
                    <a:pt x="5923" y="5266"/>
                    <a:pt x="6415" y="5016"/>
                    <a:pt x="6960" y="4974"/>
                  </a:cubicBezTo>
                  <a:cubicBezTo>
                    <a:pt x="6987" y="4972"/>
                    <a:pt x="7014" y="4970"/>
                    <a:pt x="7040" y="4970"/>
                  </a:cubicBezTo>
                  <a:close/>
                  <a:moveTo>
                    <a:pt x="5207" y="3913"/>
                  </a:moveTo>
                  <a:lnTo>
                    <a:pt x="5207" y="9020"/>
                  </a:lnTo>
                  <a:lnTo>
                    <a:pt x="4469" y="9020"/>
                  </a:lnTo>
                  <a:lnTo>
                    <a:pt x="4469" y="3913"/>
                  </a:lnTo>
                  <a:cubicBezTo>
                    <a:pt x="4590" y="3938"/>
                    <a:pt x="4713" y="3950"/>
                    <a:pt x="4838" y="3950"/>
                  </a:cubicBezTo>
                  <a:cubicBezTo>
                    <a:pt x="4960" y="3950"/>
                    <a:pt x="5084" y="3938"/>
                    <a:pt x="5207" y="3913"/>
                  </a:cubicBezTo>
                  <a:close/>
                  <a:moveTo>
                    <a:pt x="4838" y="0"/>
                  </a:moveTo>
                  <a:cubicBezTo>
                    <a:pt x="4688" y="0"/>
                    <a:pt x="4537" y="41"/>
                    <a:pt x="4403" y="124"/>
                  </a:cubicBezTo>
                  <a:cubicBezTo>
                    <a:pt x="3596" y="615"/>
                    <a:pt x="3158" y="1480"/>
                    <a:pt x="3188" y="2359"/>
                  </a:cubicBezTo>
                  <a:cubicBezTo>
                    <a:pt x="3206" y="3011"/>
                    <a:pt x="3545" y="3539"/>
                    <a:pt x="4103" y="3792"/>
                  </a:cubicBezTo>
                  <a:lnTo>
                    <a:pt x="4103" y="5142"/>
                  </a:lnTo>
                  <a:cubicBezTo>
                    <a:pt x="3714" y="4833"/>
                    <a:pt x="3242" y="4647"/>
                    <a:pt x="2745" y="4607"/>
                  </a:cubicBezTo>
                  <a:cubicBezTo>
                    <a:pt x="2709" y="4605"/>
                    <a:pt x="2673" y="4603"/>
                    <a:pt x="2637" y="4603"/>
                  </a:cubicBezTo>
                  <a:cubicBezTo>
                    <a:pt x="1855" y="4603"/>
                    <a:pt x="1221" y="5272"/>
                    <a:pt x="1283" y="6068"/>
                  </a:cubicBezTo>
                  <a:cubicBezTo>
                    <a:pt x="1386" y="7370"/>
                    <a:pt x="2476" y="8373"/>
                    <a:pt x="3770" y="8373"/>
                  </a:cubicBezTo>
                  <a:cubicBezTo>
                    <a:pt x="3880" y="8373"/>
                    <a:pt x="3991" y="8366"/>
                    <a:pt x="4103" y="8351"/>
                  </a:cubicBezTo>
                  <a:lnTo>
                    <a:pt x="4103" y="9020"/>
                  </a:lnTo>
                  <a:lnTo>
                    <a:pt x="1159" y="9020"/>
                  </a:lnTo>
                  <a:cubicBezTo>
                    <a:pt x="478" y="9020"/>
                    <a:pt x="0" y="9688"/>
                    <a:pt x="219" y="10329"/>
                  </a:cubicBezTo>
                  <a:cubicBezTo>
                    <a:pt x="321" y="10633"/>
                    <a:pt x="448" y="10930"/>
                    <a:pt x="594" y="11209"/>
                  </a:cubicBezTo>
                  <a:cubicBezTo>
                    <a:pt x="1016" y="12015"/>
                    <a:pt x="1847" y="12515"/>
                    <a:pt x="2761" y="12515"/>
                  </a:cubicBezTo>
                  <a:lnTo>
                    <a:pt x="5694" y="12515"/>
                  </a:lnTo>
                  <a:cubicBezTo>
                    <a:pt x="5795" y="12515"/>
                    <a:pt x="5878" y="12433"/>
                    <a:pt x="5878" y="12332"/>
                  </a:cubicBezTo>
                  <a:cubicBezTo>
                    <a:pt x="5878" y="12231"/>
                    <a:pt x="5795" y="12149"/>
                    <a:pt x="5694" y="12149"/>
                  </a:cubicBezTo>
                  <a:lnTo>
                    <a:pt x="2761" y="12149"/>
                  </a:lnTo>
                  <a:cubicBezTo>
                    <a:pt x="1984" y="12149"/>
                    <a:pt x="1278" y="11723"/>
                    <a:pt x="920" y="11038"/>
                  </a:cubicBezTo>
                  <a:cubicBezTo>
                    <a:pt x="782" y="10776"/>
                    <a:pt x="663" y="10497"/>
                    <a:pt x="565" y="10211"/>
                  </a:cubicBezTo>
                  <a:cubicBezTo>
                    <a:pt x="428" y="9806"/>
                    <a:pt x="731" y="9387"/>
                    <a:pt x="1159" y="9387"/>
                  </a:cubicBezTo>
                  <a:lnTo>
                    <a:pt x="8516" y="9387"/>
                  </a:lnTo>
                  <a:cubicBezTo>
                    <a:pt x="8945" y="9387"/>
                    <a:pt x="9248" y="9807"/>
                    <a:pt x="9111" y="10211"/>
                  </a:cubicBezTo>
                  <a:cubicBezTo>
                    <a:pt x="9013" y="10499"/>
                    <a:pt x="8894" y="10778"/>
                    <a:pt x="8757" y="11038"/>
                  </a:cubicBezTo>
                  <a:cubicBezTo>
                    <a:pt x="8398" y="11723"/>
                    <a:pt x="7693" y="12149"/>
                    <a:pt x="6915" y="12149"/>
                  </a:cubicBezTo>
                  <a:lnTo>
                    <a:pt x="6553" y="12149"/>
                  </a:lnTo>
                  <a:cubicBezTo>
                    <a:pt x="6452" y="12149"/>
                    <a:pt x="6370" y="12231"/>
                    <a:pt x="6370" y="12332"/>
                  </a:cubicBezTo>
                  <a:cubicBezTo>
                    <a:pt x="6370" y="12433"/>
                    <a:pt x="6452" y="12515"/>
                    <a:pt x="6553" y="12515"/>
                  </a:cubicBezTo>
                  <a:lnTo>
                    <a:pt x="6915" y="12515"/>
                  </a:lnTo>
                  <a:cubicBezTo>
                    <a:pt x="7828" y="12515"/>
                    <a:pt x="8659" y="12015"/>
                    <a:pt x="9081" y="11209"/>
                  </a:cubicBezTo>
                  <a:cubicBezTo>
                    <a:pt x="9227" y="10930"/>
                    <a:pt x="9354" y="10635"/>
                    <a:pt x="9458" y="10329"/>
                  </a:cubicBezTo>
                  <a:cubicBezTo>
                    <a:pt x="9676" y="9688"/>
                    <a:pt x="9197" y="9020"/>
                    <a:pt x="8517" y="9020"/>
                  </a:cubicBezTo>
                  <a:lnTo>
                    <a:pt x="5574" y="9020"/>
                  </a:lnTo>
                  <a:lnTo>
                    <a:pt x="5574" y="8351"/>
                  </a:lnTo>
                  <a:cubicBezTo>
                    <a:pt x="5686" y="8366"/>
                    <a:pt x="5798" y="8374"/>
                    <a:pt x="5908" y="8374"/>
                  </a:cubicBezTo>
                  <a:cubicBezTo>
                    <a:pt x="7201" y="8374"/>
                    <a:pt x="8291" y="7369"/>
                    <a:pt x="8394" y="6068"/>
                  </a:cubicBezTo>
                  <a:cubicBezTo>
                    <a:pt x="8456" y="5275"/>
                    <a:pt x="7822" y="4603"/>
                    <a:pt x="7039" y="4603"/>
                  </a:cubicBezTo>
                  <a:cubicBezTo>
                    <a:pt x="7004" y="4603"/>
                    <a:pt x="6968" y="4605"/>
                    <a:pt x="6932" y="4607"/>
                  </a:cubicBezTo>
                  <a:cubicBezTo>
                    <a:pt x="6434" y="4647"/>
                    <a:pt x="5963" y="4835"/>
                    <a:pt x="5574" y="5142"/>
                  </a:cubicBezTo>
                  <a:lnTo>
                    <a:pt x="5574" y="3794"/>
                  </a:lnTo>
                  <a:cubicBezTo>
                    <a:pt x="6131" y="3539"/>
                    <a:pt x="6470" y="3013"/>
                    <a:pt x="6489" y="2360"/>
                  </a:cubicBezTo>
                  <a:cubicBezTo>
                    <a:pt x="6492" y="2273"/>
                    <a:pt x="6489" y="2161"/>
                    <a:pt x="6478" y="2051"/>
                  </a:cubicBezTo>
                  <a:cubicBezTo>
                    <a:pt x="6469" y="1956"/>
                    <a:pt x="6390" y="1885"/>
                    <a:pt x="6296" y="1885"/>
                  </a:cubicBezTo>
                  <a:cubicBezTo>
                    <a:pt x="6290" y="1885"/>
                    <a:pt x="6285" y="1885"/>
                    <a:pt x="6279" y="1886"/>
                  </a:cubicBezTo>
                  <a:cubicBezTo>
                    <a:pt x="6178" y="1895"/>
                    <a:pt x="6104" y="1985"/>
                    <a:pt x="6113" y="2086"/>
                  </a:cubicBezTo>
                  <a:cubicBezTo>
                    <a:pt x="6122" y="2178"/>
                    <a:pt x="6125" y="2273"/>
                    <a:pt x="6122" y="2348"/>
                  </a:cubicBezTo>
                  <a:cubicBezTo>
                    <a:pt x="6107" y="2900"/>
                    <a:pt x="5818" y="3319"/>
                    <a:pt x="5328" y="3498"/>
                  </a:cubicBezTo>
                  <a:cubicBezTo>
                    <a:pt x="5176" y="3554"/>
                    <a:pt x="5009" y="3584"/>
                    <a:pt x="4839" y="3584"/>
                  </a:cubicBezTo>
                  <a:cubicBezTo>
                    <a:pt x="4675" y="3584"/>
                    <a:pt x="4509" y="3556"/>
                    <a:pt x="4348" y="3498"/>
                  </a:cubicBezTo>
                  <a:cubicBezTo>
                    <a:pt x="3860" y="3319"/>
                    <a:pt x="3553" y="2897"/>
                    <a:pt x="3553" y="2288"/>
                  </a:cubicBezTo>
                  <a:cubicBezTo>
                    <a:pt x="3553" y="1525"/>
                    <a:pt x="3941" y="834"/>
                    <a:pt x="4594" y="437"/>
                  </a:cubicBezTo>
                  <a:cubicBezTo>
                    <a:pt x="4669" y="391"/>
                    <a:pt x="4754" y="368"/>
                    <a:pt x="4838" y="368"/>
                  </a:cubicBezTo>
                  <a:cubicBezTo>
                    <a:pt x="4923" y="368"/>
                    <a:pt x="5007" y="391"/>
                    <a:pt x="5082" y="437"/>
                  </a:cubicBezTo>
                  <a:cubicBezTo>
                    <a:pt x="5434" y="651"/>
                    <a:pt x="5715" y="959"/>
                    <a:pt x="5899" y="1326"/>
                  </a:cubicBezTo>
                  <a:cubicBezTo>
                    <a:pt x="5930" y="1391"/>
                    <a:pt x="5995" y="1428"/>
                    <a:pt x="6063" y="1428"/>
                  </a:cubicBezTo>
                  <a:cubicBezTo>
                    <a:pt x="6091" y="1428"/>
                    <a:pt x="6118" y="1422"/>
                    <a:pt x="6145" y="1409"/>
                  </a:cubicBezTo>
                  <a:cubicBezTo>
                    <a:pt x="6235" y="1364"/>
                    <a:pt x="6272" y="1254"/>
                    <a:pt x="6226" y="1164"/>
                  </a:cubicBezTo>
                  <a:cubicBezTo>
                    <a:pt x="6014" y="734"/>
                    <a:pt x="5684" y="374"/>
                    <a:pt x="5274" y="124"/>
                  </a:cubicBezTo>
                  <a:cubicBezTo>
                    <a:pt x="5140" y="41"/>
                    <a:pt x="4989" y="0"/>
                    <a:pt x="48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9" name="Google Shape;5269;p66"/>
            <p:cNvSpPr/>
            <p:nvPr/>
          </p:nvSpPr>
          <p:spPr>
            <a:xfrm>
              <a:off x="5439829" y="1842162"/>
              <a:ext cx="60118" cy="57533"/>
            </a:xfrm>
            <a:custGeom>
              <a:avLst/>
              <a:gdLst/>
              <a:ahLst/>
              <a:cxnLst/>
              <a:rect l="l" t="t" r="r" b="b"/>
              <a:pathLst>
                <a:path w="2140" h="2048" extrusionOk="0">
                  <a:moveTo>
                    <a:pt x="1588" y="1312"/>
                  </a:moveTo>
                  <a:cubicBezTo>
                    <a:pt x="1689" y="1312"/>
                    <a:pt x="1772" y="1394"/>
                    <a:pt x="1772" y="1495"/>
                  </a:cubicBezTo>
                  <a:cubicBezTo>
                    <a:pt x="1772" y="1598"/>
                    <a:pt x="1689" y="1681"/>
                    <a:pt x="1588" y="1681"/>
                  </a:cubicBezTo>
                  <a:cubicBezTo>
                    <a:pt x="1485" y="1681"/>
                    <a:pt x="1402" y="1598"/>
                    <a:pt x="1402" y="1495"/>
                  </a:cubicBezTo>
                  <a:cubicBezTo>
                    <a:pt x="1402" y="1394"/>
                    <a:pt x="1485" y="1312"/>
                    <a:pt x="1588" y="1312"/>
                  </a:cubicBezTo>
                  <a:close/>
                  <a:moveTo>
                    <a:pt x="1588" y="0"/>
                  </a:moveTo>
                  <a:cubicBezTo>
                    <a:pt x="1487" y="0"/>
                    <a:pt x="1404" y="82"/>
                    <a:pt x="1404" y="183"/>
                  </a:cubicBezTo>
                  <a:lnTo>
                    <a:pt x="1404" y="975"/>
                  </a:lnTo>
                  <a:cubicBezTo>
                    <a:pt x="1247" y="1031"/>
                    <a:pt x="1124" y="1156"/>
                    <a:pt x="1068" y="1313"/>
                  </a:cubicBezTo>
                  <a:lnTo>
                    <a:pt x="185" y="1313"/>
                  </a:lnTo>
                  <a:cubicBezTo>
                    <a:pt x="84" y="1313"/>
                    <a:pt x="1" y="1394"/>
                    <a:pt x="1" y="1495"/>
                  </a:cubicBezTo>
                  <a:cubicBezTo>
                    <a:pt x="1" y="1598"/>
                    <a:pt x="84" y="1679"/>
                    <a:pt x="185" y="1679"/>
                  </a:cubicBezTo>
                  <a:lnTo>
                    <a:pt x="1068" y="1679"/>
                  </a:lnTo>
                  <a:cubicBezTo>
                    <a:pt x="1143" y="1893"/>
                    <a:pt x="1348" y="2047"/>
                    <a:pt x="1588" y="2047"/>
                  </a:cubicBezTo>
                  <a:cubicBezTo>
                    <a:pt x="1891" y="2047"/>
                    <a:pt x="2139" y="1800"/>
                    <a:pt x="2139" y="1495"/>
                  </a:cubicBezTo>
                  <a:cubicBezTo>
                    <a:pt x="2139" y="1256"/>
                    <a:pt x="1986" y="1052"/>
                    <a:pt x="1770" y="975"/>
                  </a:cubicBezTo>
                  <a:lnTo>
                    <a:pt x="1770" y="183"/>
                  </a:lnTo>
                  <a:cubicBezTo>
                    <a:pt x="1770" y="82"/>
                    <a:pt x="1689" y="0"/>
                    <a:pt x="15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0" name="Google Shape;5270;p66"/>
            <p:cNvSpPr/>
            <p:nvPr/>
          </p:nvSpPr>
          <p:spPr>
            <a:xfrm>
              <a:off x="5410697" y="1816991"/>
              <a:ext cx="159453" cy="180888"/>
            </a:xfrm>
            <a:custGeom>
              <a:avLst/>
              <a:gdLst/>
              <a:ahLst/>
              <a:cxnLst/>
              <a:rect l="l" t="t" r="r" b="b"/>
              <a:pathLst>
                <a:path w="5676" h="6439" extrusionOk="0">
                  <a:moveTo>
                    <a:pt x="2625" y="367"/>
                  </a:moveTo>
                  <a:cubicBezTo>
                    <a:pt x="3143" y="367"/>
                    <a:pt x="3662" y="565"/>
                    <a:pt x="4057" y="960"/>
                  </a:cubicBezTo>
                  <a:cubicBezTo>
                    <a:pt x="4846" y="1749"/>
                    <a:pt x="4846" y="3035"/>
                    <a:pt x="4057" y="3825"/>
                  </a:cubicBezTo>
                  <a:cubicBezTo>
                    <a:pt x="3662" y="4220"/>
                    <a:pt x="3143" y="4417"/>
                    <a:pt x="2625" y="4417"/>
                  </a:cubicBezTo>
                  <a:cubicBezTo>
                    <a:pt x="2106" y="4417"/>
                    <a:pt x="1587" y="4220"/>
                    <a:pt x="1192" y="3825"/>
                  </a:cubicBezTo>
                  <a:cubicBezTo>
                    <a:pt x="403" y="3035"/>
                    <a:pt x="403" y="1749"/>
                    <a:pt x="1192" y="960"/>
                  </a:cubicBezTo>
                  <a:cubicBezTo>
                    <a:pt x="1587" y="565"/>
                    <a:pt x="2106" y="367"/>
                    <a:pt x="2625" y="367"/>
                  </a:cubicBezTo>
                  <a:close/>
                  <a:moveTo>
                    <a:pt x="2624" y="1"/>
                  </a:moveTo>
                  <a:cubicBezTo>
                    <a:pt x="2011" y="1"/>
                    <a:pt x="1399" y="234"/>
                    <a:pt x="932" y="700"/>
                  </a:cubicBezTo>
                  <a:cubicBezTo>
                    <a:pt x="1" y="1633"/>
                    <a:pt x="1" y="3151"/>
                    <a:pt x="932" y="4084"/>
                  </a:cubicBezTo>
                  <a:lnTo>
                    <a:pt x="3234" y="6384"/>
                  </a:lnTo>
                  <a:cubicBezTo>
                    <a:pt x="3269" y="6420"/>
                    <a:pt x="3316" y="6438"/>
                    <a:pt x="3363" y="6438"/>
                  </a:cubicBezTo>
                  <a:cubicBezTo>
                    <a:pt x="3410" y="6438"/>
                    <a:pt x="3457" y="6420"/>
                    <a:pt x="3493" y="6384"/>
                  </a:cubicBezTo>
                  <a:cubicBezTo>
                    <a:pt x="3565" y="6313"/>
                    <a:pt x="3565" y="6197"/>
                    <a:pt x="3493" y="6125"/>
                  </a:cubicBezTo>
                  <a:lnTo>
                    <a:pt x="2090" y="4723"/>
                  </a:lnTo>
                  <a:lnTo>
                    <a:pt x="2090" y="4723"/>
                  </a:lnTo>
                  <a:cubicBezTo>
                    <a:pt x="2266" y="4762"/>
                    <a:pt x="2446" y="4783"/>
                    <a:pt x="2625" y="4783"/>
                  </a:cubicBezTo>
                  <a:cubicBezTo>
                    <a:pt x="4164" y="4783"/>
                    <a:pt x="5296" y="3357"/>
                    <a:pt x="4955" y="1858"/>
                  </a:cubicBezTo>
                  <a:lnTo>
                    <a:pt x="4955" y="1858"/>
                  </a:lnTo>
                  <a:lnTo>
                    <a:pt x="5345" y="2248"/>
                  </a:lnTo>
                  <a:cubicBezTo>
                    <a:pt x="5381" y="2284"/>
                    <a:pt x="5427" y="2301"/>
                    <a:pt x="5474" y="2301"/>
                  </a:cubicBezTo>
                  <a:cubicBezTo>
                    <a:pt x="5521" y="2301"/>
                    <a:pt x="5568" y="2284"/>
                    <a:pt x="5605" y="2248"/>
                  </a:cubicBezTo>
                  <a:cubicBezTo>
                    <a:pt x="5675" y="2176"/>
                    <a:pt x="5675" y="2060"/>
                    <a:pt x="5605" y="1989"/>
                  </a:cubicBezTo>
                  <a:lnTo>
                    <a:pt x="4316" y="700"/>
                  </a:lnTo>
                  <a:cubicBezTo>
                    <a:pt x="3849" y="234"/>
                    <a:pt x="3237" y="1"/>
                    <a:pt x="26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271" name="Google Shape;5271;p66"/>
          <p:cNvGrpSpPr/>
          <p:nvPr/>
        </p:nvGrpSpPr>
        <p:grpSpPr>
          <a:xfrm>
            <a:off x="5117755" y="5573828"/>
            <a:ext cx="1110370" cy="1097134"/>
            <a:chOff x="2780059" y="1816963"/>
            <a:chExt cx="351606" cy="351578"/>
          </a:xfrm>
        </p:grpSpPr>
        <p:sp>
          <p:nvSpPr>
            <p:cNvPr id="5272" name="Google Shape;5272;p66"/>
            <p:cNvSpPr/>
            <p:nvPr/>
          </p:nvSpPr>
          <p:spPr>
            <a:xfrm>
              <a:off x="2927685" y="1961723"/>
              <a:ext cx="35088" cy="35509"/>
            </a:xfrm>
            <a:custGeom>
              <a:avLst/>
              <a:gdLst/>
              <a:ahLst/>
              <a:cxnLst/>
              <a:rect l="l" t="t" r="r" b="b"/>
              <a:pathLst>
                <a:path w="1249" h="1264" extrusionOk="0">
                  <a:moveTo>
                    <a:pt x="763" y="0"/>
                  </a:moveTo>
                  <a:cubicBezTo>
                    <a:pt x="499" y="0"/>
                    <a:pt x="200" y="270"/>
                    <a:pt x="108" y="516"/>
                  </a:cubicBezTo>
                  <a:cubicBezTo>
                    <a:pt x="0" y="802"/>
                    <a:pt x="144" y="1120"/>
                    <a:pt x="430" y="1227"/>
                  </a:cubicBezTo>
                  <a:cubicBezTo>
                    <a:pt x="494" y="1252"/>
                    <a:pt x="560" y="1263"/>
                    <a:pt x="625" y="1263"/>
                  </a:cubicBezTo>
                  <a:cubicBezTo>
                    <a:pt x="848" y="1263"/>
                    <a:pt x="1057" y="1127"/>
                    <a:pt x="1141" y="906"/>
                  </a:cubicBezTo>
                  <a:cubicBezTo>
                    <a:pt x="1248" y="620"/>
                    <a:pt x="1169" y="129"/>
                    <a:pt x="884" y="22"/>
                  </a:cubicBezTo>
                  <a:cubicBezTo>
                    <a:pt x="845" y="7"/>
                    <a:pt x="804" y="0"/>
                    <a:pt x="763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3" name="Google Shape;5273;p66"/>
            <p:cNvSpPr/>
            <p:nvPr/>
          </p:nvSpPr>
          <p:spPr>
            <a:xfrm>
              <a:off x="2984264" y="1961723"/>
              <a:ext cx="35059" cy="35509"/>
            </a:xfrm>
            <a:custGeom>
              <a:avLst/>
              <a:gdLst/>
              <a:ahLst/>
              <a:cxnLst/>
              <a:rect l="l" t="t" r="r" b="b"/>
              <a:pathLst>
                <a:path w="1248" h="1264" extrusionOk="0">
                  <a:moveTo>
                    <a:pt x="762" y="0"/>
                  </a:moveTo>
                  <a:cubicBezTo>
                    <a:pt x="499" y="0"/>
                    <a:pt x="201" y="270"/>
                    <a:pt x="107" y="516"/>
                  </a:cubicBezTo>
                  <a:cubicBezTo>
                    <a:pt x="0" y="802"/>
                    <a:pt x="145" y="1120"/>
                    <a:pt x="430" y="1227"/>
                  </a:cubicBezTo>
                  <a:cubicBezTo>
                    <a:pt x="494" y="1252"/>
                    <a:pt x="560" y="1263"/>
                    <a:pt x="625" y="1263"/>
                  </a:cubicBezTo>
                  <a:cubicBezTo>
                    <a:pt x="848" y="1263"/>
                    <a:pt x="1058" y="1127"/>
                    <a:pt x="1141" y="906"/>
                  </a:cubicBezTo>
                  <a:cubicBezTo>
                    <a:pt x="1248" y="620"/>
                    <a:pt x="1170" y="129"/>
                    <a:pt x="883" y="22"/>
                  </a:cubicBezTo>
                  <a:cubicBezTo>
                    <a:pt x="844" y="7"/>
                    <a:pt x="804" y="0"/>
                    <a:pt x="762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4" name="Google Shape;5274;p66"/>
            <p:cNvSpPr/>
            <p:nvPr/>
          </p:nvSpPr>
          <p:spPr>
            <a:xfrm>
              <a:off x="2871079" y="1961723"/>
              <a:ext cx="35116" cy="35509"/>
            </a:xfrm>
            <a:custGeom>
              <a:avLst/>
              <a:gdLst/>
              <a:ahLst/>
              <a:cxnLst/>
              <a:rect l="l" t="t" r="r" b="b"/>
              <a:pathLst>
                <a:path w="1250" h="1264" extrusionOk="0">
                  <a:moveTo>
                    <a:pt x="764" y="0"/>
                  </a:moveTo>
                  <a:cubicBezTo>
                    <a:pt x="500" y="0"/>
                    <a:pt x="201" y="270"/>
                    <a:pt x="109" y="516"/>
                  </a:cubicBezTo>
                  <a:cubicBezTo>
                    <a:pt x="0" y="802"/>
                    <a:pt x="145" y="1120"/>
                    <a:pt x="430" y="1227"/>
                  </a:cubicBezTo>
                  <a:cubicBezTo>
                    <a:pt x="495" y="1252"/>
                    <a:pt x="561" y="1263"/>
                    <a:pt x="626" y="1263"/>
                  </a:cubicBezTo>
                  <a:cubicBezTo>
                    <a:pt x="849" y="1263"/>
                    <a:pt x="1058" y="1127"/>
                    <a:pt x="1141" y="906"/>
                  </a:cubicBezTo>
                  <a:cubicBezTo>
                    <a:pt x="1250" y="620"/>
                    <a:pt x="1170" y="129"/>
                    <a:pt x="885" y="22"/>
                  </a:cubicBezTo>
                  <a:cubicBezTo>
                    <a:pt x="846" y="7"/>
                    <a:pt x="805" y="0"/>
                    <a:pt x="764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5" name="Google Shape;5275;p66"/>
            <p:cNvSpPr/>
            <p:nvPr/>
          </p:nvSpPr>
          <p:spPr>
            <a:xfrm>
              <a:off x="2867933" y="1822104"/>
              <a:ext cx="175831" cy="113775"/>
            </a:xfrm>
            <a:custGeom>
              <a:avLst/>
              <a:gdLst/>
              <a:ahLst/>
              <a:cxnLst/>
              <a:rect l="l" t="t" r="r" b="b"/>
              <a:pathLst>
                <a:path w="6259" h="4050" extrusionOk="0">
                  <a:moveTo>
                    <a:pt x="3131" y="0"/>
                  </a:moveTo>
                  <a:cubicBezTo>
                    <a:pt x="2176" y="0"/>
                    <a:pt x="1390" y="726"/>
                    <a:pt x="1299" y="1658"/>
                  </a:cubicBezTo>
                  <a:lnTo>
                    <a:pt x="1198" y="1658"/>
                  </a:lnTo>
                  <a:cubicBezTo>
                    <a:pt x="536" y="1658"/>
                    <a:pt x="1" y="2193"/>
                    <a:pt x="1" y="2854"/>
                  </a:cubicBezTo>
                  <a:cubicBezTo>
                    <a:pt x="1" y="3515"/>
                    <a:pt x="536" y="4050"/>
                    <a:pt x="1198" y="4050"/>
                  </a:cubicBezTo>
                  <a:lnTo>
                    <a:pt x="5062" y="4050"/>
                  </a:lnTo>
                  <a:cubicBezTo>
                    <a:pt x="5724" y="4050"/>
                    <a:pt x="6259" y="3515"/>
                    <a:pt x="6259" y="2854"/>
                  </a:cubicBezTo>
                  <a:cubicBezTo>
                    <a:pt x="6259" y="2193"/>
                    <a:pt x="5724" y="1658"/>
                    <a:pt x="5062" y="1658"/>
                  </a:cubicBezTo>
                  <a:lnTo>
                    <a:pt x="4961" y="1658"/>
                  </a:lnTo>
                  <a:cubicBezTo>
                    <a:pt x="4872" y="760"/>
                    <a:pt x="4137" y="51"/>
                    <a:pt x="3228" y="3"/>
                  </a:cubicBezTo>
                  <a:cubicBezTo>
                    <a:pt x="3195" y="1"/>
                    <a:pt x="3163" y="0"/>
                    <a:pt x="3131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6" name="Google Shape;5276;p66"/>
            <p:cNvSpPr/>
            <p:nvPr/>
          </p:nvSpPr>
          <p:spPr>
            <a:xfrm>
              <a:off x="2867933" y="1822104"/>
              <a:ext cx="90683" cy="113775"/>
            </a:xfrm>
            <a:custGeom>
              <a:avLst/>
              <a:gdLst/>
              <a:ahLst/>
              <a:cxnLst/>
              <a:rect l="l" t="t" r="r" b="b"/>
              <a:pathLst>
                <a:path w="3228" h="4050" extrusionOk="0">
                  <a:moveTo>
                    <a:pt x="3131" y="0"/>
                  </a:moveTo>
                  <a:cubicBezTo>
                    <a:pt x="2176" y="0"/>
                    <a:pt x="1390" y="726"/>
                    <a:pt x="1299" y="1658"/>
                  </a:cubicBezTo>
                  <a:lnTo>
                    <a:pt x="1198" y="1658"/>
                  </a:lnTo>
                  <a:cubicBezTo>
                    <a:pt x="536" y="1658"/>
                    <a:pt x="1" y="2193"/>
                    <a:pt x="1" y="2854"/>
                  </a:cubicBezTo>
                  <a:cubicBezTo>
                    <a:pt x="1" y="3515"/>
                    <a:pt x="536" y="4050"/>
                    <a:pt x="1198" y="4050"/>
                  </a:cubicBezTo>
                  <a:lnTo>
                    <a:pt x="2649" y="4050"/>
                  </a:lnTo>
                  <a:cubicBezTo>
                    <a:pt x="1901" y="2757"/>
                    <a:pt x="2106" y="1079"/>
                    <a:pt x="3228" y="3"/>
                  </a:cubicBezTo>
                  <a:cubicBezTo>
                    <a:pt x="3195" y="1"/>
                    <a:pt x="3163" y="0"/>
                    <a:pt x="313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7" name="Google Shape;5277;p66"/>
            <p:cNvSpPr/>
            <p:nvPr/>
          </p:nvSpPr>
          <p:spPr>
            <a:xfrm>
              <a:off x="3033285" y="2023752"/>
              <a:ext cx="77704" cy="72142"/>
            </a:xfrm>
            <a:custGeom>
              <a:avLst/>
              <a:gdLst/>
              <a:ahLst/>
              <a:cxnLst/>
              <a:rect l="l" t="t" r="r" b="b"/>
              <a:pathLst>
                <a:path w="2766" h="2568" extrusionOk="0">
                  <a:moveTo>
                    <a:pt x="1393" y="1"/>
                  </a:moveTo>
                  <a:cubicBezTo>
                    <a:pt x="1360" y="1"/>
                    <a:pt x="1327" y="2"/>
                    <a:pt x="1293" y="4"/>
                  </a:cubicBezTo>
                  <a:cubicBezTo>
                    <a:pt x="908" y="23"/>
                    <a:pt x="556" y="171"/>
                    <a:pt x="281" y="444"/>
                  </a:cubicBezTo>
                  <a:cubicBezTo>
                    <a:pt x="0" y="1175"/>
                    <a:pt x="177" y="2002"/>
                    <a:pt x="730" y="2557"/>
                  </a:cubicBezTo>
                  <a:lnTo>
                    <a:pt x="740" y="2567"/>
                  </a:lnTo>
                  <a:cubicBezTo>
                    <a:pt x="740" y="2278"/>
                    <a:pt x="972" y="2029"/>
                    <a:pt x="1293" y="2029"/>
                  </a:cubicBezTo>
                  <a:lnTo>
                    <a:pt x="1306" y="2029"/>
                  </a:lnTo>
                  <a:cubicBezTo>
                    <a:pt x="2113" y="2025"/>
                    <a:pt x="2766" y="1572"/>
                    <a:pt x="2766" y="1016"/>
                  </a:cubicBezTo>
                  <a:cubicBezTo>
                    <a:pt x="2766" y="480"/>
                    <a:pt x="2159" y="1"/>
                    <a:pt x="1393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8" name="Google Shape;5278;p66"/>
            <p:cNvSpPr/>
            <p:nvPr/>
          </p:nvSpPr>
          <p:spPr>
            <a:xfrm>
              <a:off x="2860881" y="2023752"/>
              <a:ext cx="79502" cy="72142"/>
            </a:xfrm>
            <a:custGeom>
              <a:avLst/>
              <a:gdLst/>
              <a:ahLst/>
              <a:cxnLst/>
              <a:rect l="l" t="t" r="r" b="b"/>
              <a:pathLst>
                <a:path w="2830" h="2568" extrusionOk="0">
                  <a:moveTo>
                    <a:pt x="1456" y="1"/>
                  </a:moveTo>
                  <a:cubicBezTo>
                    <a:pt x="1423" y="1"/>
                    <a:pt x="1390" y="2"/>
                    <a:pt x="1357" y="4"/>
                  </a:cubicBezTo>
                  <a:cubicBezTo>
                    <a:pt x="971" y="23"/>
                    <a:pt x="620" y="171"/>
                    <a:pt x="344" y="444"/>
                  </a:cubicBezTo>
                  <a:cubicBezTo>
                    <a:pt x="0" y="1080"/>
                    <a:pt x="112" y="1866"/>
                    <a:pt x="620" y="2380"/>
                  </a:cubicBezTo>
                  <a:lnTo>
                    <a:pt x="804" y="2567"/>
                  </a:lnTo>
                  <a:cubicBezTo>
                    <a:pt x="804" y="2278"/>
                    <a:pt x="1036" y="2029"/>
                    <a:pt x="1357" y="2029"/>
                  </a:cubicBezTo>
                  <a:lnTo>
                    <a:pt x="1369" y="2029"/>
                  </a:lnTo>
                  <a:cubicBezTo>
                    <a:pt x="2177" y="2025"/>
                    <a:pt x="2829" y="1572"/>
                    <a:pt x="2829" y="1016"/>
                  </a:cubicBezTo>
                  <a:cubicBezTo>
                    <a:pt x="2829" y="480"/>
                    <a:pt x="2222" y="1"/>
                    <a:pt x="1456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9" name="Google Shape;5279;p66"/>
            <p:cNvSpPr/>
            <p:nvPr/>
          </p:nvSpPr>
          <p:spPr>
            <a:xfrm>
              <a:off x="3033285" y="2027235"/>
              <a:ext cx="36689" cy="68658"/>
            </a:xfrm>
            <a:custGeom>
              <a:avLst/>
              <a:gdLst/>
              <a:ahLst/>
              <a:cxnLst/>
              <a:rect l="l" t="t" r="r" b="b"/>
              <a:pathLst>
                <a:path w="1306" h="2444" extrusionOk="0">
                  <a:moveTo>
                    <a:pt x="755" y="0"/>
                  </a:moveTo>
                  <a:cubicBezTo>
                    <a:pt x="576" y="77"/>
                    <a:pt x="418" y="185"/>
                    <a:pt x="281" y="320"/>
                  </a:cubicBezTo>
                  <a:cubicBezTo>
                    <a:pt x="0" y="1051"/>
                    <a:pt x="177" y="1878"/>
                    <a:pt x="730" y="2433"/>
                  </a:cubicBezTo>
                  <a:lnTo>
                    <a:pt x="740" y="2443"/>
                  </a:lnTo>
                  <a:cubicBezTo>
                    <a:pt x="740" y="2154"/>
                    <a:pt x="972" y="1905"/>
                    <a:pt x="1293" y="1905"/>
                  </a:cubicBezTo>
                  <a:lnTo>
                    <a:pt x="1306" y="1905"/>
                  </a:lnTo>
                  <a:lnTo>
                    <a:pt x="1306" y="1424"/>
                  </a:lnTo>
                  <a:cubicBezTo>
                    <a:pt x="1306" y="892"/>
                    <a:pt x="1111" y="390"/>
                    <a:pt x="75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0" name="Google Shape;5280;p66"/>
            <p:cNvSpPr/>
            <p:nvPr/>
          </p:nvSpPr>
          <p:spPr>
            <a:xfrm>
              <a:off x="2860881" y="2027235"/>
              <a:ext cx="38459" cy="68658"/>
            </a:xfrm>
            <a:custGeom>
              <a:avLst/>
              <a:gdLst/>
              <a:ahLst/>
              <a:cxnLst/>
              <a:rect l="l" t="t" r="r" b="b"/>
              <a:pathLst>
                <a:path w="1369" h="2444" extrusionOk="0">
                  <a:moveTo>
                    <a:pt x="819" y="0"/>
                  </a:moveTo>
                  <a:cubicBezTo>
                    <a:pt x="639" y="77"/>
                    <a:pt x="481" y="185"/>
                    <a:pt x="344" y="320"/>
                  </a:cubicBezTo>
                  <a:cubicBezTo>
                    <a:pt x="0" y="956"/>
                    <a:pt x="112" y="1742"/>
                    <a:pt x="620" y="2256"/>
                  </a:cubicBezTo>
                  <a:lnTo>
                    <a:pt x="804" y="2443"/>
                  </a:lnTo>
                  <a:cubicBezTo>
                    <a:pt x="804" y="2154"/>
                    <a:pt x="1036" y="1905"/>
                    <a:pt x="1357" y="1905"/>
                  </a:cubicBezTo>
                  <a:cubicBezTo>
                    <a:pt x="1361" y="1905"/>
                    <a:pt x="1364" y="1904"/>
                    <a:pt x="1369" y="1904"/>
                  </a:cubicBezTo>
                  <a:lnTo>
                    <a:pt x="1369" y="1424"/>
                  </a:lnTo>
                  <a:cubicBezTo>
                    <a:pt x="1369" y="892"/>
                    <a:pt x="1174" y="392"/>
                    <a:pt x="81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1" name="Google Shape;5281;p66"/>
            <p:cNvSpPr/>
            <p:nvPr/>
          </p:nvSpPr>
          <p:spPr>
            <a:xfrm>
              <a:off x="2971341" y="2023752"/>
              <a:ext cx="82789" cy="114926"/>
            </a:xfrm>
            <a:custGeom>
              <a:avLst/>
              <a:gdLst/>
              <a:ahLst/>
              <a:cxnLst/>
              <a:rect l="l" t="t" r="r" b="b"/>
              <a:pathLst>
                <a:path w="2947" h="4091" extrusionOk="0">
                  <a:moveTo>
                    <a:pt x="1377" y="0"/>
                  </a:moveTo>
                  <a:cubicBezTo>
                    <a:pt x="666" y="0"/>
                    <a:pt x="0" y="437"/>
                    <a:pt x="0" y="1016"/>
                  </a:cubicBezTo>
                  <a:cubicBezTo>
                    <a:pt x="0" y="1575"/>
                    <a:pt x="661" y="2029"/>
                    <a:pt x="1473" y="2029"/>
                  </a:cubicBezTo>
                  <a:cubicBezTo>
                    <a:pt x="1794" y="2029"/>
                    <a:pt x="2026" y="2278"/>
                    <a:pt x="2026" y="2567"/>
                  </a:cubicBezTo>
                  <a:lnTo>
                    <a:pt x="2026" y="4091"/>
                  </a:lnTo>
                  <a:lnTo>
                    <a:pt x="2947" y="4091"/>
                  </a:lnTo>
                  <a:lnTo>
                    <a:pt x="2947" y="1548"/>
                  </a:lnTo>
                  <a:cubicBezTo>
                    <a:pt x="2945" y="1120"/>
                    <a:pt x="2771" y="727"/>
                    <a:pt x="2486" y="444"/>
                  </a:cubicBezTo>
                  <a:cubicBezTo>
                    <a:pt x="2171" y="132"/>
                    <a:pt x="1767" y="0"/>
                    <a:pt x="1377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2" name="Google Shape;5282;p66"/>
            <p:cNvSpPr/>
            <p:nvPr/>
          </p:nvSpPr>
          <p:spPr>
            <a:xfrm>
              <a:off x="2800707" y="2023752"/>
              <a:ext cx="82761" cy="114926"/>
            </a:xfrm>
            <a:custGeom>
              <a:avLst/>
              <a:gdLst/>
              <a:ahLst/>
              <a:cxnLst/>
              <a:rect l="l" t="t" r="r" b="b"/>
              <a:pathLst>
                <a:path w="2946" h="4091" extrusionOk="0">
                  <a:moveTo>
                    <a:pt x="1377" y="0"/>
                  </a:moveTo>
                  <a:cubicBezTo>
                    <a:pt x="666" y="0"/>
                    <a:pt x="1" y="437"/>
                    <a:pt x="1" y="1016"/>
                  </a:cubicBezTo>
                  <a:cubicBezTo>
                    <a:pt x="1" y="1575"/>
                    <a:pt x="661" y="2029"/>
                    <a:pt x="1473" y="2029"/>
                  </a:cubicBezTo>
                  <a:cubicBezTo>
                    <a:pt x="1794" y="2029"/>
                    <a:pt x="2026" y="2278"/>
                    <a:pt x="2026" y="2567"/>
                  </a:cubicBezTo>
                  <a:lnTo>
                    <a:pt x="2026" y="4091"/>
                  </a:lnTo>
                  <a:lnTo>
                    <a:pt x="2946" y="4091"/>
                  </a:lnTo>
                  <a:lnTo>
                    <a:pt x="2946" y="1548"/>
                  </a:lnTo>
                  <a:cubicBezTo>
                    <a:pt x="2946" y="1120"/>
                    <a:pt x="2771" y="727"/>
                    <a:pt x="2486" y="444"/>
                  </a:cubicBezTo>
                  <a:cubicBezTo>
                    <a:pt x="2171" y="132"/>
                    <a:pt x="1767" y="0"/>
                    <a:pt x="1377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3" name="Google Shape;5283;p66"/>
            <p:cNvSpPr/>
            <p:nvPr/>
          </p:nvSpPr>
          <p:spPr>
            <a:xfrm>
              <a:off x="3028228" y="2106147"/>
              <a:ext cx="25873" cy="32531"/>
            </a:xfrm>
            <a:custGeom>
              <a:avLst/>
              <a:gdLst/>
              <a:ahLst/>
              <a:cxnLst/>
              <a:rect l="l" t="t" r="r" b="b"/>
              <a:pathLst>
                <a:path w="921" h="1158" extrusionOk="0">
                  <a:moveTo>
                    <a:pt x="1" y="0"/>
                  </a:moveTo>
                  <a:lnTo>
                    <a:pt x="1" y="1158"/>
                  </a:lnTo>
                  <a:lnTo>
                    <a:pt x="920" y="1158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4" name="Google Shape;5284;p66"/>
            <p:cNvSpPr/>
            <p:nvPr/>
          </p:nvSpPr>
          <p:spPr>
            <a:xfrm>
              <a:off x="2857623" y="2106147"/>
              <a:ext cx="25845" cy="32531"/>
            </a:xfrm>
            <a:custGeom>
              <a:avLst/>
              <a:gdLst/>
              <a:ahLst/>
              <a:cxnLst/>
              <a:rect l="l" t="t" r="r" b="b"/>
              <a:pathLst>
                <a:path w="920" h="1158" extrusionOk="0">
                  <a:moveTo>
                    <a:pt x="0" y="0"/>
                  </a:moveTo>
                  <a:lnTo>
                    <a:pt x="0" y="1158"/>
                  </a:lnTo>
                  <a:lnTo>
                    <a:pt x="920" y="1158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5" name="Google Shape;5285;p66"/>
            <p:cNvSpPr/>
            <p:nvPr/>
          </p:nvSpPr>
          <p:spPr>
            <a:xfrm>
              <a:off x="2785200" y="2122019"/>
              <a:ext cx="341296" cy="41408"/>
            </a:xfrm>
            <a:custGeom>
              <a:avLst/>
              <a:gdLst/>
              <a:ahLst/>
              <a:cxnLst/>
              <a:rect l="l" t="t" r="r" b="b"/>
              <a:pathLst>
                <a:path w="12149" h="1474" extrusionOk="0">
                  <a:moveTo>
                    <a:pt x="1026" y="1"/>
                  </a:moveTo>
                  <a:cubicBezTo>
                    <a:pt x="459" y="1"/>
                    <a:pt x="1" y="459"/>
                    <a:pt x="1" y="1025"/>
                  </a:cubicBezTo>
                  <a:cubicBezTo>
                    <a:pt x="1" y="1273"/>
                    <a:pt x="201" y="1473"/>
                    <a:pt x="449" y="1473"/>
                  </a:cubicBezTo>
                  <a:lnTo>
                    <a:pt x="11701" y="1473"/>
                  </a:lnTo>
                  <a:cubicBezTo>
                    <a:pt x="11948" y="1473"/>
                    <a:pt x="12149" y="1273"/>
                    <a:pt x="12149" y="1025"/>
                  </a:cubicBezTo>
                  <a:cubicBezTo>
                    <a:pt x="12149" y="459"/>
                    <a:pt x="11690" y="1"/>
                    <a:pt x="11124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6" name="Google Shape;5286;p66"/>
            <p:cNvSpPr/>
            <p:nvPr/>
          </p:nvSpPr>
          <p:spPr>
            <a:xfrm>
              <a:off x="2785200" y="2122019"/>
              <a:ext cx="65371" cy="41408"/>
            </a:xfrm>
            <a:custGeom>
              <a:avLst/>
              <a:gdLst/>
              <a:ahLst/>
              <a:cxnLst/>
              <a:rect l="l" t="t" r="r" b="b"/>
              <a:pathLst>
                <a:path w="2327" h="1474" extrusionOk="0">
                  <a:moveTo>
                    <a:pt x="1026" y="1"/>
                  </a:moveTo>
                  <a:cubicBezTo>
                    <a:pt x="459" y="1"/>
                    <a:pt x="1" y="459"/>
                    <a:pt x="1" y="1025"/>
                  </a:cubicBezTo>
                  <a:cubicBezTo>
                    <a:pt x="1" y="1273"/>
                    <a:pt x="201" y="1473"/>
                    <a:pt x="449" y="1473"/>
                  </a:cubicBezTo>
                  <a:lnTo>
                    <a:pt x="1749" y="1473"/>
                  </a:lnTo>
                  <a:cubicBezTo>
                    <a:pt x="1502" y="1473"/>
                    <a:pt x="1302" y="1273"/>
                    <a:pt x="1302" y="1025"/>
                  </a:cubicBezTo>
                  <a:cubicBezTo>
                    <a:pt x="1302" y="459"/>
                    <a:pt x="1760" y="1"/>
                    <a:pt x="23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7" name="Google Shape;5287;p66"/>
            <p:cNvSpPr/>
            <p:nvPr/>
          </p:nvSpPr>
          <p:spPr>
            <a:xfrm>
              <a:off x="2862792" y="1816963"/>
              <a:ext cx="186141" cy="124085"/>
            </a:xfrm>
            <a:custGeom>
              <a:avLst/>
              <a:gdLst/>
              <a:ahLst/>
              <a:cxnLst/>
              <a:rect l="l" t="t" r="r" b="b"/>
              <a:pathLst>
                <a:path w="6626" h="4417" extrusionOk="0">
                  <a:moveTo>
                    <a:pt x="3313" y="1"/>
                  </a:moveTo>
                  <a:cubicBezTo>
                    <a:pt x="2330" y="1"/>
                    <a:pt x="1497" y="706"/>
                    <a:pt x="1322" y="1658"/>
                  </a:cubicBezTo>
                  <a:cubicBezTo>
                    <a:pt x="588" y="1689"/>
                    <a:pt x="2" y="2296"/>
                    <a:pt x="2" y="3037"/>
                  </a:cubicBezTo>
                  <a:cubicBezTo>
                    <a:pt x="0" y="3799"/>
                    <a:pt x="618" y="4417"/>
                    <a:pt x="1381" y="4417"/>
                  </a:cubicBezTo>
                  <a:lnTo>
                    <a:pt x="4033" y="4417"/>
                  </a:lnTo>
                  <a:cubicBezTo>
                    <a:pt x="4134" y="4417"/>
                    <a:pt x="4216" y="4335"/>
                    <a:pt x="4216" y="4233"/>
                  </a:cubicBezTo>
                  <a:cubicBezTo>
                    <a:pt x="4216" y="4132"/>
                    <a:pt x="4134" y="4050"/>
                    <a:pt x="4033" y="4050"/>
                  </a:cubicBezTo>
                  <a:lnTo>
                    <a:pt x="1381" y="4050"/>
                  </a:lnTo>
                  <a:cubicBezTo>
                    <a:pt x="820" y="4050"/>
                    <a:pt x="368" y="3597"/>
                    <a:pt x="368" y="3037"/>
                  </a:cubicBezTo>
                  <a:cubicBezTo>
                    <a:pt x="368" y="2478"/>
                    <a:pt x="821" y="2023"/>
                    <a:pt x="1381" y="2023"/>
                  </a:cubicBezTo>
                  <a:lnTo>
                    <a:pt x="1482" y="2023"/>
                  </a:lnTo>
                  <a:cubicBezTo>
                    <a:pt x="1575" y="2023"/>
                    <a:pt x="1655" y="1952"/>
                    <a:pt x="1664" y="1859"/>
                  </a:cubicBezTo>
                  <a:cubicBezTo>
                    <a:pt x="1748" y="1009"/>
                    <a:pt x="2457" y="367"/>
                    <a:pt x="3313" y="367"/>
                  </a:cubicBezTo>
                  <a:cubicBezTo>
                    <a:pt x="4169" y="367"/>
                    <a:pt x="4877" y="1009"/>
                    <a:pt x="4962" y="1859"/>
                  </a:cubicBezTo>
                  <a:cubicBezTo>
                    <a:pt x="4972" y="1952"/>
                    <a:pt x="5051" y="2023"/>
                    <a:pt x="5144" y="2023"/>
                  </a:cubicBezTo>
                  <a:lnTo>
                    <a:pt x="5246" y="2023"/>
                  </a:lnTo>
                  <a:cubicBezTo>
                    <a:pt x="5806" y="2023"/>
                    <a:pt x="6259" y="2477"/>
                    <a:pt x="6259" y="3037"/>
                  </a:cubicBezTo>
                  <a:cubicBezTo>
                    <a:pt x="6259" y="3595"/>
                    <a:pt x="5804" y="4050"/>
                    <a:pt x="5246" y="4050"/>
                  </a:cubicBezTo>
                  <a:lnTo>
                    <a:pt x="4892" y="4050"/>
                  </a:lnTo>
                  <a:cubicBezTo>
                    <a:pt x="4791" y="4050"/>
                    <a:pt x="4708" y="4132"/>
                    <a:pt x="4708" y="4233"/>
                  </a:cubicBezTo>
                  <a:cubicBezTo>
                    <a:pt x="4708" y="4335"/>
                    <a:pt x="4791" y="4417"/>
                    <a:pt x="4892" y="4417"/>
                  </a:cubicBezTo>
                  <a:lnTo>
                    <a:pt x="5246" y="4417"/>
                  </a:lnTo>
                  <a:cubicBezTo>
                    <a:pt x="6006" y="4417"/>
                    <a:pt x="6625" y="3797"/>
                    <a:pt x="6625" y="3037"/>
                  </a:cubicBezTo>
                  <a:cubicBezTo>
                    <a:pt x="6625" y="2296"/>
                    <a:pt x="6041" y="1689"/>
                    <a:pt x="5304" y="1658"/>
                  </a:cubicBezTo>
                  <a:cubicBezTo>
                    <a:pt x="5130" y="706"/>
                    <a:pt x="4297" y="1"/>
                    <a:pt x="33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8" name="Google Shape;5288;p66"/>
            <p:cNvSpPr/>
            <p:nvPr/>
          </p:nvSpPr>
          <p:spPr>
            <a:xfrm>
              <a:off x="2780059" y="2018611"/>
              <a:ext cx="351606" cy="149930"/>
            </a:xfrm>
            <a:custGeom>
              <a:avLst/>
              <a:gdLst/>
              <a:ahLst/>
              <a:cxnLst/>
              <a:rect l="l" t="t" r="r" b="b"/>
              <a:pathLst>
                <a:path w="12516" h="5337" extrusionOk="0">
                  <a:moveTo>
                    <a:pt x="4329" y="368"/>
                  </a:moveTo>
                  <a:cubicBezTo>
                    <a:pt x="4963" y="368"/>
                    <a:pt x="5522" y="746"/>
                    <a:pt x="5522" y="1199"/>
                  </a:cubicBezTo>
                  <a:cubicBezTo>
                    <a:pt x="5522" y="1648"/>
                    <a:pt x="4931" y="2028"/>
                    <a:pt x="4234" y="2028"/>
                  </a:cubicBezTo>
                  <a:cubicBezTo>
                    <a:pt x="4093" y="2028"/>
                    <a:pt x="3973" y="2061"/>
                    <a:pt x="3864" y="2123"/>
                  </a:cubicBezTo>
                  <a:lnTo>
                    <a:pt x="3864" y="1731"/>
                  </a:lnTo>
                  <a:cubicBezTo>
                    <a:pt x="3864" y="1330"/>
                    <a:pt x="3729" y="951"/>
                    <a:pt x="3482" y="643"/>
                  </a:cubicBezTo>
                  <a:cubicBezTo>
                    <a:pt x="3696" y="479"/>
                    <a:pt x="3949" y="384"/>
                    <a:pt x="4243" y="370"/>
                  </a:cubicBezTo>
                  <a:cubicBezTo>
                    <a:pt x="4271" y="369"/>
                    <a:pt x="4300" y="368"/>
                    <a:pt x="4329" y="368"/>
                  </a:cubicBezTo>
                  <a:close/>
                  <a:moveTo>
                    <a:pt x="10405" y="368"/>
                  </a:moveTo>
                  <a:cubicBezTo>
                    <a:pt x="11055" y="368"/>
                    <a:pt x="11596" y="760"/>
                    <a:pt x="11596" y="1199"/>
                  </a:cubicBezTo>
                  <a:cubicBezTo>
                    <a:pt x="11596" y="1648"/>
                    <a:pt x="11005" y="2028"/>
                    <a:pt x="10307" y="2028"/>
                  </a:cubicBezTo>
                  <a:cubicBezTo>
                    <a:pt x="10297" y="2030"/>
                    <a:pt x="10124" y="2018"/>
                    <a:pt x="9938" y="2123"/>
                  </a:cubicBezTo>
                  <a:lnTo>
                    <a:pt x="9938" y="1731"/>
                  </a:lnTo>
                  <a:cubicBezTo>
                    <a:pt x="9938" y="1330"/>
                    <a:pt x="9803" y="951"/>
                    <a:pt x="9555" y="643"/>
                  </a:cubicBezTo>
                  <a:cubicBezTo>
                    <a:pt x="9769" y="479"/>
                    <a:pt x="10023" y="384"/>
                    <a:pt x="10317" y="370"/>
                  </a:cubicBezTo>
                  <a:cubicBezTo>
                    <a:pt x="10346" y="369"/>
                    <a:pt x="10376" y="368"/>
                    <a:pt x="10405" y="368"/>
                  </a:cubicBezTo>
                  <a:close/>
                  <a:moveTo>
                    <a:pt x="2122" y="368"/>
                  </a:moveTo>
                  <a:cubicBezTo>
                    <a:pt x="2148" y="368"/>
                    <a:pt x="2173" y="369"/>
                    <a:pt x="2199" y="370"/>
                  </a:cubicBezTo>
                  <a:cubicBezTo>
                    <a:pt x="2959" y="408"/>
                    <a:pt x="3498" y="1024"/>
                    <a:pt x="3498" y="1731"/>
                  </a:cubicBezTo>
                  <a:lnTo>
                    <a:pt x="3498" y="3498"/>
                  </a:lnTo>
                  <a:lnTo>
                    <a:pt x="2944" y="3498"/>
                  </a:lnTo>
                  <a:lnTo>
                    <a:pt x="2944" y="2750"/>
                  </a:lnTo>
                  <a:cubicBezTo>
                    <a:pt x="2944" y="2361"/>
                    <a:pt x="2633" y="2028"/>
                    <a:pt x="2208" y="2028"/>
                  </a:cubicBezTo>
                  <a:cubicBezTo>
                    <a:pt x="1510" y="2028"/>
                    <a:pt x="919" y="1648"/>
                    <a:pt x="919" y="1199"/>
                  </a:cubicBezTo>
                  <a:cubicBezTo>
                    <a:pt x="919" y="702"/>
                    <a:pt x="1546" y="368"/>
                    <a:pt x="2122" y="368"/>
                  </a:cubicBezTo>
                  <a:close/>
                  <a:moveTo>
                    <a:pt x="8187" y="368"/>
                  </a:moveTo>
                  <a:cubicBezTo>
                    <a:pt x="8216" y="368"/>
                    <a:pt x="8244" y="369"/>
                    <a:pt x="8273" y="370"/>
                  </a:cubicBezTo>
                  <a:cubicBezTo>
                    <a:pt x="9034" y="408"/>
                    <a:pt x="9572" y="1026"/>
                    <a:pt x="9572" y="1731"/>
                  </a:cubicBezTo>
                  <a:lnTo>
                    <a:pt x="9572" y="3498"/>
                  </a:lnTo>
                  <a:lnTo>
                    <a:pt x="9017" y="3498"/>
                  </a:lnTo>
                  <a:lnTo>
                    <a:pt x="9017" y="2750"/>
                  </a:lnTo>
                  <a:cubicBezTo>
                    <a:pt x="9017" y="2354"/>
                    <a:pt x="8698" y="2028"/>
                    <a:pt x="8288" y="2028"/>
                  </a:cubicBezTo>
                  <a:lnTo>
                    <a:pt x="8282" y="2028"/>
                  </a:lnTo>
                  <a:cubicBezTo>
                    <a:pt x="7584" y="2028"/>
                    <a:pt x="6993" y="1648"/>
                    <a:pt x="6993" y="1199"/>
                  </a:cubicBezTo>
                  <a:cubicBezTo>
                    <a:pt x="6993" y="745"/>
                    <a:pt x="7556" y="368"/>
                    <a:pt x="8187" y="368"/>
                  </a:cubicBezTo>
                  <a:close/>
                  <a:moveTo>
                    <a:pt x="4332" y="1"/>
                  </a:moveTo>
                  <a:cubicBezTo>
                    <a:pt x="4276" y="1"/>
                    <a:pt x="4219" y="3"/>
                    <a:pt x="4161" y="7"/>
                  </a:cubicBezTo>
                  <a:cubicBezTo>
                    <a:pt x="3818" y="33"/>
                    <a:pt x="3489" y="165"/>
                    <a:pt x="3221" y="381"/>
                  </a:cubicBezTo>
                  <a:cubicBezTo>
                    <a:pt x="2944" y="158"/>
                    <a:pt x="2606" y="22"/>
                    <a:pt x="2219" y="4"/>
                  </a:cubicBezTo>
                  <a:cubicBezTo>
                    <a:pt x="2180" y="2"/>
                    <a:pt x="2141" y="1"/>
                    <a:pt x="2103" y="1"/>
                  </a:cubicBezTo>
                  <a:cubicBezTo>
                    <a:pt x="1182" y="1"/>
                    <a:pt x="553" y="604"/>
                    <a:pt x="553" y="1199"/>
                  </a:cubicBezTo>
                  <a:cubicBezTo>
                    <a:pt x="553" y="1959"/>
                    <a:pt x="1426" y="2395"/>
                    <a:pt x="2208" y="2395"/>
                  </a:cubicBezTo>
                  <a:lnTo>
                    <a:pt x="2214" y="2395"/>
                  </a:lnTo>
                  <a:cubicBezTo>
                    <a:pt x="2421" y="2395"/>
                    <a:pt x="2577" y="2556"/>
                    <a:pt x="2577" y="2750"/>
                  </a:cubicBezTo>
                  <a:lnTo>
                    <a:pt x="2577" y="3498"/>
                  </a:lnTo>
                  <a:lnTo>
                    <a:pt x="1209" y="3498"/>
                  </a:lnTo>
                  <a:cubicBezTo>
                    <a:pt x="541" y="3498"/>
                    <a:pt x="0" y="4037"/>
                    <a:pt x="0" y="4706"/>
                  </a:cubicBezTo>
                  <a:cubicBezTo>
                    <a:pt x="0" y="5053"/>
                    <a:pt x="283" y="5336"/>
                    <a:pt x="632" y="5336"/>
                  </a:cubicBezTo>
                  <a:lnTo>
                    <a:pt x="10109" y="5336"/>
                  </a:lnTo>
                  <a:cubicBezTo>
                    <a:pt x="10210" y="5336"/>
                    <a:pt x="10291" y="5255"/>
                    <a:pt x="10291" y="5154"/>
                  </a:cubicBezTo>
                  <a:cubicBezTo>
                    <a:pt x="10291" y="5053"/>
                    <a:pt x="10210" y="4970"/>
                    <a:pt x="10109" y="4970"/>
                  </a:cubicBezTo>
                  <a:lnTo>
                    <a:pt x="632" y="4970"/>
                  </a:lnTo>
                  <a:cubicBezTo>
                    <a:pt x="485" y="4970"/>
                    <a:pt x="368" y="4851"/>
                    <a:pt x="368" y="4706"/>
                  </a:cubicBezTo>
                  <a:cubicBezTo>
                    <a:pt x="368" y="4241"/>
                    <a:pt x="743" y="3864"/>
                    <a:pt x="1209" y="3864"/>
                  </a:cubicBezTo>
                  <a:lnTo>
                    <a:pt x="11307" y="3864"/>
                  </a:lnTo>
                  <a:cubicBezTo>
                    <a:pt x="11771" y="3864"/>
                    <a:pt x="12148" y="4242"/>
                    <a:pt x="12148" y="4706"/>
                  </a:cubicBezTo>
                  <a:cubicBezTo>
                    <a:pt x="12148" y="4776"/>
                    <a:pt x="12121" y="4844"/>
                    <a:pt x="12071" y="4893"/>
                  </a:cubicBezTo>
                  <a:cubicBezTo>
                    <a:pt x="12021" y="4943"/>
                    <a:pt x="11955" y="4970"/>
                    <a:pt x="11884" y="4970"/>
                  </a:cubicBezTo>
                  <a:lnTo>
                    <a:pt x="10966" y="4970"/>
                  </a:lnTo>
                  <a:cubicBezTo>
                    <a:pt x="10865" y="4970"/>
                    <a:pt x="10784" y="5053"/>
                    <a:pt x="10784" y="5154"/>
                  </a:cubicBezTo>
                  <a:cubicBezTo>
                    <a:pt x="10784" y="5255"/>
                    <a:pt x="10865" y="5336"/>
                    <a:pt x="10966" y="5336"/>
                  </a:cubicBezTo>
                  <a:lnTo>
                    <a:pt x="11884" y="5336"/>
                  </a:lnTo>
                  <a:cubicBezTo>
                    <a:pt x="12053" y="5336"/>
                    <a:pt x="12211" y="5272"/>
                    <a:pt x="12330" y="5153"/>
                  </a:cubicBezTo>
                  <a:cubicBezTo>
                    <a:pt x="12449" y="5034"/>
                    <a:pt x="12515" y="4874"/>
                    <a:pt x="12515" y="4706"/>
                  </a:cubicBezTo>
                  <a:cubicBezTo>
                    <a:pt x="12515" y="4040"/>
                    <a:pt x="11973" y="3498"/>
                    <a:pt x="11307" y="3498"/>
                  </a:cubicBezTo>
                  <a:lnTo>
                    <a:pt x="9938" y="3498"/>
                  </a:lnTo>
                  <a:lnTo>
                    <a:pt x="9938" y="2750"/>
                  </a:lnTo>
                  <a:cubicBezTo>
                    <a:pt x="9938" y="2556"/>
                    <a:pt x="10096" y="2395"/>
                    <a:pt x="10301" y="2395"/>
                  </a:cubicBezTo>
                  <a:lnTo>
                    <a:pt x="10307" y="2395"/>
                  </a:lnTo>
                  <a:cubicBezTo>
                    <a:pt x="11093" y="2395"/>
                    <a:pt x="11962" y="1956"/>
                    <a:pt x="11962" y="1199"/>
                  </a:cubicBezTo>
                  <a:cubicBezTo>
                    <a:pt x="11962" y="494"/>
                    <a:pt x="11193" y="1"/>
                    <a:pt x="10402" y="1"/>
                  </a:cubicBezTo>
                  <a:cubicBezTo>
                    <a:pt x="10367" y="1"/>
                    <a:pt x="10333" y="2"/>
                    <a:pt x="10298" y="4"/>
                  </a:cubicBezTo>
                  <a:cubicBezTo>
                    <a:pt x="9911" y="22"/>
                    <a:pt x="9574" y="156"/>
                    <a:pt x="9295" y="382"/>
                  </a:cubicBezTo>
                  <a:cubicBezTo>
                    <a:pt x="9017" y="158"/>
                    <a:pt x="8680" y="24"/>
                    <a:pt x="8292" y="4"/>
                  </a:cubicBezTo>
                  <a:cubicBezTo>
                    <a:pt x="8254" y="2"/>
                    <a:pt x="8215" y="1"/>
                    <a:pt x="8177" y="1"/>
                  </a:cubicBezTo>
                  <a:cubicBezTo>
                    <a:pt x="7254" y="1"/>
                    <a:pt x="6627" y="606"/>
                    <a:pt x="6627" y="1199"/>
                  </a:cubicBezTo>
                  <a:cubicBezTo>
                    <a:pt x="6627" y="1962"/>
                    <a:pt x="7504" y="2395"/>
                    <a:pt x="8289" y="2395"/>
                  </a:cubicBezTo>
                  <a:cubicBezTo>
                    <a:pt x="8488" y="2395"/>
                    <a:pt x="8651" y="2551"/>
                    <a:pt x="8651" y="2750"/>
                  </a:cubicBezTo>
                  <a:lnTo>
                    <a:pt x="8651" y="3498"/>
                  </a:lnTo>
                  <a:lnTo>
                    <a:pt x="3864" y="3498"/>
                  </a:lnTo>
                  <a:lnTo>
                    <a:pt x="3864" y="2750"/>
                  </a:lnTo>
                  <a:cubicBezTo>
                    <a:pt x="3864" y="2655"/>
                    <a:pt x="3901" y="2568"/>
                    <a:pt x="3968" y="2500"/>
                  </a:cubicBezTo>
                  <a:cubicBezTo>
                    <a:pt x="4036" y="2432"/>
                    <a:pt x="4127" y="2395"/>
                    <a:pt x="4228" y="2395"/>
                  </a:cubicBezTo>
                  <a:lnTo>
                    <a:pt x="4234" y="2395"/>
                  </a:lnTo>
                  <a:cubicBezTo>
                    <a:pt x="5019" y="2395"/>
                    <a:pt x="5889" y="1956"/>
                    <a:pt x="5889" y="1199"/>
                  </a:cubicBezTo>
                  <a:cubicBezTo>
                    <a:pt x="5889" y="626"/>
                    <a:pt x="5285" y="1"/>
                    <a:pt x="43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9" name="Google Shape;5289;p66"/>
            <p:cNvSpPr/>
            <p:nvPr/>
          </p:nvSpPr>
          <p:spPr>
            <a:xfrm>
              <a:off x="2865264" y="1956554"/>
              <a:ext cx="46662" cy="45819"/>
            </a:xfrm>
            <a:custGeom>
              <a:avLst/>
              <a:gdLst/>
              <a:ahLst/>
              <a:cxnLst/>
              <a:rect l="l" t="t" r="r" b="b"/>
              <a:pathLst>
                <a:path w="1661" h="1631" extrusionOk="0">
                  <a:moveTo>
                    <a:pt x="967" y="367"/>
                  </a:moveTo>
                  <a:cubicBezTo>
                    <a:pt x="988" y="367"/>
                    <a:pt x="1008" y="370"/>
                    <a:pt x="1027" y="377"/>
                  </a:cubicBezTo>
                  <a:cubicBezTo>
                    <a:pt x="1196" y="441"/>
                    <a:pt x="1255" y="821"/>
                    <a:pt x="1177" y="1026"/>
                  </a:cubicBezTo>
                  <a:cubicBezTo>
                    <a:pt x="1122" y="1173"/>
                    <a:pt x="982" y="1264"/>
                    <a:pt x="833" y="1264"/>
                  </a:cubicBezTo>
                  <a:cubicBezTo>
                    <a:pt x="789" y="1264"/>
                    <a:pt x="745" y="1256"/>
                    <a:pt x="702" y="1240"/>
                  </a:cubicBezTo>
                  <a:cubicBezTo>
                    <a:pt x="512" y="1169"/>
                    <a:pt x="415" y="956"/>
                    <a:pt x="486" y="765"/>
                  </a:cubicBezTo>
                  <a:cubicBezTo>
                    <a:pt x="557" y="578"/>
                    <a:pt x="795" y="367"/>
                    <a:pt x="967" y="367"/>
                  </a:cubicBezTo>
                  <a:close/>
                  <a:moveTo>
                    <a:pt x="970" y="0"/>
                  </a:moveTo>
                  <a:cubicBezTo>
                    <a:pt x="610" y="0"/>
                    <a:pt x="253" y="344"/>
                    <a:pt x="144" y="635"/>
                  </a:cubicBezTo>
                  <a:cubicBezTo>
                    <a:pt x="1" y="1016"/>
                    <a:pt x="192" y="1440"/>
                    <a:pt x="574" y="1583"/>
                  </a:cubicBezTo>
                  <a:cubicBezTo>
                    <a:pt x="659" y="1615"/>
                    <a:pt x="747" y="1631"/>
                    <a:pt x="833" y="1631"/>
                  </a:cubicBezTo>
                  <a:cubicBezTo>
                    <a:pt x="1130" y="1631"/>
                    <a:pt x="1409" y="1449"/>
                    <a:pt x="1520" y="1154"/>
                  </a:cubicBezTo>
                  <a:cubicBezTo>
                    <a:pt x="1660" y="781"/>
                    <a:pt x="1550" y="183"/>
                    <a:pt x="1157" y="34"/>
                  </a:cubicBezTo>
                  <a:cubicBezTo>
                    <a:pt x="1095" y="11"/>
                    <a:pt x="1032" y="0"/>
                    <a:pt x="9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0" name="Google Shape;5290;p66"/>
            <p:cNvSpPr/>
            <p:nvPr/>
          </p:nvSpPr>
          <p:spPr>
            <a:xfrm>
              <a:off x="2921842" y="1956554"/>
              <a:ext cx="46690" cy="45847"/>
            </a:xfrm>
            <a:custGeom>
              <a:avLst/>
              <a:gdLst/>
              <a:ahLst/>
              <a:cxnLst/>
              <a:rect l="l" t="t" r="r" b="b"/>
              <a:pathLst>
                <a:path w="1662" h="1632" extrusionOk="0">
                  <a:moveTo>
                    <a:pt x="966" y="367"/>
                  </a:moveTo>
                  <a:cubicBezTo>
                    <a:pt x="988" y="367"/>
                    <a:pt x="1008" y="370"/>
                    <a:pt x="1027" y="377"/>
                  </a:cubicBezTo>
                  <a:cubicBezTo>
                    <a:pt x="1098" y="405"/>
                    <a:pt x="1158" y="497"/>
                    <a:pt x="1190" y="625"/>
                  </a:cubicBezTo>
                  <a:cubicBezTo>
                    <a:pt x="1223" y="760"/>
                    <a:pt x="1218" y="917"/>
                    <a:pt x="1178" y="1026"/>
                  </a:cubicBezTo>
                  <a:cubicBezTo>
                    <a:pt x="1122" y="1173"/>
                    <a:pt x="982" y="1264"/>
                    <a:pt x="833" y="1264"/>
                  </a:cubicBezTo>
                  <a:cubicBezTo>
                    <a:pt x="790" y="1264"/>
                    <a:pt x="746" y="1256"/>
                    <a:pt x="703" y="1240"/>
                  </a:cubicBezTo>
                  <a:cubicBezTo>
                    <a:pt x="511" y="1169"/>
                    <a:pt x="415" y="955"/>
                    <a:pt x="487" y="765"/>
                  </a:cubicBezTo>
                  <a:cubicBezTo>
                    <a:pt x="557" y="577"/>
                    <a:pt x="796" y="367"/>
                    <a:pt x="966" y="367"/>
                  </a:cubicBezTo>
                  <a:close/>
                  <a:moveTo>
                    <a:pt x="972" y="1"/>
                  </a:moveTo>
                  <a:cubicBezTo>
                    <a:pt x="626" y="1"/>
                    <a:pt x="264" y="319"/>
                    <a:pt x="144" y="635"/>
                  </a:cubicBezTo>
                  <a:cubicBezTo>
                    <a:pt x="1" y="1015"/>
                    <a:pt x="193" y="1440"/>
                    <a:pt x="573" y="1583"/>
                  </a:cubicBezTo>
                  <a:cubicBezTo>
                    <a:pt x="659" y="1616"/>
                    <a:pt x="747" y="1631"/>
                    <a:pt x="833" y="1631"/>
                  </a:cubicBezTo>
                  <a:cubicBezTo>
                    <a:pt x="1131" y="1631"/>
                    <a:pt x="1410" y="1448"/>
                    <a:pt x="1521" y="1154"/>
                  </a:cubicBezTo>
                  <a:cubicBezTo>
                    <a:pt x="1661" y="781"/>
                    <a:pt x="1550" y="183"/>
                    <a:pt x="1156" y="34"/>
                  </a:cubicBezTo>
                  <a:cubicBezTo>
                    <a:pt x="1097" y="11"/>
                    <a:pt x="1035" y="1"/>
                    <a:pt x="9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1" name="Google Shape;5291;p66"/>
            <p:cNvSpPr/>
            <p:nvPr/>
          </p:nvSpPr>
          <p:spPr>
            <a:xfrm>
              <a:off x="2977381" y="1956554"/>
              <a:ext cx="47364" cy="45791"/>
            </a:xfrm>
            <a:custGeom>
              <a:avLst/>
              <a:gdLst/>
              <a:ahLst/>
              <a:cxnLst/>
              <a:rect l="l" t="t" r="r" b="b"/>
              <a:pathLst>
                <a:path w="1686" h="1630" extrusionOk="0">
                  <a:moveTo>
                    <a:pt x="1003" y="367"/>
                  </a:moveTo>
                  <a:cubicBezTo>
                    <a:pt x="1025" y="367"/>
                    <a:pt x="1045" y="370"/>
                    <a:pt x="1063" y="377"/>
                  </a:cubicBezTo>
                  <a:cubicBezTo>
                    <a:pt x="1231" y="441"/>
                    <a:pt x="1294" y="811"/>
                    <a:pt x="1214" y="1026"/>
                  </a:cubicBezTo>
                  <a:cubicBezTo>
                    <a:pt x="1159" y="1173"/>
                    <a:pt x="1019" y="1264"/>
                    <a:pt x="870" y="1264"/>
                  </a:cubicBezTo>
                  <a:cubicBezTo>
                    <a:pt x="826" y="1264"/>
                    <a:pt x="782" y="1256"/>
                    <a:pt x="739" y="1240"/>
                  </a:cubicBezTo>
                  <a:cubicBezTo>
                    <a:pt x="548" y="1169"/>
                    <a:pt x="452" y="956"/>
                    <a:pt x="524" y="765"/>
                  </a:cubicBezTo>
                  <a:cubicBezTo>
                    <a:pt x="595" y="577"/>
                    <a:pt x="834" y="367"/>
                    <a:pt x="1003" y="367"/>
                  </a:cubicBezTo>
                  <a:close/>
                  <a:moveTo>
                    <a:pt x="1006" y="0"/>
                  </a:moveTo>
                  <a:cubicBezTo>
                    <a:pt x="648" y="0"/>
                    <a:pt x="291" y="344"/>
                    <a:pt x="180" y="635"/>
                  </a:cubicBezTo>
                  <a:cubicBezTo>
                    <a:pt x="1" y="1114"/>
                    <a:pt x="354" y="1630"/>
                    <a:pt x="869" y="1630"/>
                  </a:cubicBezTo>
                  <a:cubicBezTo>
                    <a:pt x="1166" y="1630"/>
                    <a:pt x="1446" y="1449"/>
                    <a:pt x="1558" y="1154"/>
                  </a:cubicBezTo>
                  <a:cubicBezTo>
                    <a:pt x="1686" y="811"/>
                    <a:pt x="1608" y="191"/>
                    <a:pt x="1193" y="34"/>
                  </a:cubicBezTo>
                  <a:cubicBezTo>
                    <a:pt x="1132" y="11"/>
                    <a:pt x="1069" y="0"/>
                    <a:pt x="10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2" name="Google Shape;5292;p66"/>
            <p:cNvSpPr/>
            <p:nvPr/>
          </p:nvSpPr>
          <p:spPr>
            <a:xfrm>
              <a:off x="2907065" y="1889357"/>
              <a:ext cx="10310" cy="18485"/>
            </a:xfrm>
            <a:custGeom>
              <a:avLst/>
              <a:gdLst/>
              <a:ahLst/>
              <a:cxnLst/>
              <a:rect l="l" t="t" r="r" b="b"/>
              <a:pathLst>
                <a:path w="367" h="658" extrusionOk="0">
                  <a:moveTo>
                    <a:pt x="184" y="1"/>
                  </a:moveTo>
                  <a:cubicBezTo>
                    <a:pt x="83" y="1"/>
                    <a:pt x="1" y="82"/>
                    <a:pt x="1" y="183"/>
                  </a:cubicBezTo>
                  <a:lnTo>
                    <a:pt x="1" y="476"/>
                  </a:lnTo>
                  <a:cubicBezTo>
                    <a:pt x="1" y="577"/>
                    <a:pt x="82" y="658"/>
                    <a:pt x="184" y="658"/>
                  </a:cubicBezTo>
                  <a:cubicBezTo>
                    <a:pt x="285" y="658"/>
                    <a:pt x="367" y="577"/>
                    <a:pt x="367" y="476"/>
                  </a:cubicBezTo>
                  <a:lnTo>
                    <a:pt x="367" y="183"/>
                  </a:lnTo>
                  <a:cubicBezTo>
                    <a:pt x="367" y="82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3" name="Google Shape;5293;p66"/>
            <p:cNvSpPr/>
            <p:nvPr/>
          </p:nvSpPr>
          <p:spPr>
            <a:xfrm>
              <a:off x="2994321" y="1889441"/>
              <a:ext cx="10366" cy="18485"/>
            </a:xfrm>
            <a:custGeom>
              <a:avLst/>
              <a:gdLst/>
              <a:ahLst/>
              <a:cxnLst/>
              <a:rect l="l" t="t" r="r" b="b"/>
              <a:pathLst>
                <a:path w="369" h="658" extrusionOk="0">
                  <a:moveTo>
                    <a:pt x="185" y="1"/>
                  </a:moveTo>
                  <a:cubicBezTo>
                    <a:pt x="84" y="1"/>
                    <a:pt x="2" y="82"/>
                    <a:pt x="2" y="183"/>
                  </a:cubicBezTo>
                  <a:lnTo>
                    <a:pt x="2" y="476"/>
                  </a:lnTo>
                  <a:cubicBezTo>
                    <a:pt x="1" y="577"/>
                    <a:pt x="84" y="658"/>
                    <a:pt x="185" y="658"/>
                  </a:cubicBezTo>
                  <a:cubicBezTo>
                    <a:pt x="286" y="658"/>
                    <a:pt x="369" y="577"/>
                    <a:pt x="369" y="476"/>
                  </a:cubicBezTo>
                  <a:lnTo>
                    <a:pt x="369" y="185"/>
                  </a:lnTo>
                  <a:cubicBezTo>
                    <a:pt x="369" y="82"/>
                    <a:pt x="287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4" name="Google Shape;5294;p66"/>
            <p:cNvSpPr/>
            <p:nvPr/>
          </p:nvSpPr>
          <p:spPr>
            <a:xfrm>
              <a:off x="2939203" y="1901212"/>
              <a:ext cx="33346" cy="10338"/>
            </a:xfrm>
            <a:custGeom>
              <a:avLst/>
              <a:gdLst/>
              <a:ahLst/>
              <a:cxnLst/>
              <a:rect l="l" t="t" r="r" b="b"/>
              <a:pathLst>
                <a:path w="1187" h="368" extrusionOk="0">
                  <a:moveTo>
                    <a:pt x="183" y="1"/>
                  </a:moveTo>
                  <a:cubicBezTo>
                    <a:pt x="83" y="1"/>
                    <a:pt x="0" y="82"/>
                    <a:pt x="0" y="183"/>
                  </a:cubicBezTo>
                  <a:cubicBezTo>
                    <a:pt x="0" y="284"/>
                    <a:pt x="82" y="367"/>
                    <a:pt x="183" y="367"/>
                  </a:cubicBezTo>
                  <a:lnTo>
                    <a:pt x="1003" y="367"/>
                  </a:lnTo>
                  <a:cubicBezTo>
                    <a:pt x="1104" y="367"/>
                    <a:pt x="1185" y="286"/>
                    <a:pt x="1185" y="185"/>
                  </a:cubicBezTo>
                  <a:cubicBezTo>
                    <a:pt x="1187" y="84"/>
                    <a:pt x="1104" y="1"/>
                    <a:pt x="10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295" name="Google Shape;5295;p66"/>
          <p:cNvGrpSpPr/>
          <p:nvPr/>
        </p:nvGrpSpPr>
        <p:grpSpPr>
          <a:xfrm>
            <a:off x="8235597" y="4811783"/>
            <a:ext cx="1115606" cy="1097220"/>
            <a:chOff x="6100817" y="1247556"/>
            <a:chExt cx="353263" cy="351606"/>
          </a:xfrm>
        </p:grpSpPr>
        <p:sp>
          <p:nvSpPr>
            <p:cNvPr id="5296" name="Google Shape;5296;p66"/>
            <p:cNvSpPr/>
            <p:nvPr/>
          </p:nvSpPr>
          <p:spPr>
            <a:xfrm>
              <a:off x="6352526" y="1365797"/>
              <a:ext cx="85598" cy="88604"/>
            </a:xfrm>
            <a:custGeom>
              <a:avLst/>
              <a:gdLst/>
              <a:ahLst/>
              <a:cxnLst/>
              <a:rect l="l" t="t" r="r" b="b"/>
              <a:pathLst>
                <a:path w="3047" h="3154" extrusionOk="0">
                  <a:moveTo>
                    <a:pt x="1912" y="0"/>
                  </a:moveTo>
                  <a:cubicBezTo>
                    <a:pt x="1884" y="0"/>
                    <a:pt x="1855" y="1"/>
                    <a:pt x="1827" y="3"/>
                  </a:cubicBezTo>
                  <a:cubicBezTo>
                    <a:pt x="1271" y="47"/>
                    <a:pt x="755" y="305"/>
                    <a:pt x="384" y="724"/>
                  </a:cubicBezTo>
                  <a:lnTo>
                    <a:pt x="290" y="951"/>
                  </a:lnTo>
                  <a:cubicBezTo>
                    <a:pt x="0" y="1646"/>
                    <a:pt x="35" y="2434"/>
                    <a:pt x="384" y="3101"/>
                  </a:cubicBezTo>
                  <a:cubicBezTo>
                    <a:pt x="545" y="3137"/>
                    <a:pt x="705" y="3154"/>
                    <a:pt x="861" y="3154"/>
                  </a:cubicBezTo>
                  <a:cubicBezTo>
                    <a:pt x="1960" y="3154"/>
                    <a:pt x="2908" y="2306"/>
                    <a:pt x="2998" y="1174"/>
                  </a:cubicBezTo>
                  <a:cubicBezTo>
                    <a:pt x="3047" y="537"/>
                    <a:pt x="2540" y="0"/>
                    <a:pt x="1912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7" name="Google Shape;5297;p66"/>
            <p:cNvSpPr/>
            <p:nvPr/>
          </p:nvSpPr>
          <p:spPr>
            <a:xfrm>
              <a:off x="6266254" y="1345767"/>
              <a:ext cx="77030" cy="78266"/>
            </a:xfrm>
            <a:custGeom>
              <a:avLst/>
              <a:gdLst/>
              <a:ahLst/>
              <a:cxnLst/>
              <a:rect l="l" t="t" r="r" b="b"/>
              <a:pathLst>
                <a:path w="2742" h="2786" extrusionOk="0">
                  <a:moveTo>
                    <a:pt x="1002" y="0"/>
                  </a:moveTo>
                  <a:cubicBezTo>
                    <a:pt x="448" y="0"/>
                    <a:pt x="0" y="475"/>
                    <a:pt x="45" y="1037"/>
                  </a:cubicBezTo>
                  <a:cubicBezTo>
                    <a:pt x="123" y="2039"/>
                    <a:pt x="963" y="2786"/>
                    <a:pt x="1932" y="2786"/>
                  </a:cubicBezTo>
                  <a:cubicBezTo>
                    <a:pt x="2070" y="2786"/>
                    <a:pt x="2211" y="2771"/>
                    <a:pt x="2352" y="2739"/>
                  </a:cubicBezTo>
                  <a:cubicBezTo>
                    <a:pt x="2696" y="2186"/>
                    <a:pt x="2741" y="1497"/>
                    <a:pt x="2471" y="903"/>
                  </a:cubicBezTo>
                  <a:lnTo>
                    <a:pt x="2352" y="639"/>
                  </a:lnTo>
                  <a:cubicBezTo>
                    <a:pt x="2031" y="273"/>
                    <a:pt x="1572" y="43"/>
                    <a:pt x="1079" y="3"/>
                  </a:cubicBezTo>
                  <a:cubicBezTo>
                    <a:pt x="1053" y="1"/>
                    <a:pt x="1027" y="0"/>
                    <a:pt x="1002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8" name="Google Shape;5298;p66"/>
            <p:cNvSpPr/>
            <p:nvPr/>
          </p:nvSpPr>
          <p:spPr>
            <a:xfrm>
              <a:off x="6352526" y="1373326"/>
              <a:ext cx="26688" cy="81075"/>
            </a:xfrm>
            <a:custGeom>
              <a:avLst/>
              <a:gdLst/>
              <a:ahLst/>
              <a:cxnLst/>
              <a:rect l="l" t="t" r="r" b="b"/>
              <a:pathLst>
                <a:path w="950" h="2886" extrusionOk="0">
                  <a:moveTo>
                    <a:pt x="950" y="1"/>
                  </a:moveTo>
                  <a:cubicBezTo>
                    <a:pt x="739" y="118"/>
                    <a:pt x="547" y="272"/>
                    <a:pt x="384" y="456"/>
                  </a:cubicBezTo>
                  <a:lnTo>
                    <a:pt x="290" y="683"/>
                  </a:lnTo>
                  <a:cubicBezTo>
                    <a:pt x="0" y="1378"/>
                    <a:pt x="35" y="2166"/>
                    <a:pt x="384" y="2833"/>
                  </a:cubicBezTo>
                  <a:cubicBezTo>
                    <a:pt x="420" y="2838"/>
                    <a:pt x="598" y="2886"/>
                    <a:pt x="857" y="2886"/>
                  </a:cubicBezTo>
                  <a:cubicBezTo>
                    <a:pt x="887" y="2886"/>
                    <a:pt x="918" y="2885"/>
                    <a:pt x="950" y="2884"/>
                  </a:cubicBezTo>
                  <a:lnTo>
                    <a:pt x="950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9" name="Google Shape;5299;p66"/>
            <p:cNvSpPr/>
            <p:nvPr/>
          </p:nvSpPr>
          <p:spPr>
            <a:xfrm>
              <a:off x="6316456" y="1351442"/>
              <a:ext cx="26828" cy="72591"/>
            </a:xfrm>
            <a:custGeom>
              <a:avLst/>
              <a:gdLst/>
              <a:ahLst/>
              <a:cxnLst/>
              <a:rect l="l" t="t" r="r" b="b"/>
              <a:pathLst>
                <a:path w="955" h="2584" extrusionOk="0">
                  <a:moveTo>
                    <a:pt x="0" y="0"/>
                  </a:moveTo>
                  <a:lnTo>
                    <a:pt x="0" y="2578"/>
                  </a:lnTo>
                  <a:cubicBezTo>
                    <a:pt x="48" y="2582"/>
                    <a:pt x="97" y="2584"/>
                    <a:pt x="146" y="2584"/>
                  </a:cubicBezTo>
                  <a:cubicBezTo>
                    <a:pt x="284" y="2584"/>
                    <a:pt x="424" y="2568"/>
                    <a:pt x="565" y="2537"/>
                  </a:cubicBezTo>
                  <a:cubicBezTo>
                    <a:pt x="909" y="1984"/>
                    <a:pt x="954" y="1295"/>
                    <a:pt x="684" y="701"/>
                  </a:cubicBezTo>
                  <a:lnTo>
                    <a:pt x="565" y="437"/>
                  </a:lnTo>
                  <a:cubicBezTo>
                    <a:pt x="407" y="258"/>
                    <a:pt x="216" y="109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0" name="Google Shape;5300;p66"/>
            <p:cNvSpPr/>
            <p:nvPr/>
          </p:nvSpPr>
          <p:spPr>
            <a:xfrm>
              <a:off x="6106352" y="1252669"/>
              <a:ext cx="129366" cy="126810"/>
            </a:xfrm>
            <a:custGeom>
              <a:avLst/>
              <a:gdLst/>
              <a:ahLst/>
              <a:cxnLst/>
              <a:rect l="l" t="t" r="r" b="b"/>
              <a:pathLst>
                <a:path w="4605" h="4514" extrusionOk="0">
                  <a:moveTo>
                    <a:pt x="2303" y="1"/>
                  </a:moveTo>
                  <a:cubicBezTo>
                    <a:pt x="2167" y="1"/>
                    <a:pt x="2031" y="47"/>
                    <a:pt x="1919" y="139"/>
                  </a:cubicBezTo>
                  <a:lnTo>
                    <a:pt x="1693" y="326"/>
                  </a:lnTo>
                  <a:cubicBezTo>
                    <a:pt x="1600" y="401"/>
                    <a:pt x="1487" y="448"/>
                    <a:pt x="1368" y="460"/>
                  </a:cubicBezTo>
                  <a:lnTo>
                    <a:pt x="1075" y="489"/>
                  </a:lnTo>
                  <a:cubicBezTo>
                    <a:pt x="789" y="516"/>
                    <a:pt x="561" y="743"/>
                    <a:pt x="533" y="1031"/>
                  </a:cubicBezTo>
                  <a:lnTo>
                    <a:pt x="504" y="1323"/>
                  </a:lnTo>
                  <a:cubicBezTo>
                    <a:pt x="493" y="1443"/>
                    <a:pt x="447" y="1556"/>
                    <a:pt x="370" y="1648"/>
                  </a:cubicBezTo>
                  <a:lnTo>
                    <a:pt x="184" y="1874"/>
                  </a:lnTo>
                  <a:cubicBezTo>
                    <a:pt x="1" y="2097"/>
                    <a:pt x="1" y="2418"/>
                    <a:pt x="184" y="2641"/>
                  </a:cubicBezTo>
                  <a:lnTo>
                    <a:pt x="370" y="2868"/>
                  </a:lnTo>
                  <a:cubicBezTo>
                    <a:pt x="447" y="2960"/>
                    <a:pt x="493" y="3073"/>
                    <a:pt x="504" y="3192"/>
                  </a:cubicBezTo>
                  <a:lnTo>
                    <a:pt x="533" y="3485"/>
                  </a:lnTo>
                  <a:cubicBezTo>
                    <a:pt x="561" y="3773"/>
                    <a:pt x="789" y="3999"/>
                    <a:pt x="1075" y="4027"/>
                  </a:cubicBezTo>
                  <a:lnTo>
                    <a:pt x="1368" y="4056"/>
                  </a:lnTo>
                  <a:cubicBezTo>
                    <a:pt x="1487" y="4066"/>
                    <a:pt x="1600" y="4115"/>
                    <a:pt x="1693" y="4190"/>
                  </a:cubicBezTo>
                  <a:lnTo>
                    <a:pt x="1919" y="4377"/>
                  </a:lnTo>
                  <a:cubicBezTo>
                    <a:pt x="2030" y="4468"/>
                    <a:pt x="2166" y="4514"/>
                    <a:pt x="2303" y="4514"/>
                  </a:cubicBezTo>
                  <a:cubicBezTo>
                    <a:pt x="2438" y="4514"/>
                    <a:pt x="2574" y="4469"/>
                    <a:pt x="2686" y="4377"/>
                  </a:cubicBezTo>
                  <a:lnTo>
                    <a:pt x="2912" y="4190"/>
                  </a:lnTo>
                  <a:cubicBezTo>
                    <a:pt x="3006" y="4115"/>
                    <a:pt x="3119" y="4066"/>
                    <a:pt x="3238" y="4056"/>
                  </a:cubicBezTo>
                  <a:lnTo>
                    <a:pt x="3530" y="4027"/>
                  </a:lnTo>
                  <a:cubicBezTo>
                    <a:pt x="3817" y="3999"/>
                    <a:pt x="4044" y="3771"/>
                    <a:pt x="4071" y="3485"/>
                  </a:cubicBezTo>
                  <a:lnTo>
                    <a:pt x="4102" y="3192"/>
                  </a:lnTo>
                  <a:cubicBezTo>
                    <a:pt x="4112" y="3073"/>
                    <a:pt x="4159" y="2960"/>
                    <a:pt x="4236" y="2868"/>
                  </a:cubicBezTo>
                  <a:lnTo>
                    <a:pt x="4421" y="2641"/>
                  </a:lnTo>
                  <a:cubicBezTo>
                    <a:pt x="4605" y="2419"/>
                    <a:pt x="4605" y="2097"/>
                    <a:pt x="4421" y="1874"/>
                  </a:cubicBezTo>
                  <a:lnTo>
                    <a:pt x="4236" y="1648"/>
                  </a:lnTo>
                  <a:cubicBezTo>
                    <a:pt x="4159" y="1556"/>
                    <a:pt x="4112" y="1443"/>
                    <a:pt x="4100" y="1323"/>
                  </a:cubicBezTo>
                  <a:lnTo>
                    <a:pt x="4071" y="1031"/>
                  </a:lnTo>
                  <a:cubicBezTo>
                    <a:pt x="4044" y="743"/>
                    <a:pt x="3817" y="516"/>
                    <a:pt x="3530" y="489"/>
                  </a:cubicBezTo>
                  <a:lnTo>
                    <a:pt x="3238" y="460"/>
                  </a:lnTo>
                  <a:cubicBezTo>
                    <a:pt x="3022" y="439"/>
                    <a:pt x="2900" y="312"/>
                    <a:pt x="2887" y="303"/>
                  </a:cubicBezTo>
                  <a:lnTo>
                    <a:pt x="2686" y="139"/>
                  </a:lnTo>
                  <a:cubicBezTo>
                    <a:pt x="2575" y="47"/>
                    <a:pt x="2439" y="1"/>
                    <a:pt x="2303" y="1"/>
                  </a:cubicBezTo>
                  <a:close/>
                </a:path>
              </a:pathLst>
            </a:custGeom>
            <a:solidFill>
              <a:srgbClr val="F6C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1" name="Google Shape;5301;p66"/>
            <p:cNvSpPr/>
            <p:nvPr/>
          </p:nvSpPr>
          <p:spPr>
            <a:xfrm>
              <a:off x="6106352" y="1252669"/>
              <a:ext cx="81103" cy="126332"/>
            </a:xfrm>
            <a:custGeom>
              <a:avLst/>
              <a:gdLst/>
              <a:ahLst/>
              <a:cxnLst/>
              <a:rect l="l" t="t" r="r" b="b"/>
              <a:pathLst>
                <a:path w="2887" h="4497" extrusionOk="0">
                  <a:moveTo>
                    <a:pt x="2303" y="1"/>
                  </a:moveTo>
                  <a:cubicBezTo>
                    <a:pt x="2167" y="1"/>
                    <a:pt x="2031" y="47"/>
                    <a:pt x="1919" y="139"/>
                  </a:cubicBezTo>
                  <a:lnTo>
                    <a:pt x="1693" y="326"/>
                  </a:lnTo>
                  <a:cubicBezTo>
                    <a:pt x="1600" y="401"/>
                    <a:pt x="1487" y="448"/>
                    <a:pt x="1368" y="460"/>
                  </a:cubicBezTo>
                  <a:lnTo>
                    <a:pt x="1075" y="489"/>
                  </a:lnTo>
                  <a:cubicBezTo>
                    <a:pt x="789" y="517"/>
                    <a:pt x="561" y="743"/>
                    <a:pt x="533" y="1031"/>
                  </a:cubicBezTo>
                  <a:lnTo>
                    <a:pt x="504" y="1323"/>
                  </a:lnTo>
                  <a:cubicBezTo>
                    <a:pt x="493" y="1443"/>
                    <a:pt x="447" y="1556"/>
                    <a:pt x="370" y="1648"/>
                  </a:cubicBezTo>
                  <a:lnTo>
                    <a:pt x="184" y="1874"/>
                  </a:lnTo>
                  <a:cubicBezTo>
                    <a:pt x="1" y="2097"/>
                    <a:pt x="1" y="2419"/>
                    <a:pt x="184" y="2642"/>
                  </a:cubicBezTo>
                  <a:lnTo>
                    <a:pt x="370" y="2868"/>
                  </a:lnTo>
                  <a:cubicBezTo>
                    <a:pt x="447" y="2960"/>
                    <a:pt x="493" y="3073"/>
                    <a:pt x="504" y="3192"/>
                  </a:cubicBezTo>
                  <a:lnTo>
                    <a:pt x="533" y="3485"/>
                  </a:lnTo>
                  <a:cubicBezTo>
                    <a:pt x="561" y="3773"/>
                    <a:pt x="789" y="3999"/>
                    <a:pt x="1075" y="4027"/>
                  </a:cubicBezTo>
                  <a:lnTo>
                    <a:pt x="1368" y="4056"/>
                  </a:lnTo>
                  <a:cubicBezTo>
                    <a:pt x="1487" y="4068"/>
                    <a:pt x="1600" y="4115"/>
                    <a:pt x="1693" y="4190"/>
                  </a:cubicBezTo>
                  <a:lnTo>
                    <a:pt x="1919" y="4377"/>
                  </a:lnTo>
                  <a:cubicBezTo>
                    <a:pt x="1990" y="4434"/>
                    <a:pt x="2071" y="4475"/>
                    <a:pt x="2156" y="4496"/>
                  </a:cubicBezTo>
                  <a:cubicBezTo>
                    <a:pt x="1196" y="3159"/>
                    <a:pt x="1502" y="1242"/>
                    <a:pt x="2887" y="305"/>
                  </a:cubicBezTo>
                  <a:lnTo>
                    <a:pt x="2686" y="139"/>
                  </a:lnTo>
                  <a:cubicBezTo>
                    <a:pt x="2575" y="47"/>
                    <a:pt x="2439" y="1"/>
                    <a:pt x="23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2" name="Google Shape;5302;p66"/>
            <p:cNvSpPr/>
            <p:nvPr/>
          </p:nvSpPr>
          <p:spPr>
            <a:xfrm>
              <a:off x="6332272" y="1299246"/>
              <a:ext cx="31070" cy="228392"/>
            </a:xfrm>
            <a:custGeom>
              <a:avLst/>
              <a:gdLst/>
              <a:ahLst/>
              <a:cxnLst/>
              <a:rect l="l" t="t" r="r" b="b"/>
              <a:pathLst>
                <a:path w="1106" h="8130" extrusionOk="0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lnTo>
                    <a:pt x="1" y="8130"/>
                  </a:lnTo>
                  <a:lnTo>
                    <a:pt x="1105" y="8130"/>
                  </a:lnTo>
                  <a:lnTo>
                    <a:pt x="1105" y="552"/>
                  </a:lnTo>
                  <a:cubicBezTo>
                    <a:pt x="1105" y="247"/>
                    <a:pt x="858" y="0"/>
                    <a:pt x="554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3" name="Google Shape;5303;p66"/>
            <p:cNvSpPr/>
            <p:nvPr/>
          </p:nvSpPr>
          <p:spPr>
            <a:xfrm>
              <a:off x="6332328" y="1480920"/>
              <a:ext cx="31014" cy="46718"/>
            </a:xfrm>
            <a:custGeom>
              <a:avLst/>
              <a:gdLst/>
              <a:ahLst/>
              <a:cxnLst/>
              <a:rect l="l" t="t" r="r" b="b"/>
              <a:pathLst>
                <a:path w="1104" h="1663" extrusionOk="0">
                  <a:moveTo>
                    <a:pt x="0" y="0"/>
                  </a:moveTo>
                  <a:lnTo>
                    <a:pt x="0" y="1663"/>
                  </a:lnTo>
                  <a:lnTo>
                    <a:pt x="1103" y="1663"/>
                  </a:lnTo>
                  <a:lnTo>
                    <a:pt x="1103" y="440"/>
                  </a:lnTo>
                  <a:cubicBezTo>
                    <a:pt x="772" y="216"/>
                    <a:pt x="395" y="65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4" name="Google Shape;5304;p66"/>
            <p:cNvSpPr/>
            <p:nvPr/>
          </p:nvSpPr>
          <p:spPr>
            <a:xfrm>
              <a:off x="6197203" y="1495725"/>
              <a:ext cx="251737" cy="98268"/>
            </a:xfrm>
            <a:custGeom>
              <a:avLst/>
              <a:gdLst/>
              <a:ahLst/>
              <a:cxnLst/>
              <a:rect l="l" t="t" r="r" b="b"/>
              <a:pathLst>
                <a:path w="8961" h="3498" extrusionOk="0">
                  <a:moveTo>
                    <a:pt x="4360" y="1"/>
                  </a:moveTo>
                  <a:cubicBezTo>
                    <a:pt x="3693" y="1"/>
                    <a:pt x="3029" y="301"/>
                    <a:pt x="2592" y="885"/>
                  </a:cubicBezTo>
                  <a:cubicBezTo>
                    <a:pt x="2399" y="1142"/>
                    <a:pt x="2096" y="1288"/>
                    <a:pt x="1773" y="1289"/>
                  </a:cubicBezTo>
                  <a:cubicBezTo>
                    <a:pt x="1469" y="1291"/>
                    <a:pt x="1169" y="1374"/>
                    <a:pt x="887" y="1552"/>
                  </a:cubicBezTo>
                  <a:cubicBezTo>
                    <a:pt x="1" y="2120"/>
                    <a:pt x="421" y="3497"/>
                    <a:pt x="1473" y="3497"/>
                  </a:cubicBezTo>
                  <a:lnTo>
                    <a:pt x="7975" y="3497"/>
                  </a:lnTo>
                  <a:cubicBezTo>
                    <a:pt x="8519" y="3497"/>
                    <a:pt x="8961" y="3057"/>
                    <a:pt x="8961" y="2512"/>
                  </a:cubicBezTo>
                  <a:lnTo>
                    <a:pt x="8961" y="1846"/>
                  </a:lnTo>
                  <a:cubicBezTo>
                    <a:pt x="8961" y="1146"/>
                    <a:pt x="8400" y="552"/>
                    <a:pt x="7672" y="552"/>
                  </a:cubicBezTo>
                  <a:cubicBezTo>
                    <a:pt x="7389" y="552"/>
                    <a:pt x="7119" y="611"/>
                    <a:pt x="6874" y="717"/>
                  </a:cubicBezTo>
                  <a:cubicBezTo>
                    <a:pt x="6749" y="770"/>
                    <a:pt x="6617" y="797"/>
                    <a:pt x="6484" y="797"/>
                  </a:cubicBezTo>
                  <a:cubicBezTo>
                    <a:pt x="6245" y="797"/>
                    <a:pt x="6004" y="711"/>
                    <a:pt x="5806" y="542"/>
                  </a:cubicBezTo>
                  <a:cubicBezTo>
                    <a:pt x="5389" y="179"/>
                    <a:pt x="4873" y="1"/>
                    <a:pt x="4360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5" name="Google Shape;5305;p66"/>
            <p:cNvSpPr/>
            <p:nvPr/>
          </p:nvSpPr>
          <p:spPr>
            <a:xfrm>
              <a:off x="6197203" y="1497860"/>
              <a:ext cx="106386" cy="96133"/>
            </a:xfrm>
            <a:custGeom>
              <a:avLst/>
              <a:gdLst/>
              <a:ahLst/>
              <a:cxnLst/>
              <a:rect l="l" t="t" r="r" b="b"/>
              <a:pathLst>
                <a:path w="3787" h="3422" extrusionOk="0">
                  <a:moveTo>
                    <a:pt x="3787" y="0"/>
                  </a:moveTo>
                  <a:lnTo>
                    <a:pt x="3787" y="0"/>
                  </a:lnTo>
                  <a:cubicBezTo>
                    <a:pt x="3302" y="130"/>
                    <a:pt x="2884" y="419"/>
                    <a:pt x="2592" y="809"/>
                  </a:cubicBezTo>
                  <a:cubicBezTo>
                    <a:pt x="2399" y="1066"/>
                    <a:pt x="2096" y="1212"/>
                    <a:pt x="1773" y="1213"/>
                  </a:cubicBezTo>
                  <a:cubicBezTo>
                    <a:pt x="1469" y="1215"/>
                    <a:pt x="1169" y="1298"/>
                    <a:pt x="887" y="1476"/>
                  </a:cubicBezTo>
                  <a:cubicBezTo>
                    <a:pt x="1" y="2044"/>
                    <a:pt x="421" y="3421"/>
                    <a:pt x="1473" y="3421"/>
                  </a:cubicBezTo>
                  <a:lnTo>
                    <a:pt x="3600" y="3421"/>
                  </a:lnTo>
                  <a:cubicBezTo>
                    <a:pt x="2997" y="2351"/>
                    <a:pt x="3060" y="1013"/>
                    <a:pt x="37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6" name="Google Shape;5306;p66"/>
            <p:cNvSpPr/>
            <p:nvPr/>
          </p:nvSpPr>
          <p:spPr>
            <a:xfrm>
              <a:off x="6138181" y="1286183"/>
              <a:ext cx="65680" cy="59781"/>
            </a:xfrm>
            <a:custGeom>
              <a:avLst/>
              <a:gdLst/>
              <a:ahLst/>
              <a:cxnLst/>
              <a:rect l="l" t="t" r="r" b="b"/>
              <a:pathLst>
                <a:path w="2338" h="2128" extrusionOk="0">
                  <a:moveTo>
                    <a:pt x="1169" y="1"/>
                  </a:moveTo>
                  <a:cubicBezTo>
                    <a:pt x="887" y="1"/>
                    <a:pt x="616" y="112"/>
                    <a:pt x="417" y="313"/>
                  </a:cubicBezTo>
                  <a:cubicBezTo>
                    <a:pt x="1" y="727"/>
                    <a:pt x="1" y="1401"/>
                    <a:pt x="417" y="1817"/>
                  </a:cubicBezTo>
                  <a:cubicBezTo>
                    <a:pt x="625" y="2024"/>
                    <a:pt x="897" y="2128"/>
                    <a:pt x="1169" y="2128"/>
                  </a:cubicBezTo>
                  <a:cubicBezTo>
                    <a:pt x="1441" y="2128"/>
                    <a:pt x="1713" y="2024"/>
                    <a:pt x="1921" y="1817"/>
                  </a:cubicBezTo>
                  <a:cubicBezTo>
                    <a:pt x="2337" y="1401"/>
                    <a:pt x="2337" y="727"/>
                    <a:pt x="1921" y="313"/>
                  </a:cubicBezTo>
                  <a:cubicBezTo>
                    <a:pt x="1722" y="112"/>
                    <a:pt x="1451" y="1"/>
                    <a:pt x="1169" y="1"/>
                  </a:cubicBezTo>
                  <a:close/>
                </a:path>
              </a:pathLst>
            </a:custGeom>
            <a:solidFill>
              <a:srgbClr val="F4B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7" name="Google Shape;5307;p66"/>
            <p:cNvSpPr/>
            <p:nvPr/>
          </p:nvSpPr>
          <p:spPr>
            <a:xfrm>
              <a:off x="6100817" y="1247556"/>
              <a:ext cx="140406" cy="137091"/>
            </a:xfrm>
            <a:custGeom>
              <a:avLst/>
              <a:gdLst/>
              <a:ahLst/>
              <a:cxnLst/>
              <a:rect l="l" t="t" r="r" b="b"/>
              <a:pathLst>
                <a:path w="4998" h="4880" extrusionOk="0">
                  <a:moveTo>
                    <a:pt x="2500" y="368"/>
                  </a:moveTo>
                  <a:cubicBezTo>
                    <a:pt x="2595" y="368"/>
                    <a:pt x="2690" y="399"/>
                    <a:pt x="2767" y="463"/>
                  </a:cubicBezTo>
                  <a:lnTo>
                    <a:pt x="2993" y="649"/>
                  </a:lnTo>
                  <a:cubicBezTo>
                    <a:pt x="3114" y="749"/>
                    <a:pt x="3260" y="809"/>
                    <a:pt x="3417" y="824"/>
                  </a:cubicBezTo>
                  <a:lnTo>
                    <a:pt x="3709" y="853"/>
                  </a:lnTo>
                  <a:cubicBezTo>
                    <a:pt x="3908" y="872"/>
                    <a:pt x="4068" y="1031"/>
                    <a:pt x="4086" y="1231"/>
                  </a:cubicBezTo>
                  <a:lnTo>
                    <a:pt x="4115" y="1524"/>
                  </a:lnTo>
                  <a:cubicBezTo>
                    <a:pt x="4130" y="1679"/>
                    <a:pt x="4192" y="1825"/>
                    <a:pt x="4291" y="1946"/>
                  </a:cubicBezTo>
                  <a:lnTo>
                    <a:pt x="4476" y="2173"/>
                  </a:lnTo>
                  <a:cubicBezTo>
                    <a:pt x="4604" y="2327"/>
                    <a:pt x="4604" y="2553"/>
                    <a:pt x="4476" y="2707"/>
                  </a:cubicBezTo>
                  <a:lnTo>
                    <a:pt x="4291" y="2934"/>
                  </a:lnTo>
                  <a:cubicBezTo>
                    <a:pt x="4192" y="3055"/>
                    <a:pt x="4130" y="3201"/>
                    <a:pt x="4116" y="3356"/>
                  </a:cubicBezTo>
                  <a:lnTo>
                    <a:pt x="4086" y="3649"/>
                  </a:lnTo>
                  <a:cubicBezTo>
                    <a:pt x="4068" y="3849"/>
                    <a:pt x="3908" y="4007"/>
                    <a:pt x="3709" y="4027"/>
                  </a:cubicBezTo>
                  <a:lnTo>
                    <a:pt x="3417" y="4056"/>
                  </a:lnTo>
                  <a:cubicBezTo>
                    <a:pt x="3260" y="4071"/>
                    <a:pt x="3114" y="4131"/>
                    <a:pt x="2993" y="4230"/>
                  </a:cubicBezTo>
                  <a:lnTo>
                    <a:pt x="2767" y="4417"/>
                  </a:lnTo>
                  <a:cubicBezTo>
                    <a:pt x="2690" y="4481"/>
                    <a:pt x="2595" y="4512"/>
                    <a:pt x="2500" y="4512"/>
                  </a:cubicBezTo>
                  <a:cubicBezTo>
                    <a:pt x="2405" y="4512"/>
                    <a:pt x="2310" y="4481"/>
                    <a:pt x="2232" y="4417"/>
                  </a:cubicBezTo>
                  <a:lnTo>
                    <a:pt x="2006" y="4230"/>
                  </a:lnTo>
                  <a:cubicBezTo>
                    <a:pt x="1884" y="4131"/>
                    <a:pt x="1738" y="4071"/>
                    <a:pt x="1583" y="4056"/>
                  </a:cubicBezTo>
                  <a:lnTo>
                    <a:pt x="1290" y="4027"/>
                  </a:lnTo>
                  <a:cubicBezTo>
                    <a:pt x="1091" y="4007"/>
                    <a:pt x="932" y="3848"/>
                    <a:pt x="912" y="3649"/>
                  </a:cubicBezTo>
                  <a:lnTo>
                    <a:pt x="885" y="3356"/>
                  </a:lnTo>
                  <a:cubicBezTo>
                    <a:pt x="868" y="3201"/>
                    <a:pt x="808" y="3055"/>
                    <a:pt x="708" y="2933"/>
                  </a:cubicBezTo>
                  <a:lnTo>
                    <a:pt x="523" y="2707"/>
                  </a:lnTo>
                  <a:cubicBezTo>
                    <a:pt x="395" y="2551"/>
                    <a:pt x="395" y="2327"/>
                    <a:pt x="523" y="2173"/>
                  </a:cubicBezTo>
                  <a:lnTo>
                    <a:pt x="708" y="1946"/>
                  </a:lnTo>
                  <a:cubicBezTo>
                    <a:pt x="808" y="1825"/>
                    <a:pt x="868" y="1679"/>
                    <a:pt x="885" y="1522"/>
                  </a:cubicBezTo>
                  <a:lnTo>
                    <a:pt x="912" y="1231"/>
                  </a:lnTo>
                  <a:cubicBezTo>
                    <a:pt x="933" y="1031"/>
                    <a:pt x="1091" y="872"/>
                    <a:pt x="1290" y="853"/>
                  </a:cubicBezTo>
                  <a:lnTo>
                    <a:pt x="1583" y="824"/>
                  </a:lnTo>
                  <a:cubicBezTo>
                    <a:pt x="1739" y="809"/>
                    <a:pt x="1886" y="749"/>
                    <a:pt x="2006" y="649"/>
                  </a:cubicBezTo>
                  <a:lnTo>
                    <a:pt x="2232" y="463"/>
                  </a:lnTo>
                  <a:cubicBezTo>
                    <a:pt x="2310" y="399"/>
                    <a:pt x="2405" y="368"/>
                    <a:pt x="2500" y="368"/>
                  </a:cubicBezTo>
                  <a:close/>
                  <a:moveTo>
                    <a:pt x="2500" y="1"/>
                  </a:moveTo>
                  <a:cubicBezTo>
                    <a:pt x="2322" y="1"/>
                    <a:pt x="2144" y="60"/>
                    <a:pt x="1999" y="179"/>
                  </a:cubicBezTo>
                  <a:lnTo>
                    <a:pt x="1773" y="366"/>
                  </a:lnTo>
                  <a:cubicBezTo>
                    <a:pt x="1708" y="419"/>
                    <a:pt x="1629" y="450"/>
                    <a:pt x="1546" y="460"/>
                  </a:cubicBezTo>
                  <a:lnTo>
                    <a:pt x="1254" y="488"/>
                  </a:lnTo>
                  <a:cubicBezTo>
                    <a:pt x="882" y="524"/>
                    <a:pt x="583" y="821"/>
                    <a:pt x="547" y="1195"/>
                  </a:cubicBezTo>
                  <a:lnTo>
                    <a:pt x="519" y="1487"/>
                  </a:lnTo>
                  <a:cubicBezTo>
                    <a:pt x="511" y="1570"/>
                    <a:pt x="478" y="1649"/>
                    <a:pt x="425" y="1713"/>
                  </a:cubicBezTo>
                  <a:lnTo>
                    <a:pt x="238" y="1940"/>
                  </a:lnTo>
                  <a:cubicBezTo>
                    <a:pt x="0" y="2229"/>
                    <a:pt x="0" y="2649"/>
                    <a:pt x="238" y="2940"/>
                  </a:cubicBezTo>
                  <a:lnTo>
                    <a:pt x="425" y="3166"/>
                  </a:lnTo>
                  <a:cubicBezTo>
                    <a:pt x="478" y="3231"/>
                    <a:pt x="511" y="3310"/>
                    <a:pt x="519" y="3392"/>
                  </a:cubicBezTo>
                  <a:lnTo>
                    <a:pt x="547" y="3685"/>
                  </a:lnTo>
                  <a:cubicBezTo>
                    <a:pt x="583" y="4059"/>
                    <a:pt x="882" y="4356"/>
                    <a:pt x="1254" y="4392"/>
                  </a:cubicBezTo>
                  <a:lnTo>
                    <a:pt x="1546" y="4420"/>
                  </a:lnTo>
                  <a:cubicBezTo>
                    <a:pt x="1629" y="4429"/>
                    <a:pt x="1708" y="4461"/>
                    <a:pt x="1773" y="4514"/>
                  </a:cubicBezTo>
                  <a:lnTo>
                    <a:pt x="1999" y="4701"/>
                  </a:lnTo>
                  <a:cubicBezTo>
                    <a:pt x="2144" y="4820"/>
                    <a:pt x="2322" y="4879"/>
                    <a:pt x="2500" y="4879"/>
                  </a:cubicBezTo>
                  <a:cubicBezTo>
                    <a:pt x="2677" y="4879"/>
                    <a:pt x="2855" y="4820"/>
                    <a:pt x="2999" y="4701"/>
                  </a:cubicBezTo>
                  <a:lnTo>
                    <a:pt x="3225" y="4514"/>
                  </a:lnTo>
                  <a:cubicBezTo>
                    <a:pt x="3290" y="4461"/>
                    <a:pt x="3369" y="4428"/>
                    <a:pt x="3453" y="4420"/>
                  </a:cubicBezTo>
                  <a:lnTo>
                    <a:pt x="3744" y="4392"/>
                  </a:lnTo>
                  <a:cubicBezTo>
                    <a:pt x="4118" y="4356"/>
                    <a:pt x="4415" y="4057"/>
                    <a:pt x="4451" y="3685"/>
                  </a:cubicBezTo>
                  <a:lnTo>
                    <a:pt x="4481" y="3392"/>
                  </a:lnTo>
                  <a:cubicBezTo>
                    <a:pt x="4488" y="3310"/>
                    <a:pt x="4520" y="3231"/>
                    <a:pt x="4574" y="3166"/>
                  </a:cubicBezTo>
                  <a:lnTo>
                    <a:pt x="4760" y="2940"/>
                  </a:lnTo>
                  <a:cubicBezTo>
                    <a:pt x="4998" y="2649"/>
                    <a:pt x="4998" y="2229"/>
                    <a:pt x="4760" y="1940"/>
                  </a:cubicBezTo>
                  <a:lnTo>
                    <a:pt x="4574" y="1713"/>
                  </a:lnTo>
                  <a:cubicBezTo>
                    <a:pt x="4520" y="1649"/>
                    <a:pt x="4488" y="1570"/>
                    <a:pt x="4481" y="1487"/>
                  </a:cubicBezTo>
                  <a:lnTo>
                    <a:pt x="4451" y="1195"/>
                  </a:lnTo>
                  <a:cubicBezTo>
                    <a:pt x="4415" y="821"/>
                    <a:pt x="4118" y="524"/>
                    <a:pt x="3744" y="488"/>
                  </a:cubicBezTo>
                  <a:lnTo>
                    <a:pt x="3453" y="460"/>
                  </a:lnTo>
                  <a:cubicBezTo>
                    <a:pt x="3369" y="450"/>
                    <a:pt x="3290" y="419"/>
                    <a:pt x="3225" y="366"/>
                  </a:cubicBezTo>
                  <a:lnTo>
                    <a:pt x="2999" y="179"/>
                  </a:lnTo>
                  <a:cubicBezTo>
                    <a:pt x="2855" y="60"/>
                    <a:pt x="2677" y="1"/>
                    <a:pt x="25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8" name="Google Shape;5308;p66"/>
            <p:cNvSpPr/>
            <p:nvPr/>
          </p:nvSpPr>
          <p:spPr>
            <a:xfrm>
              <a:off x="6135989" y="1281014"/>
              <a:ext cx="70091" cy="70119"/>
            </a:xfrm>
            <a:custGeom>
              <a:avLst/>
              <a:gdLst/>
              <a:ahLst/>
              <a:cxnLst/>
              <a:rect l="l" t="t" r="r" b="b"/>
              <a:pathLst>
                <a:path w="2495" h="2496" extrusionOk="0">
                  <a:moveTo>
                    <a:pt x="1247" y="369"/>
                  </a:moveTo>
                  <a:cubicBezTo>
                    <a:pt x="1732" y="369"/>
                    <a:pt x="2129" y="764"/>
                    <a:pt x="2129" y="1249"/>
                  </a:cubicBezTo>
                  <a:cubicBezTo>
                    <a:pt x="2129" y="1734"/>
                    <a:pt x="1732" y="2129"/>
                    <a:pt x="1247" y="2129"/>
                  </a:cubicBezTo>
                  <a:cubicBezTo>
                    <a:pt x="762" y="2129"/>
                    <a:pt x="367" y="1734"/>
                    <a:pt x="367" y="1249"/>
                  </a:cubicBezTo>
                  <a:cubicBezTo>
                    <a:pt x="367" y="764"/>
                    <a:pt x="762" y="369"/>
                    <a:pt x="1247" y="369"/>
                  </a:cubicBezTo>
                  <a:close/>
                  <a:moveTo>
                    <a:pt x="1247" y="1"/>
                  </a:moveTo>
                  <a:cubicBezTo>
                    <a:pt x="560" y="1"/>
                    <a:pt x="1" y="562"/>
                    <a:pt x="1" y="1249"/>
                  </a:cubicBezTo>
                  <a:cubicBezTo>
                    <a:pt x="1" y="1936"/>
                    <a:pt x="560" y="2495"/>
                    <a:pt x="1247" y="2495"/>
                  </a:cubicBezTo>
                  <a:cubicBezTo>
                    <a:pt x="1936" y="2495"/>
                    <a:pt x="2495" y="1936"/>
                    <a:pt x="2495" y="1249"/>
                  </a:cubicBezTo>
                  <a:cubicBezTo>
                    <a:pt x="2495" y="562"/>
                    <a:pt x="1936" y="1"/>
                    <a:pt x="1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9" name="Google Shape;5309;p66"/>
            <p:cNvSpPr/>
            <p:nvPr/>
          </p:nvSpPr>
          <p:spPr>
            <a:xfrm>
              <a:off x="6190180" y="1294077"/>
              <a:ext cx="263901" cy="305085"/>
            </a:xfrm>
            <a:custGeom>
              <a:avLst/>
              <a:gdLst/>
              <a:ahLst/>
              <a:cxnLst/>
              <a:rect l="l" t="t" r="r" b="b"/>
              <a:pathLst>
                <a:path w="9394" h="10860" extrusionOk="0">
                  <a:moveTo>
                    <a:pt x="3712" y="2024"/>
                  </a:moveTo>
                  <a:cubicBezTo>
                    <a:pt x="3732" y="2024"/>
                    <a:pt x="3751" y="2024"/>
                    <a:pt x="3772" y="2026"/>
                  </a:cubicBezTo>
                  <a:cubicBezTo>
                    <a:pt x="4186" y="2059"/>
                    <a:pt x="4581" y="2241"/>
                    <a:pt x="4876" y="2550"/>
                  </a:cubicBezTo>
                  <a:lnTo>
                    <a:pt x="4876" y="3732"/>
                  </a:lnTo>
                  <a:lnTo>
                    <a:pt x="4079" y="2995"/>
                  </a:lnTo>
                  <a:cubicBezTo>
                    <a:pt x="4044" y="2962"/>
                    <a:pt x="3999" y="2946"/>
                    <a:pt x="3954" y="2946"/>
                  </a:cubicBezTo>
                  <a:cubicBezTo>
                    <a:pt x="3905" y="2946"/>
                    <a:pt x="3856" y="2965"/>
                    <a:pt x="3820" y="3004"/>
                  </a:cubicBezTo>
                  <a:cubicBezTo>
                    <a:pt x="3752" y="3079"/>
                    <a:pt x="3757" y="3195"/>
                    <a:pt x="3830" y="3263"/>
                  </a:cubicBezTo>
                  <a:lnTo>
                    <a:pt x="4876" y="4231"/>
                  </a:lnTo>
                  <a:lnTo>
                    <a:pt x="4876" y="4425"/>
                  </a:lnTo>
                  <a:cubicBezTo>
                    <a:pt x="4796" y="4436"/>
                    <a:pt x="4716" y="4442"/>
                    <a:pt x="4637" y="4442"/>
                  </a:cubicBezTo>
                  <a:cubicBezTo>
                    <a:pt x="3751" y="4442"/>
                    <a:pt x="3004" y="3754"/>
                    <a:pt x="2935" y="2864"/>
                  </a:cubicBezTo>
                  <a:cubicBezTo>
                    <a:pt x="2899" y="2409"/>
                    <a:pt x="3263" y="2024"/>
                    <a:pt x="3712" y="2024"/>
                  </a:cubicBezTo>
                  <a:close/>
                  <a:moveTo>
                    <a:pt x="7692" y="2737"/>
                  </a:moveTo>
                  <a:cubicBezTo>
                    <a:pt x="8212" y="2737"/>
                    <a:pt x="8635" y="3184"/>
                    <a:pt x="8593" y="3714"/>
                  </a:cubicBezTo>
                  <a:cubicBezTo>
                    <a:pt x="8513" y="4735"/>
                    <a:pt x="7657" y="5523"/>
                    <a:pt x="6642" y="5523"/>
                  </a:cubicBezTo>
                  <a:cubicBezTo>
                    <a:pt x="6545" y="5523"/>
                    <a:pt x="6447" y="5516"/>
                    <a:pt x="6347" y="5501"/>
                  </a:cubicBezTo>
                  <a:lnTo>
                    <a:pt x="6347" y="5251"/>
                  </a:lnTo>
                  <a:lnTo>
                    <a:pt x="7538" y="4175"/>
                  </a:lnTo>
                  <a:cubicBezTo>
                    <a:pt x="7612" y="4107"/>
                    <a:pt x="7618" y="3991"/>
                    <a:pt x="7550" y="3916"/>
                  </a:cubicBezTo>
                  <a:cubicBezTo>
                    <a:pt x="7514" y="3876"/>
                    <a:pt x="7465" y="3856"/>
                    <a:pt x="7415" y="3856"/>
                  </a:cubicBezTo>
                  <a:cubicBezTo>
                    <a:pt x="7371" y="3856"/>
                    <a:pt x="7326" y="3872"/>
                    <a:pt x="7291" y="3904"/>
                  </a:cubicBezTo>
                  <a:lnTo>
                    <a:pt x="6347" y="4757"/>
                  </a:lnTo>
                  <a:lnTo>
                    <a:pt x="6347" y="3349"/>
                  </a:lnTo>
                  <a:cubicBezTo>
                    <a:pt x="6685" y="2992"/>
                    <a:pt x="7140" y="2778"/>
                    <a:pt x="7619" y="2740"/>
                  </a:cubicBezTo>
                  <a:cubicBezTo>
                    <a:pt x="7644" y="2738"/>
                    <a:pt x="7668" y="2737"/>
                    <a:pt x="7692" y="2737"/>
                  </a:cubicBezTo>
                  <a:close/>
                  <a:moveTo>
                    <a:pt x="5612" y="0"/>
                  </a:moveTo>
                  <a:cubicBezTo>
                    <a:pt x="5206" y="0"/>
                    <a:pt x="4876" y="330"/>
                    <a:pt x="4876" y="737"/>
                  </a:cubicBezTo>
                  <a:lnTo>
                    <a:pt x="4876" y="2065"/>
                  </a:lnTo>
                  <a:cubicBezTo>
                    <a:pt x="4564" y="1833"/>
                    <a:pt x="4191" y="1691"/>
                    <a:pt x="3800" y="1661"/>
                  </a:cubicBezTo>
                  <a:cubicBezTo>
                    <a:pt x="3769" y="1659"/>
                    <a:pt x="3739" y="1657"/>
                    <a:pt x="3708" y="1657"/>
                  </a:cubicBezTo>
                  <a:cubicBezTo>
                    <a:pt x="3050" y="1657"/>
                    <a:pt x="2517" y="2223"/>
                    <a:pt x="2569" y="2892"/>
                  </a:cubicBezTo>
                  <a:cubicBezTo>
                    <a:pt x="2655" y="3973"/>
                    <a:pt x="3559" y="4809"/>
                    <a:pt x="4638" y="4809"/>
                  </a:cubicBezTo>
                  <a:cubicBezTo>
                    <a:pt x="4717" y="4809"/>
                    <a:pt x="4796" y="4805"/>
                    <a:pt x="4876" y="4796"/>
                  </a:cubicBezTo>
                  <a:lnTo>
                    <a:pt x="4876" y="7010"/>
                  </a:lnTo>
                  <a:cubicBezTo>
                    <a:pt x="4786" y="7000"/>
                    <a:pt x="4696" y="6995"/>
                    <a:pt x="4606" y="6995"/>
                  </a:cubicBezTo>
                  <a:cubicBezTo>
                    <a:pt x="3872" y="6995"/>
                    <a:pt x="3163" y="7328"/>
                    <a:pt x="2694" y="7953"/>
                  </a:cubicBezTo>
                  <a:cubicBezTo>
                    <a:pt x="2537" y="8163"/>
                    <a:pt x="2293" y="8284"/>
                    <a:pt x="2023" y="8284"/>
                  </a:cubicBezTo>
                  <a:cubicBezTo>
                    <a:pt x="1687" y="8285"/>
                    <a:pt x="1350" y="8378"/>
                    <a:pt x="1038" y="8576"/>
                  </a:cubicBezTo>
                  <a:cubicBezTo>
                    <a:pt x="1" y="9241"/>
                    <a:pt x="485" y="10859"/>
                    <a:pt x="1723" y="10859"/>
                  </a:cubicBezTo>
                  <a:lnTo>
                    <a:pt x="6622" y="10859"/>
                  </a:lnTo>
                  <a:cubicBezTo>
                    <a:pt x="6723" y="10859"/>
                    <a:pt x="6804" y="10778"/>
                    <a:pt x="6804" y="10675"/>
                  </a:cubicBezTo>
                  <a:cubicBezTo>
                    <a:pt x="6804" y="10574"/>
                    <a:pt x="6723" y="10493"/>
                    <a:pt x="6622" y="10493"/>
                  </a:cubicBezTo>
                  <a:lnTo>
                    <a:pt x="1723" y="10493"/>
                  </a:lnTo>
                  <a:cubicBezTo>
                    <a:pt x="1237" y="10493"/>
                    <a:pt x="962" y="10149"/>
                    <a:pt x="876" y="9855"/>
                  </a:cubicBezTo>
                  <a:cubicBezTo>
                    <a:pt x="789" y="9554"/>
                    <a:pt x="837" y="9140"/>
                    <a:pt x="1235" y="8885"/>
                  </a:cubicBezTo>
                  <a:cubicBezTo>
                    <a:pt x="1484" y="8728"/>
                    <a:pt x="1751" y="8651"/>
                    <a:pt x="2025" y="8650"/>
                  </a:cubicBezTo>
                  <a:cubicBezTo>
                    <a:pt x="2411" y="8650"/>
                    <a:pt x="2762" y="8475"/>
                    <a:pt x="2988" y="8173"/>
                  </a:cubicBezTo>
                  <a:cubicBezTo>
                    <a:pt x="3391" y="7636"/>
                    <a:pt x="3998" y="7362"/>
                    <a:pt x="4609" y="7362"/>
                  </a:cubicBezTo>
                  <a:cubicBezTo>
                    <a:pt x="5080" y="7362"/>
                    <a:pt x="5554" y="7525"/>
                    <a:pt x="5936" y="7858"/>
                  </a:cubicBezTo>
                  <a:cubicBezTo>
                    <a:pt x="6004" y="7916"/>
                    <a:pt x="6063" y="7953"/>
                    <a:pt x="6063" y="7953"/>
                  </a:cubicBezTo>
                  <a:cubicBezTo>
                    <a:pt x="6063" y="7953"/>
                    <a:pt x="6063" y="7953"/>
                    <a:pt x="6063" y="7953"/>
                  </a:cubicBezTo>
                  <a:lnTo>
                    <a:pt x="6063" y="7953"/>
                  </a:lnTo>
                  <a:cubicBezTo>
                    <a:pt x="6266" y="8089"/>
                    <a:pt x="6500" y="8159"/>
                    <a:pt x="6733" y="8159"/>
                  </a:cubicBezTo>
                  <a:cubicBezTo>
                    <a:pt x="6890" y="8159"/>
                    <a:pt x="7048" y="8127"/>
                    <a:pt x="7196" y="8063"/>
                  </a:cubicBezTo>
                  <a:cubicBezTo>
                    <a:pt x="7426" y="7964"/>
                    <a:pt x="7671" y="7914"/>
                    <a:pt x="7922" y="7914"/>
                  </a:cubicBezTo>
                  <a:lnTo>
                    <a:pt x="7936" y="7914"/>
                  </a:lnTo>
                  <a:cubicBezTo>
                    <a:pt x="8537" y="7919"/>
                    <a:pt x="9027" y="8416"/>
                    <a:pt x="9027" y="9024"/>
                  </a:cubicBezTo>
                  <a:lnTo>
                    <a:pt x="9027" y="9690"/>
                  </a:lnTo>
                  <a:cubicBezTo>
                    <a:pt x="9027" y="10133"/>
                    <a:pt x="8667" y="10493"/>
                    <a:pt x="8225" y="10493"/>
                  </a:cubicBezTo>
                  <a:lnTo>
                    <a:pt x="7481" y="10493"/>
                  </a:lnTo>
                  <a:cubicBezTo>
                    <a:pt x="7380" y="10493"/>
                    <a:pt x="7297" y="10574"/>
                    <a:pt x="7297" y="10677"/>
                  </a:cubicBezTo>
                  <a:cubicBezTo>
                    <a:pt x="7297" y="10778"/>
                    <a:pt x="7380" y="10859"/>
                    <a:pt x="7481" y="10859"/>
                  </a:cubicBezTo>
                  <a:lnTo>
                    <a:pt x="8225" y="10859"/>
                  </a:lnTo>
                  <a:cubicBezTo>
                    <a:pt x="8869" y="10859"/>
                    <a:pt x="9393" y="10335"/>
                    <a:pt x="9393" y="9690"/>
                  </a:cubicBezTo>
                  <a:lnTo>
                    <a:pt x="9393" y="9024"/>
                  </a:lnTo>
                  <a:cubicBezTo>
                    <a:pt x="9393" y="8216"/>
                    <a:pt x="8741" y="7554"/>
                    <a:pt x="7937" y="7548"/>
                  </a:cubicBezTo>
                  <a:cubicBezTo>
                    <a:pt x="7909" y="7551"/>
                    <a:pt x="7512" y="7527"/>
                    <a:pt x="7051" y="7726"/>
                  </a:cubicBezTo>
                  <a:cubicBezTo>
                    <a:pt x="6949" y="7770"/>
                    <a:pt x="6841" y="7792"/>
                    <a:pt x="6733" y="7792"/>
                  </a:cubicBezTo>
                  <a:cubicBezTo>
                    <a:pt x="6601" y="7792"/>
                    <a:pt x="6469" y="7759"/>
                    <a:pt x="6347" y="7696"/>
                  </a:cubicBezTo>
                  <a:lnTo>
                    <a:pt x="6347" y="5872"/>
                  </a:lnTo>
                  <a:cubicBezTo>
                    <a:pt x="6446" y="5885"/>
                    <a:pt x="6545" y="5891"/>
                    <a:pt x="6642" y="5891"/>
                  </a:cubicBezTo>
                  <a:cubicBezTo>
                    <a:pt x="7845" y="5891"/>
                    <a:pt x="8863" y="4957"/>
                    <a:pt x="8959" y="3742"/>
                  </a:cubicBezTo>
                  <a:cubicBezTo>
                    <a:pt x="9017" y="2998"/>
                    <a:pt x="8425" y="2370"/>
                    <a:pt x="7691" y="2370"/>
                  </a:cubicBezTo>
                  <a:cubicBezTo>
                    <a:pt x="7658" y="2370"/>
                    <a:pt x="7624" y="2371"/>
                    <a:pt x="7591" y="2374"/>
                  </a:cubicBezTo>
                  <a:cubicBezTo>
                    <a:pt x="7137" y="2410"/>
                    <a:pt x="6705" y="2579"/>
                    <a:pt x="6347" y="2856"/>
                  </a:cubicBezTo>
                  <a:lnTo>
                    <a:pt x="6347" y="2054"/>
                  </a:lnTo>
                  <a:cubicBezTo>
                    <a:pt x="6347" y="1952"/>
                    <a:pt x="6264" y="1871"/>
                    <a:pt x="6163" y="1871"/>
                  </a:cubicBezTo>
                  <a:cubicBezTo>
                    <a:pt x="6063" y="1871"/>
                    <a:pt x="5981" y="1952"/>
                    <a:pt x="5981" y="2054"/>
                  </a:cubicBezTo>
                  <a:lnTo>
                    <a:pt x="5981" y="7427"/>
                  </a:lnTo>
                  <a:cubicBezTo>
                    <a:pt x="5757" y="7271"/>
                    <a:pt x="5506" y="7153"/>
                    <a:pt x="5243" y="7081"/>
                  </a:cubicBezTo>
                  <a:lnTo>
                    <a:pt x="5243" y="737"/>
                  </a:lnTo>
                  <a:cubicBezTo>
                    <a:pt x="5243" y="534"/>
                    <a:pt x="5408" y="368"/>
                    <a:pt x="5612" y="368"/>
                  </a:cubicBezTo>
                  <a:cubicBezTo>
                    <a:pt x="5815" y="368"/>
                    <a:pt x="5981" y="532"/>
                    <a:pt x="5981" y="737"/>
                  </a:cubicBezTo>
                  <a:lnTo>
                    <a:pt x="5981" y="1195"/>
                  </a:lnTo>
                  <a:cubicBezTo>
                    <a:pt x="5981" y="1296"/>
                    <a:pt x="6063" y="1378"/>
                    <a:pt x="6163" y="1378"/>
                  </a:cubicBezTo>
                  <a:cubicBezTo>
                    <a:pt x="6264" y="1378"/>
                    <a:pt x="6347" y="1296"/>
                    <a:pt x="6347" y="1195"/>
                  </a:cubicBezTo>
                  <a:lnTo>
                    <a:pt x="6347" y="737"/>
                  </a:lnTo>
                  <a:cubicBezTo>
                    <a:pt x="6347" y="330"/>
                    <a:pt x="6019" y="0"/>
                    <a:pt x="56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0" name="Google Shape;5310;p66"/>
            <p:cNvSpPr/>
            <p:nvPr/>
          </p:nvSpPr>
          <p:spPr>
            <a:xfrm>
              <a:off x="6241420" y="1268204"/>
              <a:ext cx="68574" cy="51718"/>
            </a:xfrm>
            <a:custGeom>
              <a:avLst/>
              <a:gdLst/>
              <a:ahLst/>
              <a:cxnLst/>
              <a:rect l="l" t="t" r="r" b="b"/>
              <a:pathLst>
                <a:path w="2441" h="1841" extrusionOk="0">
                  <a:moveTo>
                    <a:pt x="208" y="1"/>
                  </a:moveTo>
                  <a:cubicBezTo>
                    <a:pt x="151" y="1"/>
                    <a:pt x="95" y="27"/>
                    <a:pt x="59" y="77"/>
                  </a:cubicBezTo>
                  <a:cubicBezTo>
                    <a:pt x="0" y="159"/>
                    <a:pt x="18" y="273"/>
                    <a:pt x="100" y="333"/>
                  </a:cubicBezTo>
                  <a:lnTo>
                    <a:pt x="2125" y="1806"/>
                  </a:lnTo>
                  <a:cubicBezTo>
                    <a:pt x="2158" y="1829"/>
                    <a:pt x="2195" y="1840"/>
                    <a:pt x="2232" y="1840"/>
                  </a:cubicBezTo>
                  <a:cubicBezTo>
                    <a:pt x="2289" y="1840"/>
                    <a:pt x="2345" y="1814"/>
                    <a:pt x="2382" y="1765"/>
                  </a:cubicBezTo>
                  <a:cubicBezTo>
                    <a:pt x="2440" y="1684"/>
                    <a:pt x="2422" y="1569"/>
                    <a:pt x="2341" y="1509"/>
                  </a:cubicBezTo>
                  <a:lnTo>
                    <a:pt x="315" y="36"/>
                  </a:lnTo>
                  <a:cubicBezTo>
                    <a:pt x="283" y="12"/>
                    <a:pt x="245" y="1"/>
                    <a:pt x="2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1" name="Google Shape;5311;p66"/>
            <p:cNvSpPr/>
            <p:nvPr/>
          </p:nvSpPr>
          <p:spPr>
            <a:xfrm>
              <a:off x="6194899" y="1402683"/>
              <a:ext cx="89222" cy="67197"/>
            </a:xfrm>
            <a:custGeom>
              <a:avLst/>
              <a:gdLst/>
              <a:ahLst/>
              <a:cxnLst/>
              <a:rect l="l" t="t" r="r" b="b"/>
              <a:pathLst>
                <a:path w="3176" h="2392" extrusionOk="0">
                  <a:moveTo>
                    <a:pt x="207" y="1"/>
                  </a:moveTo>
                  <a:cubicBezTo>
                    <a:pt x="151" y="1"/>
                    <a:pt x="96" y="27"/>
                    <a:pt x="60" y="75"/>
                  </a:cubicBezTo>
                  <a:cubicBezTo>
                    <a:pt x="0" y="157"/>
                    <a:pt x="18" y="271"/>
                    <a:pt x="99" y="332"/>
                  </a:cubicBezTo>
                  <a:lnTo>
                    <a:pt x="2861" y="2356"/>
                  </a:lnTo>
                  <a:cubicBezTo>
                    <a:pt x="2893" y="2380"/>
                    <a:pt x="2931" y="2391"/>
                    <a:pt x="2969" y="2391"/>
                  </a:cubicBezTo>
                  <a:cubicBezTo>
                    <a:pt x="3025" y="2391"/>
                    <a:pt x="3081" y="2365"/>
                    <a:pt x="3117" y="2317"/>
                  </a:cubicBezTo>
                  <a:cubicBezTo>
                    <a:pt x="3176" y="2235"/>
                    <a:pt x="3159" y="2121"/>
                    <a:pt x="3076" y="2060"/>
                  </a:cubicBezTo>
                  <a:lnTo>
                    <a:pt x="317" y="36"/>
                  </a:lnTo>
                  <a:cubicBezTo>
                    <a:pt x="283" y="12"/>
                    <a:pt x="245" y="1"/>
                    <a:pt x="2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2" name="Google Shape;5312;p66"/>
            <p:cNvSpPr/>
            <p:nvPr/>
          </p:nvSpPr>
          <p:spPr>
            <a:xfrm>
              <a:off x="6267968" y="1552640"/>
              <a:ext cx="41352" cy="25817"/>
            </a:xfrm>
            <a:custGeom>
              <a:avLst/>
              <a:gdLst/>
              <a:ahLst/>
              <a:cxnLst/>
              <a:rect l="l" t="t" r="r" b="b"/>
              <a:pathLst>
                <a:path w="1472" h="919" extrusionOk="0">
                  <a:moveTo>
                    <a:pt x="183" y="0"/>
                  </a:moveTo>
                  <a:cubicBezTo>
                    <a:pt x="82" y="0"/>
                    <a:pt x="0" y="82"/>
                    <a:pt x="0" y="183"/>
                  </a:cubicBezTo>
                  <a:cubicBezTo>
                    <a:pt x="0" y="285"/>
                    <a:pt x="82" y="367"/>
                    <a:pt x="183" y="367"/>
                  </a:cubicBezTo>
                  <a:cubicBezTo>
                    <a:pt x="386" y="367"/>
                    <a:pt x="552" y="532"/>
                    <a:pt x="552" y="736"/>
                  </a:cubicBezTo>
                  <a:cubicBezTo>
                    <a:pt x="552" y="837"/>
                    <a:pt x="635" y="918"/>
                    <a:pt x="736" y="918"/>
                  </a:cubicBezTo>
                  <a:cubicBezTo>
                    <a:pt x="837" y="918"/>
                    <a:pt x="918" y="837"/>
                    <a:pt x="918" y="736"/>
                  </a:cubicBezTo>
                  <a:cubicBezTo>
                    <a:pt x="918" y="532"/>
                    <a:pt x="1084" y="367"/>
                    <a:pt x="1287" y="367"/>
                  </a:cubicBezTo>
                  <a:cubicBezTo>
                    <a:pt x="1388" y="367"/>
                    <a:pt x="1471" y="285"/>
                    <a:pt x="1471" y="183"/>
                  </a:cubicBezTo>
                  <a:cubicBezTo>
                    <a:pt x="1471" y="82"/>
                    <a:pt x="1388" y="0"/>
                    <a:pt x="1287" y="0"/>
                  </a:cubicBezTo>
                  <a:cubicBezTo>
                    <a:pt x="1067" y="0"/>
                    <a:pt x="870" y="97"/>
                    <a:pt x="736" y="251"/>
                  </a:cubicBezTo>
                  <a:cubicBezTo>
                    <a:pt x="600" y="97"/>
                    <a:pt x="403" y="0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3" name="Google Shape;5313;p66"/>
            <p:cNvSpPr/>
            <p:nvPr/>
          </p:nvSpPr>
          <p:spPr>
            <a:xfrm>
              <a:off x="6371348" y="1537105"/>
              <a:ext cx="41352" cy="25845"/>
            </a:xfrm>
            <a:custGeom>
              <a:avLst/>
              <a:gdLst/>
              <a:ahLst/>
              <a:cxnLst/>
              <a:rect l="l" t="t" r="r" b="b"/>
              <a:pathLst>
                <a:path w="1472" h="920" extrusionOk="0">
                  <a:moveTo>
                    <a:pt x="185" y="0"/>
                  </a:moveTo>
                  <a:cubicBezTo>
                    <a:pt x="84" y="0"/>
                    <a:pt x="1" y="83"/>
                    <a:pt x="1" y="184"/>
                  </a:cubicBezTo>
                  <a:cubicBezTo>
                    <a:pt x="1" y="285"/>
                    <a:pt x="84" y="368"/>
                    <a:pt x="185" y="368"/>
                  </a:cubicBezTo>
                  <a:cubicBezTo>
                    <a:pt x="388" y="368"/>
                    <a:pt x="554" y="532"/>
                    <a:pt x="554" y="736"/>
                  </a:cubicBezTo>
                  <a:cubicBezTo>
                    <a:pt x="554" y="838"/>
                    <a:pt x="635" y="920"/>
                    <a:pt x="736" y="920"/>
                  </a:cubicBezTo>
                  <a:cubicBezTo>
                    <a:pt x="839" y="920"/>
                    <a:pt x="920" y="838"/>
                    <a:pt x="920" y="736"/>
                  </a:cubicBezTo>
                  <a:cubicBezTo>
                    <a:pt x="920" y="532"/>
                    <a:pt x="1086" y="368"/>
                    <a:pt x="1289" y="368"/>
                  </a:cubicBezTo>
                  <a:cubicBezTo>
                    <a:pt x="1390" y="368"/>
                    <a:pt x="1472" y="285"/>
                    <a:pt x="1472" y="184"/>
                  </a:cubicBezTo>
                  <a:cubicBezTo>
                    <a:pt x="1472" y="83"/>
                    <a:pt x="1390" y="0"/>
                    <a:pt x="1289" y="0"/>
                  </a:cubicBezTo>
                  <a:cubicBezTo>
                    <a:pt x="1069" y="0"/>
                    <a:pt x="872" y="98"/>
                    <a:pt x="736" y="252"/>
                  </a:cubicBezTo>
                  <a:cubicBezTo>
                    <a:pt x="602" y="98"/>
                    <a:pt x="405" y="0"/>
                    <a:pt x="1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314" name="Google Shape;5314;p66"/>
          <p:cNvGrpSpPr/>
          <p:nvPr/>
        </p:nvGrpSpPr>
        <p:grpSpPr>
          <a:xfrm>
            <a:off x="1983100" y="4811783"/>
            <a:ext cx="1138760" cy="1097220"/>
            <a:chOff x="2100361" y="1247556"/>
            <a:chExt cx="360595" cy="351606"/>
          </a:xfrm>
        </p:grpSpPr>
        <p:sp>
          <p:nvSpPr>
            <p:cNvPr id="5315" name="Google Shape;5315;p66"/>
            <p:cNvSpPr/>
            <p:nvPr/>
          </p:nvSpPr>
          <p:spPr>
            <a:xfrm>
              <a:off x="2106345" y="1495163"/>
              <a:ext cx="346493" cy="98829"/>
            </a:xfrm>
            <a:custGeom>
              <a:avLst/>
              <a:gdLst/>
              <a:ahLst/>
              <a:cxnLst/>
              <a:rect l="l" t="t" r="r" b="b"/>
              <a:pathLst>
                <a:path w="12334" h="3518" extrusionOk="0">
                  <a:moveTo>
                    <a:pt x="5986" y="1"/>
                  </a:moveTo>
                  <a:cubicBezTo>
                    <a:pt x="5787" y="1"/>
                    <a:pt x="5528" y="19"/>
                    <a:pt x="5237" y="89"/>
                  </a:cubicBezTo>
                  <a:cubicBezTo>
                    <a:pt x="5195" y="95"/>
                    <a:pt x="4959" y="126"/>
                    <a:pt x="4648" y="206"/>
                  </a:cubicBezTo>
                  <a:cubicBezTo>
                    <a:pt x="4014" y="369"/>
                    <a:pt x="3326" y="672"/>
                    <a:pt x="2891" y="1153"/>
                  </a:cubicBezTo>
                  <a:cubicBezTo>
                    <a:pt x="2585" y="1489"/>
                    <a:pt x="2133" y="1686"/>
                    <a:pt x="1652" y="1686"/>
                  </a:cubicBezTo>
                  <a:cubicBezTo>
                    <a:pt x="925" y="1686"/>
                    <a:pt x="303" y="2129"/>
                    <a:pt x="118" y="2746"/>
                  </a:cubicBezTo>
                  <a:cubicBezTo>
                    <a:pt x="0" y="3133"/>
                    <a:pt x="323" y="3517"/>
                    <a:pt x="769" y="3517"/>
                  </a:cubicBezTo>
                  <a:lnTo>
                    <a:pt x="11565" y="3517"/>
                  </a:lnTo>
                  <a:cubicBezTo>
                    <a:pt x="12011" y="3517"/>
                    <a:pt x="12333" y="3135"/>
                    <a:pt x="12217" y="2746"/>
                  </a:cubicBezTo>
                  <a:cubicBezTo>
                    <a:pt x="12027" y="2120"/>
                    <a:pt x="11399" y="1686"/>
                    <a:pt x="10683" y="1686"/>
                  </a:cubicBezTo>
                  <a:cubicBezTo>
                    <a:pt x="10205" y="1686"/>
                    <a:pt x="9750" y="1490"/>
                    <a:pt x="9444" y="1153"/>
                  </a:cubicBezTo>
                  <a:cubicBezTo>
                    <a:pt x="8742" y="381"/>
                    <a:pt x="7430" y="60"/>
                    <a:pt x="6390" y="25"/>
                  </a:cubicBezTo>
                  <a:cubicBezTo>
                    <a:pt x="6360" y="24"/>
                    <a:pt x="6212" y="1"/>
                    <a:pt x="5986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6" name="Google Shape;5316;p66"/>
            <p:cNvSpPr/>
            <p:nvPr/>
          </p:nvSpPr>
          <p:spPr>
            <a:xfrm>
              <a:off x="2106345" y="1509799"/>
              <a:ext cx="106049" cy="84193"/>
            </a:xfrm>
            <a:custGeom>
              <a:avLst/>
              <a:gdLst/>
              <a:ahLst/>
              <a:cxnLst/>
              <a:rect l="l" t="t" r="r" b="b"/>
              <a:pathLst>
                <a:path w="3775" h="2997" extrusionOk="0">
                  <a:moveTo>
                    <a:pt x="3774" y="0"/>
                  </a:moveTo>
                  <a:lnTo>
                    <a:pt x="3774" y="0"/>
                  </a:lnTo>
                  <a:cubicBezTo>
                    <a:pt x="3412" y="175"/>
                    <a:pt x="3109" y="390"/>
                    <a:pt x="2891" y="632"/>
                  </a:cubicBezTo>
                  <a:cubicBezTo>
                    <a:pt x="2585" y="968"/>
                    <a:pt x="2133" y="1165"/>
                    <a:pt x="1652" y="1165"/>
                  </a:cubicBezTo>
                  <a:cubicBezTo>
                    <a:pt x="925" y="1165"/>
                    <a:pt x="303" y="1608"/>
                    <a:pt x="118" y="2225"/>
                  </a:cubicBezTo>
                  <a:cubicBezTo>
                    <a:pt x="0" y="2612"/>
                    <a:pt x="323" y="2996"/>
                    <a:pt x="769" y="2996"/>
                  </a:cubicBezTo>
                  <a:lnTo>
                    <a:pt x="3304" y="2996"/>
                  </a:lnTo>
                  <a:cubicBezTo>
                    <a:pt x="2910" y="2015"/>
                    <a:pt x="3061" y="859"/>
                    <a:pt x="377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7" name="Google Shape;5317;p66"/>
            <p:cNvSpPr/>
            <p:nvPr/>
          </p:nvSpPr>
          <p:spPr>
            <a:xfrm>
              <a:off x="2235908" y="1495163"/>
              <a:ext cx="80429" cy="55792"/>
            </a:xfrm>
            <a:custGeom>
              <a:avLst/>
              <a:gdLst/>
              <a:ahLst/>
              <a:cxnLst/>
              <a:rect l="l" t="t" r="r" b="b"/>
              <a:pathLst>
                <a:path w="2863" h="1986" extrusionOk="0">
                  <a:moveTo>
                    <a:pt x="1374" y="1"/>
                  </a:moveTo>
                  <a:cubicBezTo>
                    <a:pt x="956" y="1"/>
                    <a:pt x="672" y="81"/>
                    <a:pt x="625" y="89"/>
                  </a:cubicBezTo>
                  <a:cubicBezTo>
                    <a:pt x="421" y="119"/>
                    <a:pt x="225" y="158"/>
                    <a:pt x="36" y="206"/>
                  </a:cubicBezTo>
                  <a:cubicBezTo>
                    <a:pt x="0" y="566"/>
                    <a:pt x="60" y="961"/>
                    <a:pt x="199" y="1251"/>
                  </a:cubicBezTo>
                  <a:cubicBezTo>
                    <a:pt x="421" y="1708"/>
                    <a:pt x="885" y="1986"/>
                    <a:pt x="1374" y="1986"/>
                  </a:cubicBezTo>
                  <a:cubicBezTo>
                    <a:pt x="1562" y="1986"/>
                    <a:pt x="1754" y="1945"/>
                    <a:pt x="1937" y="1856"/>
                  </a:cubicBezTo>
                  <a:cubicBezTo>
                    <a:pt x="2588" y="1541"/>
                    <a:pt x="2862" y="749"/>
                    <a:pt x="2529" y="95"/>
                  </a:cubicBezTo>
                  <a:cubicBezTo>
                    <a:pt x="2288" y="57"/>
                    <a:pt x="2038" y="33"/>
                    <a:pt x="1778" y="25"/>
                  </a:cubicBezTo>
                  <a:lnTo>
                    <a:pt x="1690" y="16"/>
                  </a:lnTo>
                  <a:cubicBezTo>
                    <a:pt x="1578" y="5"/>
                    <a:pt x="1472" y="1"/>
                    <a:pt x="137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8" name="Google Shape;5318;p66"/>
            <p:cNvSpPr/>
            <p:nvPr/>
          </p:nvSpPr>
          <p:spPr>
            <a:xfrm>
              <a:off x="2251443" y="1485415"/>
              <a:ext cx="46549" cy="49696"/>
            </a:xfrm>
            <a:custGeom>
              <a:avLst/>
              <a:gdLst/>
              <a:ahLst/>
              <a:cxnLst/>
              <a:rect l="l" t="t" r="r" b="b"/>
              <a:pathLst>
                <a:path w="1657" h="1769" extrusionOk="0">
                  <a:moveTo>
                    <a:pt x="512" y="0"/>
                  </a:moveTo>
                  <a:cubicBezTo>
                    <a:pt x="315" y="0"/>
                    <a:pt x="147" y="119"/>
                    <a:pt x="72" y="436"/>
                  </a:cubicBezTo>
                  <a:cubicBezTo>
                    <a:pt x="0" y="737"/>
                    <a:pt x="44" y="1123"/>
                    <a:pt x="155" y="1352"/>
                  </a:cubicBezTo>
                  <a:cubicBezTo>
                    <a:pt x="282" y="1615"/>
                    <a:pt x="545" y="1769"/>
                    <a:pt x="819" y="1769"/>
                  </a:cubicBezTo>
                  <a:cubicBezTo>
                    <a:pt x="926" y="1769"/>
                    <a:pt x="1035" y="1745"/>
                    <a:pt x="1138" y="1696"/>
                  </a:cubicBezTo>
                  <a:cubicBezTo>
                    <a:pt x="1504" y="1518"/>
                    <a:pt x="1657" y="1076"/>
                    <a:pt x="1480" y="711"/>
                  </a:cubicBezTo>
                  <a:cubicBezTo>
                    <a:pt x="1330" y="399"/>
                    <a:pt x="873" y="0"/>
                    <a:pt x="512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9" name="Google Shape;5319;p66"/>
            <p:cNvSpPr/>
            <p:nvPr/>
          </p:nvSpPr>
          <p:spPr>
            <a:xfrm>
              <a:off x="2176155" y="1412993"/>
              <a:ext cx="41380" cy="51746"/>
            </a:xfrm>
            <a:custGeom>
              <a:avLst/>
              <a:gdLst/>
              <a:ahLst/>
              <a:cxnLst/>
              <a:rect l="l" t="t" r="r" b="b"/>
              <a:pathLst>
                <a:path w="1473" h="1842" extrusionOk="0">
                  <a:moveTo>
                    <a:pt x="737" y="1"/>
                  </a:moveTo>
                  <a:cubicBezTo>
                    <a:pt x="330" y="1"/>
                    <a:pt x="0" y="699"/>
                    <a:pt x="0" y="1106"/>
                  </a:cubicBezTo>
                  <a:cubicBezTo>
                    <a:pt x="0" y="1512"/>
                    <a:pt x="330" y="1841"/>
                    <a:pt x="737" y="1841"/>
                  </a:cubicBezTo>
                  <a:cubicBezTo>
                    <a:pt x="1141" y="1841"/>
                    <a:pt x="1473" y="1514"/>
                    <a:pt x="1473" y="1106"/>
                  </a:cubicBezTo>
                  <a:cubicBezTo>
                    <a:pt x="1473" y="797"/>
                    <a:pt x="1143" y="1"/>
                    <a:pt x="737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0" name="Google Shape;5320;p66"/>
            <p:cNvSpPr/>
            <p:nvPr/>
          </p:nvSpPr>
          <p:spPr>
            <a:xfrm>
              <a:off x="2251443" y="1485415"/>
              <a:ext cx="40144" cy="49696"/>
            </a:xfrm>
            <a:custGeom>
              <a:avLst/>
              <a:gdLst/>
              <a:ahLst/>
              <a:cxnLst/>
              <a:rect l="l" t="t" r="r" b="b"/>
              <a:pathLst>
                <a:path w="1429" h="1769" extrusionOk="0">
                  <a:moveTo>
                    <a:pt x="510" y="0"/>
                  </a:moveTo>
                  <a:cubicBezTo>
                    <a:pt x="268" y="0"/>
                    <a:pt x="132" y="184"/>
                    <a:pt x="72" y="436"/>
                  </a:cubicBezTo>
                  <a:cubicBezTo>
                    <a:pt x="0" y="737"/>
                    <a:pt x="44" y="1123"/>
                    <a:pt x="155" y="1352"/>
                  </a:cubicBezTo>
                  <a:cubicBezTo>
                    <a:pt x="282" y="1615"/>
                    <a:pt x="544" y="1768"/>
                    <a:pt x="818" y="1768"/>
                  </a:cubicBezTo>
                  <a:cubicBezTo>
                    <a:pt x="925" y="1768"/>
                    <a:pt x="1035" y="1744"/>
                    <a:pt x="1138" y="1694"/>
                  </a:cubicBezTo>
                  <a:cubicBezTo>
                    <a:pt x="1260" y="1635"/>
                    <a:pt x="1358" y="1548"/>
                    <a:pt x="1429" y="1442"/>
                  </a:cubicBezTo>
                  <a:lnTo>
                    <a:pt x="1429" y="1442"/>
                  </a:lnTo>
                  <a:cubicBezTo>
                    <a:pt x="1377" y="1454"/>
                    <a:pt x="1325" y="1459"/>
                    <a:pt x="1273" y="1459"/>
                  </a:cubicBezTo>
                  <a:cubicBezTo>
                    <a:pt x="999" y="1459"/>
                    <a:pt x="736" y="1306"/>
                    <a:pt x="609" y="1043"/>
                  </a:cubicBezTo>
                  <a:cubicBezTo>
                    <a:pt x="479" y="776"/>
                    <a:pt x="445" y="307"/>
                    <a:pt x="564" y="3"/>
                  </a:cubicBezTo>
                  <a:cubicBezTo>
                    <a:pt x="545" y="1"/>
                    <a:pt x="528" y="0"/>
                    <a:pt x="5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1" name="Google Shape;5321;p66"/>
            <p:cNvSpPr/>
            <p:nvPr/>
          </p:nvSpPr>
          <p:spPr>
            <a:xfrm>
              <a:off x="2176155" y="1412993"/>
              <a:ext cx="28514" cy="51746"/>
            </a:xfrm>
            <a:custGeom>
              <a:avLst/>
              <a:gdLst/>
              <a:ahLst/>
              <a:cxnLst/>
              <a:rect l="l" t="t" r="r" b="b"/>
              <a:pathLst>
                <a:path w="1015" h="1842" extrusionOk="0">
                  <a:moveTo>
                    <a:pt x="737" y="1"/>
                  </a:moveTo>
                  <a:cubicBezTo>
                    <a:pt x="330" y="1"/>
                    <a:pt x="0" y="699"/>
                    <a:pt x="0" y="1106"/>
                  </a:cubicBezTo>
                  <a:cubicBezTo>
                    <a:pt x="0" y="1512"/>
                    <a:pt x="330" y="1841"/>
                    <a:pt x="737" y="1841"/>
                  </a:cubicBezTo>
                  <a:cubicBezTo>
                    <a:pt x="835" y="1841"/>
                    <a:pt x="929" y="1821"/>
                    <a:pt x="1015" y="1787"/>
                  </a:cubicBezTo>
                  <a:cubicBezTo>
                    <a:pt x="746" y="1677"/>
                    <a:pt x="557" y="1413"/>
                    <a:pt x="557" y="1106"/>
                  </a:cubicBezTo>
                  <a:cubicBezTo>
                    <a:pt x="557" y="797"/>
                    <a:pt x="746" y="322"/>
                    <a:pt x="1015" y="109"/>
                  </a:cubicBezTo>
                  <a:cubicBezTo>
                    <a:pt x="929" y="43"/>
                    <a:pt x="835" y="1"/>
                    <a:pt x="73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2" name="Google Shape;5322;p66"/>
            <p:cNvSpPr/>
            <p:nvPr/>
          </p:nvSpPr>
          <p:spPr>
            <a:xfrm>
              <a:off x="2240206" y="1252725"/>
              <a:ext cx="215048" cy="224010"/>
            </a:xfrm>
            <a:custGeom>
              <a:avLst/>
              <a:gdLst/>
              <a:ahLst/>
              <a:cxnLst/>
              <a:rect l="l" t="t" r="r" b="b"/>
              <a:pathLst>
                <a:path w="7655" h="7974" extrusionOk="0">
                  <a:moveTo>
                    <a:pt x="3818" y="0"/>
                  </a:moveTo>
                  <a:cubicBezTo>
                    <a:pt x="3351" y="0"/>
                    <a:pt x="2883" y="179"/>
                    <a:pt x="2527" y="536"/>
                  </a:cubicBezTo>
                  <a:lnTo>
                    <a:pt x="608" y="2453"/>
                  </a:lnTo>
                  <a:cubicBezTo>
                    <a:pt x="519" y="2542"/>
                    <a:pt x="519" y="2685"/>
                    <a:pt x="608" y="2774"/>
                  </a:cubicBezTo>
                  <a:cubicBezTo>
                    <a:pt x="808" y="2974"/>
                    <a:pt x="1069" y="3074"/>
                    <a:pt x="1331" y="3074"/>
                  </a:cubicBezTo>
                  <a:cubicBezTo>
                    <a:pt x="1591" y="3074"/>
                    <a:pt x="1851" y="2975"/>
                    <a:pt x="2049" y="2777"/>
                  </a:cubicBezTo>
                  <a:lnTo>
                    <a:pt x="2049" y="2777"/>
                  </a:lnTo>
                  <a:lnTo>
                    <a:pt x="246" y="4580"/>
                  </a:lnTo>
                  <a:cubicBezTo>
                    <a:pt x="1" y="4827"/>
                    <a:pt x="4" y="5220"/>
                    <a:pt x="246" y="5463"/>
                  </a:cubicBezTo>
                  <a:cubicBezTo>
                    <a:pt x="368" y="5585"/>
                    <a:pt x="528" y="5646"/>
                    <a:pt x="688" y="5646"/>
                  </a:cubicBezTo>
                  <a:cubicBezTo>
                    <a:pt x="848" y="5646"/>
                    <a:pt x="1007" y="5585"/>
                    <a:pt x="1130" y="5463"/>
                  </a:cubicBezTo>
                  <a:lnTo>
                    <a:pt x="1130" y="5463"/>
                  </a:lnTo>
                  <a:cubicBezTo>
                    <a:pt x="1123" y="5470"/>
                    <a:pt x="810" y="5783"/>
                    <a:pt x="809" y="5784"/>
                  </a:cubicBezTo>
                  <a:cubicBezTo>
                    <a:pt x="563" y="6030"/>
                    <a:pt x="566" y="6425"/>
                    <a:pt x="809" y="6667"/>
                  </a:cubicBezTo>
                  <a:cubicBezTo>
                    <a:pt x="930" y="6789"/>
                    <a:pt x="1090" y="6850"/>
                    <a:pt x="1250" y="6850"/>
                  </a:cubicBezTo>
                  <a:cubicBezTo>
                    <a:pt x="1410" y="6850"/>
                    <a:pt x="1570" y="6789"/>
                    <a:pt x="1693" y="6666"/>
                  </a:cubicBezTo>
                  <a:cubicBezTo>
                    <a:pt x="1707" y="6652"/>
                    <a:pt x="1712" y="6647"/>
                    <a:pt x="1712" y="6647"/>
                  </a:cubicBezTo>
                  <a:lnTo>
                    <a:pt x="1712" y="6647"/>
                  </a:lnTo>
                  <a:cubicBezTo>
                    <a:pt x="1711" y="6647"/>
                    <a:pt x="1692" y="6666"/>
                    <a:pt x="1692" y="6666"/>
                  </a:cubicBezTo>
                  <a:cubicBezTo>
                    <a:pt x="1692" y="6666"/>
                    <a:pt x="1743" y="6615"/>
                    <a:pt x="2011" y="6348"/>
                  </a:cubicBezTo>
                  <a:lnTo>
                    <a:pt x="2011" y="6348"/>
                  </a:lnTo>
                  <a:cubicBezTo>
                    <a:pt x="1769" y="6591"/>
                    <a:pt x="1768" y="6984"/>
                    <a:pt x="2013" y="7230"/>
                  </a:cubicBezTo>
                  <a:cubicBezTo>
                    <a:pt x="2134" y="7351"/>
                    <a:pt x="2294" y="7412"/>
                    <a:pt x="2454" y="7412"/>
                  </a:cubicBezTo>
                  <a:cubicBezTo>
                    <a:pt x="2613" y="7412"/>
                    <a:pt x="2773" y="7351"/>
                    <a:pt x="2894" y="7230"/>
                  </a:cubicBezTo>
                  <a:lnTo>
                    <a:pt x="3217" y="6908"/>
                  </a:lnTo>
                  <a:lnTo>
                    <a:pt x="3217" y="6908"/>
                  </a:lnTo>
                  <a:cubicBezTo>
                    <a:pt x="2973" y="7153"/>
                    <a:pt x="2973" y="7548"/>
                    <a:pt x="3217" y="7792"/>
                  </a:cubicBezTo>
                  <a:cubicBezTo>
                    <a:pt x="3338" y="7913"/>
                    <a:pt x="3498" y="7974"/>
                    <a:pt x="3657" y="7974"/>
                  </a:cubicBezTo>
                  <a:cubicBezTo>
                    <a:pt x="3817" y="7974"/>
                    <a:pt x="3977" y="7913"/>
                    <a:pt x="4099" y="7792"/>
                  </a:cubicBezTo>
                  <a:lnTo>
                    <a:pt x="6940" y="4949"/>
                  </a:lnTo>
                  <a:cubicBezTo>
                    <a:pt x="7654" y="4236"/>
                    <a:pt x="7654" y="3079"/>
                    <a:pt x="6940" y="2366"/>
                  </a:cubicBezTo>
                  <a:cubicBezTo>
                    <a:pt x="6756" y="2181"/>
                    <a:pt x="5313" y="738"/>
                    <a:pt x="5110" y="536"/>
                  </a:cubicBezTo>
                  <a:cubicBezTo>
                    <a:pt x="4754" y="179"/>
                    <a:pt x="4286" y="0"/>
                    <a:pt x="3818" y="0"/>
                  </a:cubicBezTo>
                  <a:close/>
                </a:path>
              </a:pathLst>
            </a:custGeom>
            <a:solidFill>
              <a:srgbClr val="FFDD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3" name="Google Shape;5323;p66"/>
            <p:cNvSpPr/>
            <p:nvPr/>
          </p:nvSpPr>
          <p:spPr>
            <a:xfrm>
              <a:off x="2240206" y="1252725"/>
              <a:ext cx="166898" cy="192462"/>
            </a:xfrm>
            <a:custGeom>
              <a:avLst/>
              <a:gdLst/>
              <a:ahLst/>
              <a:cxnLst/>
              <a:rect l="l" t="t" r="r" b="b"/>
              <a:pathLst>
                <a:path w="5941" h="6851" extrusionOk="0">
                  <a:moveTo>
                    <a:pt x="3818" y="0"/>
                  </a:moveTo>
                  <a:cubicBezTo>
                    <a:pt x="3350" y="0"/>
                    <a:pt x="2882" y="179"/>
                    <a:pt x="2525" y="536"/>
                  </a:cubicBezTo>
                  <a:lnTo>
                    <a:pt x="608" y="2453"/>
                  </a:lnTo>
                  <a:cubicBezTo>
                    <a:pt x="519" y="2542"/>
                    <a:pt x="519" y="2687"/>
                    <a:pt x="608" y="2774"/>
                  </a:cubicBezTo>
                  <a:cubicBezTo>
                    <a:pt x="807" y="2974"/>
                    <a:pt x="1069" y="3074"/>
                    <a:pt x="1330" y="3074"/>
                  </a:cubicBezTo>
                  <a:cubicBezTo>
                    <a:pt x="1591" y="3074"/>
                    <a:pt x="1851" y="2975"/>
                    <a:pt x="2050" y="2777"/>
                  </a:cubicBezTo>
                  <a:lnTo>
                    <a:pt x="2050" y="2777"/>
                  </a:lnTo>
                  <a:lnTo>
                    <a:pt x="246" y="4581"/>
                  </a:lnTo>
                  <a:cubicBezTo>
                    <a:pt x="1" y="4827"/>
                    <a:pt x="4" y="5222"/>
                    <a:pt x="246" y="5463"/>
                  </a:cubicBezTo>
                  <a:cubicBezTo>
                    <a:pt x="368" y="5585"/>
                    <a:pt x="528" y="5646"/>
                    <a:pt x="688" y="5646"/>
                  </a:cubicBezTo>
                  <a:cubicBezTo>
                    <a:pt x="842" y="5646"/>
                    <a:pt x="996" y="5590"/>
                    <a:pt x="1116" y="5477"/>
                  </a:cubicBezTo>
                  <a:lnTo>
                    <a:pt x="1116" y="5477"/>
                  </a:lnTo>
                  <a:cubicBezTo>
                    <a:pt x="1054" y="5537"/>
                    <a:pt x="813" y="5780"/>
                    <a:pt x="809" y="5784"/>
                  </a:cubicBezTo>
                  <a:cubicBezTo>
                    <a:pt x="560" y="6034"/>
                    <a:pt x="567" y="6428"/>
                    <a:pt x="809" y="6667"/>
                  </a:cubicBezTo>
                  <a:cubicBezTo>
                    <a:pt x="931" y="6789"/>
                    <a:pt x="1091" y="6850"/>
                    <a:pt x="1251" y="6850"/>
                  </a:cubicBezTo>
                  <a:cubicBezTo>
                    <a:pt x="1324" y="6850"/>
                    <a:pt x="1398" y="6838"/>
                    <a:pt x="1467" y="6812"/>
                  </a:cubicBezTo>
                  <a:cubicBezTo>
                    <a:pt x="1423" y="6571"/>
                    <a:pt x="1401" y="6325"/>
                    <a:pt x="1401" y="6074"/>
                  </a:cubicBezTo>
                  <a:cubicBezTo>
                    <a:pt x="1402" y="3724"/>
                    <a:pt x="3360" y="1769"/>
                    <a:pt x="5940" y="1365"/>
                  </a:cubicBezTo>
                  <a:lnTo>
                    <a:pt x="5110" y="536"/>
                  </a:lnTo>
                  <a:cubicBezTo>
                    <a:pt x="4754" y="179"/>
                    <a:pt x="4286" y="0"/>
                    <a:pt x="381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4" name="Google Shape;5324;p66"/>
            <p:cNvSpPr/>
            <p:nvPr/>
          </p:nvSpPr>
          <p:spPr>
            <a:xfrm>
              <a:off x="2234587" y="1247556"/>
              <a:ext cx="226369" cy="234320"/>
            </a:xfrm>
            <a:custGeom>
              <a:avLst/>
              <a:gdLst/>
              <a:ahLst/>
              <a:cxnLst/>
              <a:rect l="l" t="t" r="r" b="b"/>
              <a:pathLst>
                <a:path w="8058" h="8341" extrusionOk="0">
                  <a:moveTo>
                    <a:pt x="4018" y="1"/>
                  </a:moveTo>
                  <a:cubicBezTo>
                    <a:pt x="3504" y="1"/>
                    <a:pt x="2989" y="197"/>
                    <a:pt x="2596" y="591"/>
                  </a:cubicBezTo>
                  <a:lnTo>
                    <a:pt x="679" y="2508"/>
                  </a:lnTo>
                  <a:cubicBezTo>
                    <a:pt x="517" y="2669"/>
                    <a:pt x="517" y="2928"/>
                    <a:pt x="679" y="3088"/>
                  </a:cubicBezTo>
                  <a:cubicBezTo>
                    <a:pt x="902" y="3311"/>
                    <a:pt x="1195" y="3436"/>
                    <a:pt x="1510" y="3441"/>
                  </a:cubicBezTo>
                  <a:lnTo>
                    <a:pt x="317" y="4636"/>
                  </a:lnTo>
                  <a:cubicBezTo>
                    <a:pt x="2" y="4951"/>
                    <a:pt x="0" y="5462"/>
                    <a:pt x="317" y="5777"/>
                  </a:cubicBezTo>
                  <a:cubicBezTo>
                    <a:pt x="437" y="5897"/>
                    <a:pt x="588" y="5974"/>
                    <a:pt x="752" y="6003"/>
                  </a:cubicBezTo>
                  <a:cubicBezTo>
                    <a:pt x="575" y="6304"/>
                    <a:pt x="608" y="6711"/>
                    <a:pt x="879" y="6981"/>
                  </a:cubicBezTo>
                  <a:cubicBezTo>
                    <a:pt x="1038" y="7140"/>
                    <a:pt x="1245" y="7218"/>
                    <a:pt x="1450" y="7218"/>
                  </a:cubicBezTo>
                  <a:cubicBezTo>
                    <a:pt x="1592" y="7218"/>
                    <a:pt x="1733" y="7181"/>
                    <a:pt x="1857" y="7108"/>
                  </a:cubicBezTo>
                  <a:cubicBezTo>
                    <a:pt x="1886" y="7272"/>
                    <a:pt x="1963" y="7423"/>
                    <a:pt x="2083" y="7543"/>
                  </a:cubicBezTo>
                  <a:cubicBezTo>
                    <a:pt x="2240" y="7701"/>
                    <a:pt x="2446" y="7779"/>
                    <a:pt x="2653" y="7779"/>
                  </a:cubicBezTo>
                  <a:cubicBezTo>
                    <a:pt x="2794" y="7779"/>
                    <a:pt x="2936" y="7742"/>
                    <a:pt x="3061" y="7668"/>
                  </a:cubicBezTo>
                  <a:cubicBezTo>
                    <a:pt x="3128" y="8059"/>
                    <a:pt x="3464" y="8340"/>
                    <a:pt x="3857" y="8340"/>
                  </a:cubicBezTo>
                  <a:cubicBezTo>
                    <a:pt x="4064" y="8340"/>
                    <a:pt x="4272" y="8262"/>
                    <a:pt x="4428" y="8104"/>
                  </a:cubicBezTo>
                  <a:lnTo>
                    <a:pt x="7269" y="5263"/>
                  </a:lnTo>
                  <a:cubicBezTo>
                    <a:pt x="7985" y="4547"/>
                    <a:pt x="8058" y="3406"/>
                    <a:pt x="7437" y="2609"/>
                  </a:cubicBezTo>
                  <a:cubicBezTo>
                    <a:pt x="7400" y="2562"/>
                    <a:pt x="7346" y="2537"/>
                    <a:pt x="7291" y="2537"/>
                  </a:cubicBezTo>
                  <a:cubicBezTo>
                    <a:pt x="7252" y="2537"/>
                    <a:pt x="7212" y="2550"/>
                    <a:pt x="7179" y="2576"/>
                  </a:cubicBezTo>
                  <a:cubicBezTo>
                    <a:pt x="7099" y="2639"/>
                    <a:pt x="7085" y="2753"/>
                    <a:pt x="7147" y="2833"/>
                  </a:cubicBezTo>
                  <a:cubicBezTo>
                    <a:pt x="7655" y="3486"/>
                    <a:pt x="7596" y="4419"/>
                    <a:pt x="7010" y="5004"/>
                  </a:cubicBezTo>
                  <a:lnTo>
                    <a:pt x="4169" y="7846"/>
                  </a:lnTo>
                  <a:cubicBezTo>
                    <a:pt x="4083" y="7932"/>
                    <a:pt x="3971" y="7975"/>
                    <a:pt x="3858" y="7975"/>
                  </a:cubicBezTo>
                  <a:cubicBezTo>
                    <a:pt x="3745" y="7975"/>
                    <a:pt x="3632" y="7932"/>
                    <a:pt x="3545" y="7846"/>
                  </a:cubicBezTo>
                  <a:cubicBezTo>
                    <a:pt x="3373" y="7673"/>
                    <a:pt x="3373" y="7394"/>
                    <a:pt x="3545" y="7222"/>
                  </a:cubicBezTo>
                  <a:lnTo>
                    <a:pt x="4590" y="6179"/>
                  </a:lnTo>
                  <a:cubicBezTo>
                    <a:pt x="4660" y="6107"/>
                    <a:pt x="4660" y="5991"/>
                    <a:pt x="4590" y="5920"/>
                  </a:cubicBezTo>
                  <a:cubicBezTo>
                    <a:pt x="4553" y="5884"/>
                    <a:pt x="4506" y="5866"/>
                    <a:pt x="4459" y="5866"/>
                  </a:cubicBezTo>
                  <a:cubicBezTo>
                    <a:pt x="4412" y="5866"/>
                    <a:pt x="4366" y="5884"/>
                    <a:pt x="4330" y="5920"/>
                  </a:cubicBezTo>
                  <a:lnTo>
                    <a:pt x="3286" y="6963"/>
                  </a:lnTo>
                  <a:cubicBezTo>
                    <a:pt x="3022" y="7226"/>
                    <a:pt x="2968" y="7280"/>
                    <a:pt x="2965" y="7284"/>
                  </a:cubicBezTo>
                  <a:lnTo>
                    <a:pt x="2965" y="7284"/>
                  </a:lnTo>
                  <a:cubicBezTo>
                    <a:pt x="2879" y="7370"/>
                    <a:pt x="2766" y="7413"/>
                    <a:pt x="2654" y="7413"/>
                  </a:cubicBezTo>
                  <a:cubicBezTo>
                    <a:pt x="2541" y="7413"/>
                    <a:pt x="2428" y="7370"/>
                    <a:pt x="2342" y="7284"/>
                  </a:cubicBezTo>
                  <a:cubicBezTo>
                    <a:pt x="2258" y="7201"/>
                    <a:pt x="2213" y="7089"/>
                    <a:pt x="2213" y="6972"/>
                  </a:cubicBezTo>
                  <a:cubicBezTo>
                    <a:pt x="2213" y="6854"/>
                    <a:pt x="2258" y="6744"/>
                    <a:pt x="2341" y="6660"/>
                  </a:cubicBezTo>
                  <a:lnTo>
                    <a:pt x="3666" y="5337"/>
                  </a:lnTo>
                  <a:cubicBezTo>
                    <a:pt x="3738" y="5264"/>
                    <a:pt x="3738" y="5148"/>
                    <a:pt x="3666" y="5077"/>
                  </a:cubicBezTo>
                  <a:cubicBezTo>
                    <a:pt x="3630" y="5041"/>
                    <a:pt x="3582" y="5023"/>
                    <a:pt x="3536" y="5023"/>
                  </a:cubicBezTo>
                  <a:cubicBezTo>
                    <a:pt x="3489" y="5023"/>
                    <a:pt x="3442" y="5041"/>
                    <a:pt x="3406" y="5077"/>
                  </a:cubicBezTo>
                  <a:lnTo>
                    <a:pt x="2082" y="6401"/>
                  </a:lnTo>
                  <a:cubicBezTo>
                    <a:pt x="1818" y="6664"/>
                    <a:pt x="1764" y="6718"/>
                    <a:pt x="1761" y="6722"/>
                  </a:cubicBezTo>
                  <a:lnTo>
                    <a:pt x="1761" y="6722"/>
                  </a:lnTo>
                  <a:cubicBezTo>
                    <a:pt x="1678" y="6805"/>
                    <a:pt x="1568" y="6851"/>
                    <a:pt x="1449" y="6851"/>
                  </a:cubicBezTo>
                  <a:cubicBezTo>
                    <a:pt x="1208" y="6851"/>
                    <a:pt x="1009" y="6655"/>
                    <a:pt x="1009" y="6410"/>
                  </a:cubicBezTo>
                  <a:cubicBezTo>
                    <a:pt x="1009" y="6292"/>
                    <a:pt x="1054" y="6182"/>
                    <a:pt x="1138" y="6098"/>
                  </a:cubicBezTo>
                  <a:cubicBezTo>
                    <a:pt x="1263" y="5973"/>
                    <a:pt x="1364" y="5872"/>
                    <a:pt x="1446" y="5790"/>
                  </a:cubicBezTo>
                  <a:lnTo>
                    <a:pt x="1446" y="5790"/>
                  </a:lnTo>
                  <a:cubicBezTo>
                    <a:pt x="1554" y="5682"/>
                    <a:pt x="1910" y="5326"/>
                    <a:pt x="2783" y="4453"/>
                  </a:cubicBezTo>
                  <a:cubicBezTo>
                    <a:pt x="2855" y="4381"/>
                    <a:pt x="2855" y="4265"/>
                    <a:pt x="2783" y="4194"/>
                  </a:cubicBezTo>
                  <a:cubicBezTo>
                    <a:pt x="2747" y="4158"/>
                    <a:pt x="2700" y="4140"/>
                    <a:pt x="2653" y="4140"/>
                  </a:cubicBezTo>
                  <a:cubicBezTo>
                    <a:pt x="2607" y="4140"/>
                    <a:pt x="2559" y="4158"/>
                    <a:pt x="2523" y="4194"/>
                  </a:cubicBezTo>
                  <a:cubicBezTo>
                    <a:pt x="2520" y="4197"/>
                    <a:pt x="1200" y="5518"/>
                    <a:pt x="1200" y="5518"/>
                  </a:cubicBezTo>
                  <a:lnTo>
                    <a:pt x="1200" y="5518"/>
                  </a:lnTo>
                  <a:cubicBezTo>
                    <a:pt x="1113" y="5604"/>
                    <a:pt x="1000" y="5648"/>
                    <a:pt x="887" y="5648"/>
                  </a:cubicBezTo>
                  <a:cubicBezTo>
                    <a:pt x="775" y="5648"/>
                    <a:pt x="662" y="5604"/>
                    <a:pt x="576" y="5518"/>
                  </a:cubicBezTo>
                  <a:cubicBezTo>
                    <a:pt x="404" y="5346"/>
                    <a:pt x="404" y="5067"/>
                    <a:pt x="576" y="4895"/>
                  </a:cubicBezTo>
                  <a:cubicBezTo>
                    <a:pt x="579" y="4892"/>
                    <a:pt x="2416" y="3055"/>
                    <a:pt x="2415" y="3055"/>
                  </a:cubicBezTo>
                  <a:lnTo>
                    <a:pt x="2415" y="3055"/>
                  </a:lnTo>
                  <a:cubicBezTo>
                    <a:pt x="2415" y="3055"/>
                    <a:pt x="2415" y="3055"/>
                    <a:pt x="2415" y="3055"/>
                  </a:cubicBezTo>
                  <a:cubicBezTo>
                    <a:pt x="2464" y="3006"/>
                    <a:pt x="2527" y="2982"/>
                    <a:pt x="2590" y="2982"/>
                  </a:cubicBezTo>
                  <a:cubicBezTo>
                    <a:pt x="2656" y="2982"/>
                    <a:pt x="2722" y="3009"/>
                    <a:pt x="2772" y="3059"/>
                  </a:cubicBezTo>
                  <a:cubicBezTo>
                    <a:pt x="2986" y="3278"/>
                    <a:pt x="3322" y="3495"/>
                    <a:pt x="3807" y="3495"/>
                  </a:cubicBezTo>
                  <a:cubicBezTo>
                    <a:pt x="3990" y="3495"/>
                    <a:pt x="4193" y="3465"/>
                    <a:pt x="4419" y="3392"/>
                  </a:cubicBezTo>
                  <a:cubicBezTo>
                    <a:pt x="4516" y="3361"/>
                    <a:pt x="4568" y="3257"/>
                    <a:pt x="4537" y="3162"/>
                  </a:cubicBezTo>
                  <a:cubicBezTo>
                    <a:pt x="4511" y="3084"/>
                    <a:pt x="4439" y="3034"/>
                    <a:pt x="4361" y="3034"/>
                  </a:cubicBezTo>
                  <a:cubicBezTo>
                    <a:pt x="4343" y="3034"/>
                    <a:pt x="4325" y="3037"/>
                    <a:pt x="4306" y="3043"/>
                  </a:cubicBezTo>
                  <a:cubicBezTo>
                    <a:pt x="4130" y="3100"/>
                    <a:pt x="3964" y="3128"/>
                    <a:pt x="3810" y="3128"/>
                  </a:cubicBezTo>
                  <a:cubicBezTo>
                    <a:pt x="3507" y="3128"/>
                    <a:pt x="3247" y="3019"/>
                    <a:pt x="3033" y="2802"/>
                  </a:cubicBezTo>
                  <a:cubicBezTo>
                    <a:pt x="2911" y="2678"/>
                    <a:pt x="2750" y="2616"/>
                    <a:pt x="2590" y="2616"/>
                  </a:cubicBezTo>
                  <a:cubicBezTo>
                    <a:pt x="2434" y="2616"/>
                    <a:pt x="2277" y="2676"/>
                    <a:pt x="2157" y="2796"/>
                  </a:cubicBezTo>
                  <a:lnTo>
                    <a:pt x="2122" y="2829"/>
                  </a:lnTo>
                  <a:lnTo>
                    <a:pt x="2122" y="2830"/>
                  </a:lnTo>
                  <a:cubicBezTo>
                    <a:pt x="1959" y="2994"/>
                    <a:pt x="1745" y="3075"/>
                    <a:pt x="1531" y="3075"/>
                  </a:cubicBezTo>
                  <a:cubicBezTo>
                    <a:pt x="1316" y="3075"/>
                    <a:pt x="1101" y="2993"/>
                    <a:pt x="938" y="2829"/>
                  </a:cubicBezTo>
                  <a:cubicBezTo>
                    <a:pt x="920" y="2812"/>
                    <a:pt x="920" y="2785"/>
                    <a:pt x="938" y="2767"/>
                  </a:cubicBezTo>
                  <a:lnTo>
                    <a:pt x="2856" y="850"/>
                  </a:lnTo>
                  <a:cubicBezTo>
                    <a:pt x="3177" y="528"/>
                    <a:pt x="3598" y="367"/>
                    <a:pt x="4018" y="367"/>
                  </a:cubicBezTo>
                  <a:cubicBezTo>
                    <a:pt x="4439" y="367"/>
                    <a:pt x="4859" y="528"/>
                    <a:pt x="5180" y="850"/>
                  </a:cubicBezTo>
                  <a:lnTo>
                    <a:pt x="6565" y="2233"/>
                  </a:lnTo>
                  <a:cubicBezTo>
                    <a:pt x="6601" y="2270"/>
                    <a:pt x="6648" y="2288"/>
                    <a:pt x="6695" y="2288"/>
                  </a:cubicBezTo>
                  <a:cubicBezTo>
                    <a:pt x="6741" y="2288"/>
                    <a:pt x="6789" y="2270"/>
                    <a:pt x="6825" y="2233"/>
                  </a:cubicBezTo>
                  <a:cubicBezTo>
                    <a:pt x="6896" y="2163"/>
                    <a:pt x="6896" y="2047"/>
                    <a:pt x="6825" y="1974"/>
                  </a:cubicBezTo>
                  <a:lnTo>
                    <a:pt x="5440" y="591"/>
                  </a:lnTo>
                  <a:cubicBezTo>
                    <a:pt x="5047" y="197"/>
                    <a:pt x="4533" y="1"/>
                    <a:pt x="40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5" name="Google Shape;5325;p66"/>
            <p:cNvSpPr/>
            <p:nvPr/>
          </p:nvSpPr>
          <p:spPr>
            <a:xfrm>
              <a:off x="2171042" y="1407823"/>
              <a:ext cx="51662" cy="62056"/>
            </a:xfrm>
            <a:custGeom>
              <a:avLst/>
              <a:gdLst/>
              <a:ahLst/>
              <a:cxnLst/>
              <a:rect l="l" t="t" r="r" b="b"/>
              <a:pathLst>
                <a:path w="1839" h="2209" extrusionOk="0">
                  <a:moveTo>
                    <a:pt x="919" y="369"/>
                  </a:moveTo>
                  <a:cubicBezTo>
                    <a:pt x="1176" y="369"/>
                    <a:pt x="1473" y="926"/>
                    <a:pt x="1473" y="1290"/>
                  </a:cubicBezTo>
                  <a:cubicBezTo>
                    <a:pt x="1473" y="1594"/>
                    <a:pt x="1224" y="1843"/>
                    <a:pt x="919" y="1843"/>
                  </a:cubicBezTo>
                  <a:cubicBezTo>
                    <a:pt x="615" y="1843"/>
                    <a:pt x="366" y="1594"/>
                    <a:pt x="366" y="1290"/>
                  </a:cubicBezTo>
                  <a:cubicBezTo>
                    <a:pt x="366" y="926"/>
                    <a:pt x="663" y="369"/>
                    <a:pt x="919" y="369"/>
                  </a:cubicBezTo>
                  <a:close/>
                  <a:moveTo>
                    <a:pt x="919" y="1"/>
                  </a:moveTo>
                  <a:cubicBezTo>
                    <a:pt x="357" y="1"/>
                    <a:pt x="0" y="846"/>
                    <a:pt x="0" y="1290"/>
                  </a:cubicBezTo>
                  <a:cubicBezTo>
                    <a:pt x="0" y="1796"/>
                    <a:pt x="411" y="2209"/>
                    <a:pt x="919" y="2209"/>
                  </a:cubicBezTo>
                  <a:cubicBezTo>
                    <a:pt x="1426" y="2209"/>
                    <a:pt x="1839" y="1796"/>
                    <a:pt x="1839" y="1290"/>
                  </a:cubicBezTo>
                  <a:cubicBezTo>
                    <a:pt x="1839" y="846"/>
                    <a:pt x="1480" y="1"/>
                    <a:pt x="9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6" name="Google Shape;5326;p66"/>
            <p:cNvSpPr/>
            <p:nvPr/>
          </p:nvSpPr>
          <p:spPr>
            <a:xfrm>
              <a:off x="2100361" y="1480246"/>
              <a:ext cx="356016" cy="118916"/>
            </a:xfrm>
            <a:custGeom>
              <a:avLst/>
              <a:gdLst/>
              <a:ahLst/>
              <a:cxnLst/>
              <a:rect l="l" t="t" r="r" b="b"/>
              <a:pathLst>
                <a:path w="12673" h="4233" extrusionOk="0">
                  <a:moveTo>
                    <a:pt x="5888" y="368"/>
                  </a:moveTo>
                  <a:cubicBezTo>
                    <a:pt x="6160" y="368"/>
                    <a:pt x="6566" y="710"/>
                    <a:pt x="6694" y="975"/>
                  </a:cubicBezTo>
                  <a:cubicBezTo>
                    <a:pt x="6827" y="1251"/>
                    <a:pt x="6712" y="1581"/>
                    <a:pt x="6436" y="1714"/>
                  </a:cubicBezTo>
                  <a:cubicBezTo>
                    <a:pt x="6359" y="1751"/>
                    <a:pt x="6277" y="1769"/>
                    <a:pt x="6197" y="1769"/>
                  </a:cubicBezTo>
                  <a:cubicBezTo>
                    <a:pt x="5991" y="1769"/>
                    <a:pt x="5793" y="1653"/>
                    <a:pt x="5698" y="1456"/>
                  </a:cubicBezTo>
                  <a:cubicBezTo>
                    <a:pt x="5613" y="1280"/>
                    <a:pt x="5564" y="935"/>
                    <a:pt x="5628" y="662"/>
                  </a:cubicBezTo>
                  <a:cubicBezTo>
                    <a:pt x="5661" y="520"/>
                    <a:pt x="5722" y="422"/>
                    <a:pt x="5796" y="386"/>
                  </a:cubicBezTo>
                  <a:cubicBezTo>
                    <a:pt x="5821" y="374"/>
                    <a:pt x="5853" y="368"/>
                    <a:pt x="5888" y="368"/>
                  </a:cubicBezTo>
                  <a:close/>
                  <a:moveTo>
                    <a:pt x="5887" y="1"/>
                  </a:moveTo>
                  <a:cubicBezTo>
                    <a:pt x="5800" y="1"/>
                    <a:pt x="5716" y="17"/>
                    <a:pt x="5636" y="56"/>
                  </a:cubicBezTo>
                  <a:cubicBezTo>
                    <a:pt x="5488" y="128"/>
                    <a:pt x="5375" y="265"/>
                    <a:pt x="5307" y="457"/>
                  </a:cubicBezTo>
                  <a:cubicBezTo>
                    <a:pt x="4305" y="624"/>
                    <a:pt x="3457" y="1024"/>
                    <a:pt x="2968" y="1562"/>
                  </a:cubicBezTo>
                  <a:cubicBezTo>
                    <a:pt x="2695" y="1861"/>
                    <a:pt x="2293" y="2035"/>
                    <a:pt x="1865" y="2035"/>
                  </a:cubicBezTo>
                  <a:cubicBezTo>
                    <a:pt x="1042" y="2035"/>
                    <a:pt x="361" y="2543"/>
                    <a:pt x="154" y="3224"/>
                  </a:cubicBezTo>
                  <a:cubicBezTo>
                    <a:pt x="1" y="3733"/>
                    <a:pt x="418" y="4232"/>
                    <a:pt x="982" y="4232"/>
                  </a:cubicBezTo>
                  <a:lnTo>
                    <a:pt x="10037" y="4232"/>
                  </a:lnTo>
                  <a:cubicBezTo>
                    <a:pt x="10138" y="4232"/>
                    <a:pt x="10221" y="4151"/>
                    <a:pt x="10221" y="4050"/>
                  </a:cubicBezTo>
                  <a:cubicBezTo>
                    <a:pt x="10221" y="3947"/>
                    <a:pt x="10138" y="3866"/>
                    <a:pt x="10037" y="3866"/>
                  </a:cubicBezTo>
                  <a:lnTo>
                    <a:pt x="982" y="3866"/>
                  </a:lnTo>
                  <a:cubicBezTo>
                    <a:pt x="662" y="3866"/>
                    <a:pt x="424" y="3602"/>
                    <a:pt x="505" y="3331"/>
                  </a:cubicBezTo>
                  <a:cubicBezTo>
                    <a:pt x="679" y="2755"/>
                    <a:pt x="1261" y="2401"/>
                    <a:pt x="1865" y="2401"/>
                  </a:cubicBezTo>
                  <a:cubicBezTo>
                    <a:pt x="2397" y="2401"/>
                    <a:pt x="2897" y="2184"/>
                    <a:pt x="3239" y="1807"/>
                  </a:cubicBezTo>
                  <a:cubicBezTo>
                    <a:pt x="3652" y="1352"/>
                    <a:pt x="4371" y="1007"/>
                    <a:pt x="5235" y="841"/>
                  </a:cubicBezTo>
                  <a:lnTo>
                    <a:pt x="5235" y="841"/>
                  </a:lnTo>
                  <a:cubicBezTo>
                    <a:pt x="5220" y="1114"/>
                    <a:pt x="5267" y="1406"/>
                    <a:pt x="5368" y="1616"/>
                  </a:cubicBezTo>
                  <a:cubicBezTo>
                    <a:pt x="5526" y="1944"/>
                    <a:pt x="5855" y="2135"/>
                    <a:pt x="6197" y="2135"/>
                  </a:cubicBezTo>
                  <a:cubicBezTo>
                    <a:pt x="6331" y="2135"/>
                    <a:pt x="6467" y="2106"/>
                    <a:pt x="6596" y="2044"/>
                  </a:cubicBezTo>
                  <a:cubicBezTo>
                    <a:pt x="7065" y="1818"/>
                    <a:pt x="7262" y="1242"/>
                    <a:pt x="6998" y="766"/>
                  </a:cubicBezTo>
                  <a:lnTo>
                    <a:pt x="6998" y="766"/>
                  </a:lnTo>
                  <a:cubicBezTo>
                    <a:pt x="8077" y="873"/>
                    <a:pt x="9022" y="1257"/>
                    <a:pt x="9521" y="1807"/>
                  </a:cubicBezTo>
                  <a:cubicBezTo>
                    <a:pt x="9857" y="2176"/>
                    <a:pt x="10358" y="2401"/>
                    <a:pt x="10896" y="2401"/>
                  </a:cubicBezTo>
                  <a:cubicBezTo>
                    <a:pt x="11530" y="2401"/>
                    <a:pt x="12090" y="2782"/>
                    <a:pt x="12255" y="3331"/>
                  </a:cubicBezTo>
                  <a:cubicBezTo>
                    <a:pt x="12290" y="3447"/>
                    <a:pt x="12267" y="3568"/>
                    <a:pt x="12192" y="3669"/>
                  </a:cubicBezTo>
                  <a:cubicBezTo>
                    <a:pt x="12100" y="3792"/>
                    <a:pt x="11946" y="3866"/>
                    <a:pt x="11779" y="3866"/>
                  </a:cubicBezTo>
                  <a:lnTo>
                    <a:pt x="10896" y="3866"/>
                  </a:lnTo>
                  <a:cubicBezTo>
                    <a:pt x="10795" y="3866"/>
                    <a:pt x="10712" y="3947"/>
                    <a:pt x="10712" y="4048"/>
                  </a:cubicBezTo>
                  <a:cubicBezTo>
                    <a:pt x="10712" y="4149"/>
                    <a:pt x="10795" y="4232"/>
                    <a:pt x="10896" y="4232"/>
                  </a:cubicBezTo>
                  <a:lnTo>
                    <a:pt x="11779" y="4232"/>
                  </a:lnTo>
                  <a:cubicBezTo>
                    <a:pt x="12061" y="4232"/>
                    <a:pt x="12326" y="4103"/>
                    <a:pt x="12486" y="3887"/>
                  </a:cubicBezTo>
                  <a:cubicBezTo>
                    <a:pt x="12631" y="3694"/>
                    <a:pt x="12673" y="3452"/>
                    <a:pt x="12605" y="3224"/>
                  </a:cubicBezTo>
                  <a:cubicBezTo>
                    <a:pt x="12394" y="2523"/>
                    <a:pt x="11690" y="2033"/>
                    <a:pt x="10896" y="2033"/>
                  </a:cubicBezTo>
                  <a:cubicBezTo>
                    <a:pt x="10489" y="2033"/>
                    <a:pt x="10076" y="1874"/>
                    <a:pt x="9793" y="1562"/>
                  </a:cubicBezTo>
                  <a:cubicBezTo>
                    <a:pt x="9170" y="874"/>
                    <a:pt x="8010" y="434"/>
                    <a:pt x="6680" y="375"/>
                  </a:cubicBezTo>
                  <a:cubicBezTo>
                    <a:pt x="6464" y="177"/>
                    <a:pt x="6166" y="1"/>
                    <a:pt x="58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7" name="Google Shape;5327;p66"/>
            <p:cNvSpPr/>
            <p:nvPr/>
          </p:nvSpPr>
          <p:spPr>
            <a:xfrm>
              <a:off x="2231357" y="1549747"/>
              <a:ext cx="10310" cy="18625"/>
            </a:xfrm>
            <a:custGeom>
              <a:avLst/>
              <a:gdLst/>
              <a:ahLst/>
              <a:cxnLst/>
              <a:rect l="l" t="t" r="r" b="b"/>
              <a:pathLst>
                <a:path w="367" h="663" extrusionOk="0">
                  <a:moveTo>
                    <a:pt x="185" y="1"/>
                  </a:moveTo>
                  <a:cubicBezTo>
                    <a:pt x="84" y="1"/>
                    <a:pt x="1" y="84"/>
                    <a:pt x="1" y="185"/>
                  </a:cubicBezTo>
                  <a:lnTo>
                    <a:pt x="1" y="479"/>
                  </a:lnTo>
                  <a:cubicBezTo>
                    <a:pt x="1" y="581"/>
                    <a:pt x="84" y="663"/>
                    <a:pt x="185" y="663"/>
                  </a:cubicBezTo>
                  <a:cubicBezTo>
                    <a:pt x="286" y="663"/>
                    <a:pt x="367" y="581"/>
                    <a:pt x="367" y="479"/>
                  </a:cubicBezTo>
                  <a:lnTo>
                    <a:pt x="367" y="185"/>
                  </a:lnTo>
                  <a:cubicBezTo>
                    <a:pt x="367" y="84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8" name="Google Shape;5328;p66"/>
            <p:cNvSpPr/>
            <p:nvPr/>
          </p:nvSpPr>
          <p:spPr>
            <a:xfrm>
              <a:off x="2317488" y="1549747"/>
              <a:ext cx="10310" cy="18625"/>
            </a:xfrm>
            <a:custGeom>
              <a:avLst/>
              <a:gdLst/>
              <a:ahLst/>
              <a:cxnLst/>
              <a:rect l="l" t="t" r="r" b="b"/>
              <a:pathLst>
                <a:path w="367" h="663" extrusionOk="0">
                  <a:moveTo>
                    <a:pt x="183" y="1"/>
                  </a:moveTo>
                  <a:cubicBezTo>
                    <a:pt x="82" y="1"/>
                    <a:pt x="0" y="84"/>
                    <a:pt x="0" y="185"/>
                  </a:cubicBezTo>
                  <a:lnTo>
                    <a:pt x="0" y="479"/>
                  </a:lnTo>
                  <a:cubicBezTo>
                    <a:pt x="0" y="581"/>
                    <a:pt x="82" y="663"/>
                    <a:pt x="183" y="663"/>
                  </a:cubicBezTo>
                  <a:cubicBezTo>
                    <a:pt x="285" y="663"/>
                    <a:pt x="367" y="581"/>
                    <a:pt x="367" y="479"/>
                  </a:cubicBezTo>
                  <a:lnTo>
                    <a:pt x="367" y="185"/>
                  </a:lnTo>
                  <a:cubicBezTo>
                    <a:pt x="367" y="84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9" name="Google Shape;5329;p66"/>
            <p:cNvSpPr/>
            <p:nvPr/>
          </p:nvSpPr>
          <p:spPr>
            <a:xfrm>
              <a:off x="2262483" y="1557809"/>
              <a:ext cx="34245" cy="15479"/>
            </a:xfrm>
            <a:custGeom>
              <a:avLst/>
              <a:gdLst/>
              <a:ahLst/>
              <a:cxnLst/>
              <a:rect l="l" t="t" r="r" b="b"/>
              <a:pathLst>
                <a:path w="1219" h="551" extrusionOk="0">
                  <a:moveTo>
                    <a:pt x="205" y="0"/>
                  </a:moveTo>
                  <a:cubicBezTo>
                    <a:pt x="162" y="0"/>
                    <a:pt x="119" y="15"/>
                    <a:pt x="85" y="45"/>
                  </a:cubicBezTo>
                  <a:cubicBezTo>
                    <a:pt x="8" y="112"/>
                    <a:pt x="1" y="228"/>
                    <a:pt x="67" y="303"/>
                  </a:cubicBezTo>
                  <a:cubicBezTo>
                    <a:pt x="204" y="461"/>
                    <a:pt x="401" y="550"/>
                    <a:pt x="609" y="550"/>
                  </a:cubicBezTo>
                  <a:cubicBezTo>
                    <a:pt x="817" y="550"/>
                    <a:pt x="1015" y="461"/>
                    <a:pt x="1150" y="303"/>
                  </a:cubicBezTo>
                  <a:cubicBezTo>
                    <a:pt x="1218" y="228"/>
                    <a:pt x="1209" y="112"/>
                    <a:pt x="1134" y="45"/>
                  </a:cubicBezTo>
                  <a:cubicBezTo>
                    <a:pt x="1099" y="15"/>
                    <a:pt x="1056" y="0"/>
                    <a:pt x="1013" y="0"/>
                  </a:cubicBezTo>
                  <a:cubicBezTo>
                    <a:pt x="962" y="0"/>
                    <a:pt x="911" y="22"/>
                    <a:pt x="875" y="64"/>
                  </a:cubicBezTo>
                  <a:cubicBezTo>
                    <a:pt x="804" y="144"/>
                    <a:pt x="706" y="185"/>
                    <a:pt x="608" y="185"/>
                  </a:cubicBezTo>
                  <a:cubicBezTo>
                    <a:pt x="510" y="185"/>
                    <a:pt x="413" y="144"/>
                    <a:pt x="343" y="64"/>
                  </a:cubicBezTo>
                  <a:cubicBezTo>
                    <a:pt x="307" y="22"/>
                    <a:pt x="256" y="0"/>
                    <a:pt x="2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330" name="Google Shape;5330;p66"/>
          <p:cNvSpPr/>
          <p:nvPr/>
        </p:nvSpPr>
        <p:spPr>
          <a:xfrm>
            <a:off x="1544482" y="2980795"/>
            <a:ext cx="914400" cy="9144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73150" rIns="0" bIns="0" anchor="ctr" anchorCtr="0">
            <a:noAutofit/>
          </a:bodyPr>
          <a:lstStyle/>
          <a:p>
            <a:pPr algn="ctr"/>
            <a:r>
              <a:rPr lang="en" sz="4500" dirty="0">
                <a:latin typeface="+mn-lt"/>
                <a:sym typeface="Pompiere"/>
              </a:rPr>
              <a:t>1</a:t>
            </a:r>
            <a:endParaRPr sz="4500" baseline="30000" dirty="0">
              <a:latin typeface="+mn-lt"/>
            </a:endParaRPr>
          </a:p>
        </p:txBody>
      </p:sp>
      <p:cxnSp>
        <p:nvCxnSpPr>
          <p:cNvPr id="5335" name="Google Shape;5335;p66"/>
          <p:cNvCxnSpPr>
            <a:stCxn id="5330" idx="4"/>
            <a:endCxn id="5191" idx="0"/>
          </p:cNvCxnSpPr>
          <p:nvPr/>
        </p:nvCxnSpPr>
        <p:spPr>
          <a:xfrm rot="-5400000" flipH="1">
            <a:off x="2048482" y="3848395"/>
            <a:ext cx="457200" cy="5508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36" name="Google Shape;5336;p66"/>
          <p:cNvCxnSpPr/>
          <p:nvPr/>
        </p:nvCxnSpPr>
        <p:spPr>
          <a:xfrm rot="16200000" flipH="1">
            <a:off x="4934265" y="7108262"/>
            <a:ext cx="1015609" cy="648625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37" name="Google Shape;5337;p66"/>
          <p:cNvCxnSpPr>
            <a:endCxn id="5193" idx="0"/>
          </p:cNvCxnSpPr>
          <p:nvPr/>
        </p:nvCxnSpPr>
        <p:spPr>
          <a:xfrm rot="-5400000" flipH="1">
            <a:off x="8289382" y="3848395"/>
            <a:ext cx="457200" cy="5508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38" name="Google Shape;5338;p66"/>
          <p:cNvCxnSpPr>
            <a:endCxn id="182" idx="1"/>
          </p:cNvCxnSpPr>
          <p:nvPr/>
        </p:nvCxnSpPr>
        <p:spPr>
          <a:xfrm rot="5400000">
            <a:off x="12033765" y="7340204"/>
            <a:ext cx="1024065" cy="444106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39" name="Google Shape;5339;p66"/>
          <p:cNvCxnSpPr>
            <a:endCxn id="5195" idx="0"/>
          </p:cNvCxnSpPr>
          <p:nvPr/>
        </p:nvCxnSpPr>
        <p:spPr>
          <a:xfrm rot="-5400000" flipH="1">
            <a:off x="15093586" y="3848395"/>
            <a:ext cx="457200" cy="5508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40" name="Google Shape;5340;p66"/>
          <p:cNvCxnSpPr>
            <a:stCxn id="5191" idx="6"/>
            <a:endCxn id="5192" idx="2"/>
          </p:cNvCxnSpPr>
          <p:nvPr/>
        </p:nvCxnSpPr>
        <p:spPr>
          <a:xfrm>
            <a:off x="3560482" y="5360395"/>
            <a:ext cx="1104600" cy="762000"/>
          </a:xfrm>
          <a:prstGeom prst="curvedConnector3">
            <a:avLst>
              <a:gd name="adj1" fmla="val 49993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41" name="Google Shape;5341;p66"/>
          <p:cNvCxnSpPr>
            <a:stCxn id="5192" idx="6"/>
            <a:endCxn id="5193" idx="2"/>
          </p:cNvCxnSpPr>
          <p:nvPr/>
        </p:nvCxnSpPr>
        <p:spPr>
          <a:xfrm rot="10800000" flipH="1">
            <a:off x="6680932" y="5360395"/>
            <a:ext cx="1104600" cy="762000"/>
          </a:xfrm>
          <a:prstGeom prst="curvedConnector3">
            <a:avLst>
              <a:gd name="adj1" fmla="val 49993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42" name="Google Shape;5342;p66"/>
          <p:cNvCxnSpPr>
            <a:stCxn id="5193" idx="6"/>
            <a:endCxn id="5194" idx="2"/>
          </p:cNvCxnSpPr>
          <p:nvPr/>
        </p:nvCxnSpPr>
        <p:spPr>
          <a:xfrm>
            <a:off x="9801382" y="5360395"/>
            <a:ext cx="1667754" cy="7620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43" name="Google Shape;5343;p66"/>
          <p:cNvCxnSpPr>
            <a:stCxn id="5194" idx="6"/>
            <a:endCxn id="5195" idx="2"/>
          </p:cNvCxnSpPr>
          <p:nvPr/>
        </p:nvCxnSpPr>
        <p:spPr>
          <a:xfrm rot="10800000" flipH="1">
            <a:off x="13485136" y="5360395"/>
            <a:ext cx="1104600" cy="762000"/>
          </a:xfrm>
          <a:prstGeom prst="curvedConnector3">
            <a:avLst>
              <a:gd name="adj1" fmla="val 49993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5344" name="Google Shape;5344;p66"/>
          <p:cNvGrpSpPr/>
          <p:nvPr/>
        </p:nvGrpSpPr>
        <p:grpSpPr>
          <a:xfrm flipH="1">
            <a:off x="17143153" y="3332909"/>
            <a:ext cx="680158" cy="302578"/>
            <a:chOff x="3659575" y="587325"/>
            <a:chExt cx="181250" cy="79400"/>
          </a:xfrm>
        </p:grpSpPr>
        <p:sp>
          <p:nvSpPr>
            <p:cNvPr id="5345" name="Google Shape;5345;p66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6" name="Google Shape;5346;p66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7" name="Google Shape;5347;p66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8" name="Google Shape;5348;p66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9" name="Google Shape;5349;p66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350" name="Google Shape;5350;p66"/>
          <p:cNvGrpSpPr/>
          <p:nvPr/>
        </p:nvGrpSpPr>
        <p:grpSpPr>
          <a:xfrm flipH="1">
            <a:off x="16480209" y="361211"/>
            <a:ext cx="1325888" cy="457194"/>
            <a:chOff x="1579263" y="684775"/>
            <a:chExt cx="290650" cy="101925"/>
          </a:xfrm>
        </p:grpSpPr>
        <p:sp>
          <p:nvSpPr>
            <p:cNvPr id="5351" name="Google Shape;5351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2" name="Google Shape;5352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3" name="Google Shape;5353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4" name="Google Shape;5354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5" name="Google Shape;5355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6" name="Google Shape;5356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7" name="Google Shape;5357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8" name="Google Shape;5358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359" name="Google Shape;5359;p66"/>
          <p:cNvGrpSpPr/>
          <p:nvPr/>
        </p:nvGrpSpPr>
        <p:grpSpPr>
          <a:xfrm flipH="1">
            <a:off x="29646" y="8697548"/>
            <a:ext cx="1325888" cy="457194"/>
            <a:chOff x="1579263" y="684775"/>
            <a:chExt cx="290650" cy="101925"/>
          </a:xfrm>
        </p:grpSpPr>
        <p:sp>
          <p:nvSpPr>
            <p:cNvPr id="5360" name="Google Shape;5360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1" name="Google Shape;5361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2" name="Google Shape;5362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3" name="Google Shape;5363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4" name="Google Shape;5364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5" name="Google Shape;5365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6" name="Google Shape;5366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7" name="Google Shape;5367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80" name="Google Shape;5330;p66"/>
          <p:cNvSpPr/>
          <p:nvPr/>
        </p:nvSpPr>
        <p:spPr>
          <a:xfrm>
            <a:off x="5224437" y="7940379"/>
            <a:ext cx="914400" cy="9144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73150" rIns="0" bIns="0" anchor="ctr" anchorCtr="0">
            <a:noAutofit/>
          </a:bodyPr>
          <a:lstStyle/>
          <a:p>
            <a:pPr algn="ctr"/>
            <a:r>
              <a:rPr lang="en" sz="4500" dirty="0">
                <a:latin typeface="+mn-lt"/>
                <a:sym typeface="Pompiere"/>
              </a:rPr>
              <a:t>2</a:t>
            </a:r>
            <a:endParaRPr sz="4500" baseline="30000" dirty="0">
              <a:latin typeface="+mn-lt"/>
            </a:endParaRPr>
          </a:p>
        </p:txBody>
      </p:sp>
      <p:sp>
        <p:nvSpPr>
          <p:cNvPr id="181" name="Google Shape;5330;p66"/>
          <p:cNvSpPr/>
          <p:nvPr/>
        </p:nvSpPr>
        <p:spPr>
          <a:xfrm>
            <a:off x="7778397" y="2980795"/>
            <a:ext cx="914400" cy="9144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73150" rIns="0" bIns="0" anchor="ctr" anchorCtr="0">
            <a:noAutofit/>
          </a:bodyPr>
          <a:lstStyle/>
          <a:p>
            <a:pPr algn="ctr"/>
            <a:r>
              <a:rPr lang="en" sz="4500" dirty="0">
                <a:latin typeface="+mn-lt"/>
                <a:sym typeface="Pompiere"/>
              </a:rPr>
              <a:t>3</a:t>
            </a:r>
            <a:endParaRPr sz="4500" baseline="30000" dirty="0">
              <a:latin typeface="+mn-lt"/>
            </a:endParaRPr>
          </a:p>
        </p:txBody>
      </p:sp>
      <p:sp>
        <p:nvSpPr>
          <p:cNvPr id="182" name="Google Shape;5330;p66"/>
          <p:cNvSpPr/>
          <p:nvPr/>
        </p:nvSpPr>
        <p:spPr>
          <a:xfrm>
            <a:off x="12189833" y="7940379"/>
            <a:ext cx="914400" cy="9144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73150" rIns="0" bIns="0" anchor="ctr" anchorCtr="0">
            <a:noAutofit/>
          </a:bodyPr>
          <a:lstStyle/>
          <a:p>
            <a:pPr algn="ctr"/>
            <a:r>
              <a:rPr lang="en" sz="4500" dirty="0">
                <a:latin typeface="+mn-lt"/>
                <a:sym typeface="Pompiere"/>
              </a:rPr>
              <a:t>4</a:t>
            </a:r>
            <a:endParaRPr sz="4500" baseline="30000" dirty="0">
              <a:latin typeface="+mn-lt"/>
            </a:endParaRPr>
          </a:p>
        </p:txBody>
      </p:sp>
      <p:sp>
        <p:nvSpPr>
          <p:cNvPr id="183" name="Google Shape;5330;p66"/>
          <p:cNvSpPr/>
          <p:nvPr/>
        </p:nvSpPr>
        <p:spPr>
          <a:xfrm>
            <a:off x="14589736" y="2980795"/>
            <a:ext cx="914400" cy="9144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73150" rIns="0" bIns="0" anchor="ctr" anchorCtr="0">
            <a:noAutofit/>
          </a:bodyPr>
          <a:lstStyle/>
          <a:p>
            <a:pPr algn="ctr"/>
            <a:r>
              <a:rPr lang="en" sz="4500" dirty="0">
                <a:latin typeface="+mn-lt"/>
                <a:sym typeface="Pompiere"/>
              </a:rPr>
              <a:t>5</a:t>
            </a:r>
            <a:endParaRPr sz="4500" baseline="30000" dirty="0">
              <a:latin typeface="+mn-lt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2A4128FC-21C3-C300-A9A7-DFDC282C17B7}"/>
              </a:ext>
            </a:extLst>
          </p:cNvPr>
          <p:cNvSpPr txBox="1"/>
          <p:nvPr/>
        </p:nvSpPr>
        <p:spPr>
          <a:xfrm>
            <a:off x="700863" y="6188089"/>
            <a:ext cx="36009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Ôn</a:t>
            </a:r>
            <a:r>
              <a:rPr lang="en-US" sz="40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tập</a:t>
            </a:r>
            <a:r>
              <a:rPr lang="en-US" sz="40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kiến</a:t>
            </a:r>
            <a:r>
              <a:rPr lang="en-US" sz="40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thức</a:t>
            </a:r>
            <a:r>
              <a:rPr lang="en-US" sz="40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đã</a:t>
            </a:r>
            <a:r>
              <a:rPr lang="en-US" sz="40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học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2A4128FC-21C3-C300-A9A7-DFDC282C17B7}"/>
              </a:ext>
            </a:extLst>
          </p:cNvPr>
          <p:cNvSpPr txBox="1"/>
          <p:nvPr/>
        </p:nvSpPr>
        <p:spPr>
          <a:xfrm>
            <a:off x="9991947" y="1431666"/>
            <a:ext cx="4761896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4000" dirty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Nhận xét về sự thay đổi của cây trồng hoặc vật nuôi sau một thời gian  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2A4128FC-21C3-C300-A9A7-DFDC282C17B7}"/>
              </a:ext>
            </a:extLst>
          </p:cNvPr>
          <p:cNvSpPr txBox="1"/>
          <p:nvPr/>
        </p:nvSpPr>
        <p:spPr>
          <a:xfrm>
            <a:off x="6847697" y="6385035"/>
            <a:ext cx="4137777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Thực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hiện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theo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hoạch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3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2A4128FC-21C3-C300-A9A7-DFDC282C17B7}"/>
              </a:ext>
            </a:extLst>
          </p:cNvPr>
          <p:cNvSpPr txBox="1"/>
          <p:nvPr/>
        </p:nvSpPr>
        <p:spPr>
          <a:xfrm>
            <a:off x="3872418" y="3158361"/>
            <a:ext cx="36009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tập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VBT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A4128FC-21C3-C300-A9A7-DFDC282C17B7}"/>
              </a:ext>
            </a:extLst>
          </p:cNvPr>
          <p:cNvSpPr txBox="1"/>
          <p:nvPr/>
        </p:nvSpPr>
        <p:spPr>
          <a:xfrm>
            <a:off x="13706684" y="6385035"/>
            <a:ext cx="4314264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trước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18 –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Ôn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tập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chủ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đề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Thực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vật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sz="4000" b="1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b="1" i="1" dirty="0" err="1">
                <a:latin typeface="Arial" panose="020B0604020202020204" pitchFamily="34" charset="0"/>
                <a:cs typeface="Arial" panose="020B0604020202020204" pitchFamily="34" charset="0"/>
              </a:rPr>
              <a:t>vật</a:t>
            </a:r>
            <a:endParaRPr lang="en-US" sz="4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7" name="TextBox 18"/>
          <p:cNvSpPr txBox="1"/>
          <p:nvPr/>
        </p:nvSpPr>
        <p:spPr>
          <a:xfrm>
            <a:off x="3662825" y="134454"/>
            <a:ext cx="10854219" cy="131504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500" b="1" dirty="0">
                <a:solidFill>
                  <a:srgbClr val="C851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HƯỚNG DẪN VỀ NHÀ</a:t>
            </a:r>
          </a:p>
        </p:txBody>
      </p:sp>
    </p:spTree>
  </p:cSld>
  <p:clrMapOvr>
    <a:masterClrMapping/>
  </p:clrMapOvr>
  <p:transition>
    <p:split orient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9" name="Google Shape;1439;p39"/>
          <p:cNvGrpSpPr/>
          <p:nvPr/>
        </p:nvGrpSpPr>
        <p:grpSpPr>
          <a:xfrm flipH="1">
            <a:off x="1316106" y="311196"/>
            <a:ext cx="889462" cy="886700"/>
            <a:chOff x="2213800" y="755000"/>
            <a:chExt cx="165125" cy="164600"/>
          </a:xfrm>
        </p:grpSpPr>
        <p:sp>
          <p:nvSpPr>
            <p:cNvPr id="1440" name="Google Shape;1440;p39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1" name="Google Shape;1441;p39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2" name="Google Shape;1442;p39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3" name="Google Shape;1443;p39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4" name="Google Shape;1444;p39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5" name="Google Shape;1445;p39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6" name="Google Shape;1446;p39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408" name="Google Shape;1408;p39"/>
          <p:cNvGrpSpPr/>
          <p:nvPr/>
        </p:nvGrpSpPr>
        <p:grpSpPr>
          <a:xfrm>
            <a:off x="15527336" y="357457"/>
            <a:ext cx="843486" cy="362238"/>
            <a:chOff x="1768913" y="866050"/>
            <a:chExt cx="181200" cy="79400"/>
          </a:xfrm>
        </p:grpSpPr>
        <p:sp>
          <p:nvSpPr>
            <p:cNvPr id="1409" name="Google Shape;1409;p3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0" name="Google Shape;1410;p3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1" name="Google Shape;1411;p3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2" name="Google Shape;1412;p3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3" name="Google Shape;1413;p3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422" name="Google Shape;1422;p39"/>
          <p:cNvGrpSpPr/>
          <p:nvPr/>
        </p:nvGrpSpPr>
        <p:grpSpPr>
          <a:xfrm flipH="1">
            <a:off x="16481727" y="472031"/>
            <a:ext cx="1480290" cy="521346"/>
            <a:chOff x="8047125" y="1102275"/>
            <a:chExt cx="318000" cy="114275"/>
          </a:xfrm>
        </p:grpSpPr>
        <p:sp>
          <p:nvSpPr>
            <p:cNvPr id="1423" name="Google Shape;1423;p3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4" name="Google Shape;1424;p3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5" name="Google Shape;1425;p3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6" name="Google Shape;1426;p3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7" name="Google Shape;1427;p3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8" name="Google Shape;1428;p3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9" name="Google Shape;1429;p3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430" name="Google Shape;1430;p39"/>
          <p:cNvGrpSpPr/>
          <p:nvPr/>
        </p:nvGrpSpPr>
        <p:grpSpPr>
          <a:xfrm>
            <a:off x="544009" y="722725"/>
            <a:ext cx="1352742" cy="465002"/>
            <a:chOff x="7331200" y="1084150"/>
            <a:chExt cx="290600" cy="101925"/>
          </a:xfrm>
        </p:grpSpPr>
        <p:sp>
          <p:nvSpPr>
            <p:cNvPr id="1431" name="Google Shape;1431;p3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2" name="Google Shape;1432;p3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3" name="Google Shape;1433;p3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4" name="Google Shape;1434;p3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5" name="Google Shape;1435;p3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6" name="Google Shape;1436;p3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7" name="Google Shape;1437;p3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8" name="Google Shape;1438;p3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449" name="Google Shape;1449;p39"/>
          <p:cNvGrpSpPr/>
          <p:nvPr/>
        </p:nvGrpSpPr>
        <p:grpSpPr>
          <a:xfrm>
            <a:off x="-29690" y="8561909"/>
            <a:ext cx="1931185" cy="1730720"/>
            <a:chOff x="491405" y="2928797"/>
            <a:chExt cx="2782732" cy="2305065"/>
          </a:xfrm>
        </p:grpSpPr>
        <p:grpSp>
          <p:nvGrpSpPr>
            <p:cNvPr id="1450" name="Google Shape;1450;p39"/>
            <p:cNvGrpSpPr/>
            <p:nvPr/>
          </p:nvGrpSpPr>
          <p:grpSpPr>
            <a:xfrm flipH="1">
              <a:off x="491405" y="4184762"/>
              <a:ext cx="2782732" cy="1049100"/>
              <a:chOff x="7397113" y="1848625"/>
              <a:chExt cx="987625" cy="372325"/>
            </a:xfrm>
          </p:grpSpPr>
          <p:sp>
            <p:nvSpPr>
              <p:cNvPr id="1451" name="Google Shape;1451;p39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52" name="Google Shape;1452;p39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53" name="Google Shape;1453;p39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54" name="Google Shape;1454;p39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55" name="Google Shape;1455;p39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56" name="Google Shape;1456;p39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57" name="Google Shape;1457;p39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58" name="Google Shape;1458;p39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59" name="Google Shape;1459;p39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0" name="Google Shape;1460;p39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1" name="Google Shape;1461;p39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2" name="Google Shape;1462;p39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3" name="Google Shape;1463;p39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4" name="Google Shape;1464;p39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5" name="Google Shape;1465;p39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6" name="Google Shape;1466;p39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7" name="Google Shape;1467;p39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8" name="Google Shape;1468;p39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69" name="Google Shape;1469;p39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70" name="Google Shape;1470;p39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71" name="Google Shape;1471;p39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72" name="Google Shape;1472;p39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73" name="Google Shape;1473;p39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74" name="Google Shape;1474;p39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75" name="Google Shape;1475;p39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76" name="Google Shape;1476;p39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1477" name="Google Shape;1477;p39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478" name="Google Shape;1478;p39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479" name="Google Shape;1479;p39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480" name="Google Shape;1480;p39"/>
            <p:cNvGrpSpPr/>
            <p:nvPr/>
          </p:nvGrpSpPr>
          <p:grpSpPr>
            <a:xfrm>
              <a:off x="661347" y="2928797"/>
              <a:ext cx="834258" cy="1636039"/>
              <a:chOff x="6731725" y="1259625"/>
              <a:chExt cx="426425" cy="831025"/>
            </a:xfrm>
          </p:grpSpPr>
          <p:sp>
            <p:nvSpPr>
              <p:cNvPr id="1481" name="Google Shape;1481;p39"/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82" name="Google Shape;1482;p39"/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83" name="Google Shape;1483;p39"/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84" name="Google Shape;1484;p39"/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85" name="Google Shape;1485;p39"/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86" name="Google Shape;1486;p39"/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87" name="Google Shape;1487;p39"/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88" name="Google Shape;1488;p39"/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89" name="Google Shape;1489;p39"/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0" name="Google Shape;1490;p39"/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1" name="Google Shape;1491;p39"/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2" name="Google Shape;1492;p39"/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3" name="Google Shape;1493;p39"/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4" name="Google Shape;1494;p39"/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5" name="Google Shape;1495;p39"/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6" name="Google Shape;1496;p39"/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7" name="Google Shape;1497;p39"/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8" name="Google Shape;1498;p39"/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499" name="Google Shape;1499;p39"/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0" name="Google Shape;1500;p39"/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1" name="Google Shape;1501;p39"/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2" name="Google Shape;1502;p39"/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3" name="Google Shape;1503;p39"/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4" name="Google Shape;1504;p39"/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5" name="Google Shape;1505;p39"/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6" name="Google Shape;1506;p39"/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7" name="Google Shape;1507;p39"/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8" name="Google Shape;1508;p39"/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09" name="Google Shape;1509;p39"/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10" name="Google Shape;1510;p39"/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11" name="Google Shape;1511;p39"/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12" name="Google Shape;1512;p39"/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513" name="Google Shape;1513;p39"/>
            <p:cNvGrpSpPr/>
            <p:nvPr/>
          </p:nvGrpSpPr>
          <p:grpSpPr>
            <a:xfrm flipH="1">
              <a:off x="931011" y="4356511"/>
              <a:ext cx="662306" cy="423462"/>
              <a:chOff x="8009588" y="2163100"/>
              <a:chExt cx="270550" cy="172125"/>
            </a:xfrm>
          </p:grpSpPr>
          <p:sp>
            <p:nvSpPr>
              <p:cNvPr id="1514" name="Google Shape;1514;p39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15" name="Google Shape;1515;p39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16" name="Google Shape;1516;p39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17" name="Google Shape;1517;p39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18" name="Google Shape;1518;p39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19" name="Google Shape;1519;p39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0" name="Google Shape;1520;p39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1" name="Google Shape;1521;p39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2" name="Google Shape;1522;p39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3" name="Google Shape;1523;p39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4" name="Google Shape;1524;p39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5" name="Google Shape;1525;p39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6" name="Google Shape;1526;p39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7" name="Google Shape;1527;p39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8" name="Google Shape;1528;p39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29" name="Google Shape;1529;p39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30" name="Google Shape;1530;p39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31" name="Google Shape;1531;p39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32" name="Google Shape;1532;p39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33" name="Google Shape;1533;p39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34" name="Google Shape;1534;p39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35" name="Google Shape;1535;p39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536" name="Google Shape;1536;p39"/>
            <p:cNvGrpSpPr/>
            <p:nvPr/>
          </p:nvGrpSpPr>
          <p:grpSpPr>
            <a:xfrm flipH="1">
              <a:off x="1392993" y="4638419"/>
              <a:ext cx="349513" cy="242822"/>
              <a:chOff x="7864000" y="2195900"/>
              <a:chExt cx="142775" cy="98700"/>
            </a:xfrm>
          </p:grpSpPr>
          <p:sp>
            <p:nvSpPr>
              <p:cNvPr id="1537" name="Google Shape;1537;p39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38" name="Google Shape;1538;p39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39" name="Google Shape;1539;p39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0" name="Google Shape;1540;p39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1" name="Google Shape;1541;p39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2" name="Google Shape;1542;p39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3" name="Google Shape;1543;p39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4" name="Google Shape;1544;p39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5" name="Google Shape;1545;p39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6" name="Google Shape;1546;p39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7" name="Google Shape;1547;p39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pic>
        <p:nvPicPr>
          <p:cNvPr id="152" name="Picture 15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061709" y="6855542"/>
            <a:ext cx="2760997" cy="2909177"/>
          </a:xfrm>
          <a:prstGeom prst="rect">
            <a:avLst/>
          </a:prstGeom>
        </p:spPr>
      </p:pic>
      <p:sp>
        <p:nvSpPr>
          <p:cNvPr id="153" name="Rounded Rectangular Callout 152"/>
          <p:cNvSpPr/>
          <p:nvPr/>
        </p:nvSpPr>
        <p:spPr>
          <a:xfrm>
            <a:off x="2219118" y="1714500"/>
            <a:ext cx="13575508" cy="4191000"/>
          </a:xfrm>
          <a:prstGeom prst="wedgeRoundRectCallout">
            <a:avLst>
              <a:gd name="adj1" fmla="val 38672"/>
              <a:gd name="adj2" fmla="val 66605"/>
              <a:gd name="adj3" fmla="val 16667"/>
            </a:avLst>
          </a:prstGeom>
          <a:solidFill>
            <a:srgbClr val="F5F797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4500" dirty="0">
                <a:solidFill>
                  <a:schemeClr val="tx1">
                    <a:lumMod val="50000"/>
                  </a:schemeClr>
                </a:solidFill>
              </a:rPr>
              <a:t>Hoạt động chăm sóc các cây trồng, vật nuôi có giống nhau không? Có căn cứ nào để chăm sóc không, chăm sóc để làm gì?</a:t>
            </a:r>
          </a:p>
        </p:txBody>
      </p:sp>
    </p:spTree>
    <p:extLst>
      <p:ext uri="{BB962C8B-B14F-4D97-AF65-F5344CB8AC3E}">
        <p14:creationId xmlns:p14="http://schemas.microsoft.com/office/powerpoint/2010/main" val="192644573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3" name="Google Shape;4663;p59"/>
          <p:cNvGrpSpPr/>
          <p:nvPr/>
        </p:nvGrpSpPr>
        <p:grpSpPr>
          <a:xfrm>
            <a:off x="-982" y="8010106"/>
            <a:ext cx="6518324" cy="2457420"/>
            <a:chOff x="7397113" y="1848625"/>
            <a:chExt cx="987625" cy="372325"/>
          </a:xfrm>
        </p:grpSpPr>
        <p:sp>
          <p:nvSpPr>
            <p:cNvPr id="4664" name="Google Shape;4664;p59"/>
            <p:cNvSpPr/>
            <p:nvPr/>
          </p:nvSpPr>
          <p:spPr>
            <a:xfrm>
              <a:off x="7589450" y="1987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5" name="Google Shape;4665;p59"/>
            <p:cNvSpPr/>
            <p:nvPr/>
          </p:nvSpPr>
          <p:spPr>
            <a:xfrm>
              <a:off x="7572925" y="22087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6" name="Google Shape;4666;p59"/>
            <p:cNvSpPr/>
            <p:nvPr/>
          </p:nvSpPr>
          <p:spPr>
            <a:xfrm>
              <a:off x="7404975" y="1854975"/>
              <a:ext cx="971900" cy="360250"/>
            </a:xfrm>
            <a:custGeom>
              <a:avLst/>
              <a:gdLst/>
              <a:ahLst/>
              <a:cxnLst/>
              <a:rect l="l" t="t" r="r" b="b"/>
              <a:pathLst>
                <a:path w="38876" h="14410" extrusionOk="0">
                  <a:moveTo>
                    <a:pt x="21154" y="0"/>
                  </a:moveTo>
                  <a:cubicBezTo>
                    <a:pt x="21132" y="0"/>
                    <a:pt x="21111" y="2"/>
                    <a:pt x="21089" y="7"/>
                  </a:cubicBezTo>
                  <a:cubicBezTo>
                    <a:pt x="21009" y="23"/>
                    <a:pt x="20948" y="94"/>
                    <a:pt x="20944" y="175"/>
                  </a:cubicBezTo>
                  <a:cubicBezTo>
                    <a:pt x="20933" y="174"/>
                    <a:pt x="20922" y="171"/>
                    <a:pt x="20912" y="170"/>
                  </a:cubicBezTo>
                  <a:cubicBezTo>
                    <a:pt x="20901" y="168"/>
                    <a:pt x="20890" y="166"/>
                    <a:pt x="20880" y="163"/>
                  </a:cubicBezTo>
                  <a:cubicBezTo>
                    <a:pt x="20864" y="103"/>
                    <a:pt x="20819" y="49"/>
                    <a:pt x="20756" y="33"/>
                  </a:cubicBezTo>
                  <a:cubicBezTo>
                    <a:pt x="20717" y="23"/>
                    <a:pt x="20686" y="22"/>
                    <a:pt x="20645" y="22"/>
                  </a:cubicBezTo>
                  <a:cubicBezTo>
                    <a:pt x="20618" y="22"/>
                    <a:pt x="20593" y="25"/>
                    <a:pt x="20565" y="26"/>
                  </a:cubicBezTo>
                  <a:cubicBezTo>
                    <a:pt x="20522" y="30"/>
                    <a:pt x="20477" y="32"/>
                    <a:pt x="20434" y="34"/>
                  </a:cubicBezTo>
                  <a:cubicBezTo>
                    <a:pt x="20364" y="39"/>
                    <a:pt x="20294" y="43"/>
                    <a:pt x="20224" y="48"/>
                  </a:cubicBezTo>
                  <a:cubicBezTo>
                    <a:pt x="20100" y="57"/>
                    <a:pt x="19976" y="66"/>
                    <a:pt x="19852" y="78"/>
                  </a:cubicBezTo>
                  <a:cubicBezTo>
                    <a:pt x="19728" y="90"/>
                    <a:pt x="19606" y="102"/>
                    <a:pt x="19483" y="114"/>
                  </a:cubicBezTo>
                  <a:cubicBezTo>
                    <a:pt x="19469" y="114"/>
                    <a:pt x="19454" y="114"/>
                    <a:pt x="19440" y="115"/>
                  </a:cubicBezTo>
                  <a:cubicBezTo>
                    <a:pt x="19334" y="118"/>
                    <a:pt x="19226" y="120"/>
                    <a:pt x="19119" y="122"/>
                  </a:cubicBezTo>
                  <a:cubicBezTo>
                    <a:pt x="19058" y="123"/>
                    <a:pt x="18997" y="122"/>
                    <a:pt x="18938" y="126"/>
                  </a:cubicBezTo>
                  <a:cubicBezTo>
                    <a:pt x="18774" y="137"/>
                    <a:pt x="18612" y="147"/>
                    <a:pt x="18449" y="158"/>
                  </a:cubicBezTo>
                  <a:cubicBezTo>
                    <a:pt x="18340" y="165"/>
                    <a:pt x="18231" y="173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299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8" y="356"/>
                    <a:pt x="16724" y="357"/>
                    <a:pt x="16719" y="357"/>
                  </a:cubicBezTo>
                  <a:cubicBezTo>
                    <a:pt x="16685" y="313"/>
                    <a:pt x="16631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6" y="293"/>
                    <a:pt x="16395" y="300"/>
                    <a:pt x="16315" y="313"/>
                  </a:cubicBezTo>
                  <a:cubicBezTo>
                    <a:pt x="16170" y="335"/>
                    <a:pt x="16026" y="354"/>
                    <a:pt x="15881" y="381"/>
                  </a:cubicBezTo>
                  <a:lnTo>
                    <a:pt x="15331" y="484"/>
                  </a:lnTo>
                  <a:cubicBezTo>
                    <a:pt x="15121" y="522"/>
                    <a:pt x="14911" y="564"/>
                    <a:pt x="14700" y="606"/>
                  </a:cubicBezTo>
                  <a:lnTo>
                    <a:pt x="14615" y="619"/>
                  </a:lnTo>
                  <a:cubicBezTo>
                    <a:pt x="14317" y="657"/>
                    <a:pt x="14023" y="711"/>
                    <a:pt x="13728" y="759"/>
                  </a:cubicBezTo>
                  <a:cubicBezTo>
                    <a:pt x="13456" y="804"/>
                    <a:pt x="13187" y="870"/>
                    <a:pt x="12918" y="923"/>
                  </a:cubicBezTo>
                  <a:cubicBezTo>
                    <a:pt x="12815" y="935"/>
                    <a:pt x="12699" y="938"/>
                    <a:pt x="12607" y="986"/>
                  </a:cubicBezTo>
                  <a:cubicBezTo>
                    <a:pt x="12537" y="1022"/>
                    <a:pt x="12476" y="1066"/>
                    <a:pt x="12455" y="1146"/>
                  </a:cubicBezTo>
                  <a:cubicBezTo>
                    <a:pt x="12448" y="1173"/>
                    <a:pt x="12445" y="1202"/>
                    <a:pt x="12449" y="1229"/>
                  </a:cubicBezTo>
                  <a:cubicBezTo>
                    <a:pt x="12432" y="1233"/>
                    <a:pt x="12414" y="1237"/>
                    <a:pt x="12397" y="1242"/>
                  </a:cubicBezTo>
                  <a:cubicBezTo>
                    <a:pt x="12318" y="1261"/>
                    <a:pt x="12238" y="1282"/>
                    <a:pt x="12158" y="1302"/>
                  </a:cubicBezTo>
                  <a:cubicBezTo>
                    <a:pt x="12090" y="1321"/>
                    <a:pt x="12020" y="1341"/>
                    <a:pt x="11949" y="1353"/>
                  </a:cubicBezTo>
                  <a:cubicBezTo>
                    <a:pt x="11883" y="1362"/>
                    <a:pt x="11824" y="1377"/>
                    <a:pt x="11773" y="1422"/>
                  </a:cubicBezTo>
                  <a:cubicBezTo>
                    <a:pt x="11767" y="1427"/>
                    <a:pt x="11763" y="1432"/>
                    <a:pt x="11758" y="1437"/>
                  </a:cubicBezTo>
                  <a:cubicBezTo>
                    <a:pt x="11752" y="1428"/>
                    <a:pt x="11747" y="1419"/>
                    <a:pt x="11739" y="1411"/>
                  </a:cubicBezTo>
                  <a:cubicBezTo>
                    <a:pt x="11702" y="1370"/>
                    <a:pt x="11652" y="1349"/>
                    <a:pt x="11600" y="1349"/>
                  </a:cubicBezTo>
                  <a:cubicBezTo>
                    <a:pt x="11580" y="1349"/>
                    <a:pt x="11560" y="1352"/>
                    <a:pt x="11540" y="1358"/>
                  </a:cubicBezTo>
                  <a:cubicBezTo>
                    <a:pt x="11481" y="1377"/>
                    <a:pt x="11424" y="1395"/>
                    <a:pt x="11369" y="1420"/>
                  </a:cubicBezTo>
                  <a:cubicBezTo>
                    <a:pt x="11316" y="1445"/>
                    <a:pt x="11262" y="1472"/>
                    <a:pt x="11209" y="1499"/>
                  </a:cubicBezTo>
                  <a:cubicBezTo>
                    <a:pt x="11090" y="1556"/>
                    <a:pt x="10970" y="1612"/>
                    <a:pt x="10854" y="1674"/>
                  </a:cubicBezTo>
                  <a:cubicBezTo>
                    <a:pt x="10703" y="1753"/>
                    <a:pt x="10552" y="1833"/>
                    <a:pt x="10401" y="1913"/>
                  </a:cubicBezTo>
                  <a:cubicBezTo>
                    <a:pt x="10354" y="1938"/>
                    <a:pt x="10309" y="1967"/>
                    <a:pt x="10265" y="1994"/>
                  </a:cubicBezTo>
                  <a:cubicBezTo>
                    <a:pt x="10178" y="2047"/>
                    <a:pt x="10090" y="2099"/>
                    <a:pt x="10002" y="2151"/>
                  </a:cubicBezTo>
                  <a:cubicBezTo>
                    <a:pt x="9901" y="2213"/>
                    <a:pt x="9798" y="2270"/>
                    <a:pt x="9700" y="2337"/>
                  </a:cubicBezTo>
                  <a:cubicBezTo>
                    <a:pt x="9663" y="2361"/>
                    <a:pt x="9626" y="2386"/>
                    <a:pt x="9589" y="2412"/>
                  </a:cubicBezTo>
                  <a:cubicBezTo>
                    <a:pt x="9583" y="2411"/>
                    <a:pt x="9578" y="2411"/>
                    <a:pt x="9572" y="2411"/>
                  </a:cubicBezTo>
                  <a:cubicBezTo>
                    <a:pt x="9537" y="2411"/>
                    <a:pt x="9501" y="2421"/>
                    <a:pt x="9472" y="2442"/>
                  </a:cubicBezTo>
                  <a:cubicBezTo>
                    <a:pt x="9252" y="2605"/>
                    <a:pt x="9031" y="2766"/>
                    <a:pt x="8809" y="2925"/>
                  </a:cubicBezTo>
                  <a:cubicBezTo>
                    <a:pt x="8770" y="2954"/>
                    <a:pt x="8730" y="2982"/>
                    <a:pt x="8691" y="3011"/>
                  </a:cubicBezTo>
                  <a:cubicBezTo>
                    <a:pt x="8690" y="3011"/>
                    <a:pt x="8689" y="3011"/>
                    <a:pt x="8689" y="3012"/>
                  </a:cubicBezTo>
                  <a:cubicBezTo>
                    <a:pt x="8680" y="3018"/>
                    <a:pt x="8670" y="3023"/>
                    <a:pt x="8660" y="3029"/>
                  </a:cubicBezTo>
                  <a:cubicBezTo>
                    <a:pt x="8524" y="3109"/>
                    <a:pt x="8389" y="3191"/>
                    <a:pt x="8259" y="3279"/>
                  </a:cubicBezTo>
                  <a:cubicBezTo>
                    <a:pt x="8134" y="3364"/>
                    <a:pt x="8009" y="3447"/>
                    <a:pt x="7887" y="3536"/>
                  </a:cubicBezTo>
                  <a:cubicBezTo>
                    <a:pt x="7762" y="3627"/>
                    <a:pt x="7637" y="3720"/>
                    <a:pt x="7515" y="3816"/>
                  </a:cubicBezTo>
                  <a:cubicBezTo>
                    <a:pt x="7379" y="3922"/>
                    <a:pt x="7246" y="4031"/>
                    <a:pt x="7114" y="4143"/>
                  </a:cubicBezTo>
                  <a:cubicBezTo>
                    <a:pt x="6956" y="4256"/>
                    <a:pt x="6797" y="4370"/>
                    <a:pt x="6640" y="4488"/>
                  </a:cubicBezTo>
                  <a:cubicBezTo>
                    <a:pt x="6518" y="4581"/>
                    <a:pt x="6395" y="4672"/>
                    <a:pt x="6273" y="4766"/>
                  </a:cubicBezTo>
                  <a:lnTo>
                    <a:pt x="6081" y="4916"/>
                  </a:lnTo>
                  <a:cubicBezTo>
                    <a:pt x="5995" y="4983"/>
                    <a:pt x="5905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0" y="5866"/>
                    <a:pt x="4789" y="6155"/>
                  </a:cubicBezTo>
                  <a:cubicBezTo>
                    <a:pt x="4570" y="6351"/>
                    <a:pt x="4363" y="6560"/>
                    <a:pt x="4159" y="6772"/>
                  </a:cubicBezTo>
                  <a:cubicBezTo>
                    <a:pt x="3959" y="6980"/>
                    <a:pt x="3769" y="7198"/>
                    <a:pt x="3586" y="7423"/>
                  </a:cubicBezTo>
                  <a:cubicBezTo>
                    <a:pt x="3475" y="7558"/>
                    <a:pt x="3365" y="7694"/>
                    <a:pt x="3254" y="7829"/>
                  </a:cubicBezTo>
                  <a:cubicBezTo>
                    <a:pt x="3101" y="7984"/>
                    <a:pt x="2950" y="8139"/>
                    <a:pt x="2804" y="8298"/>
                  </a:cubicBezTo>
                  <a:cubicBezTo>
                    <a:pt x="2708" y="8402"/>
                    <a:pt x="2610" y="8506"/>
                    <a:pt x="2523" y="8617"/>
                  </a:cubicBezTo>
                  <a:cubicBezTo>
                    <a:pt x="2432" y="8734"/>
                    <a:pt x="2344" y="8852"/>
                    <a:pt x="2256" y="8972"/>
                  </a:cubicBezTo>
                  <a:cubicBezTo>
                    <a:pt x="2102" y="9174"/>
                    <a:pt x="1939" y="9372"/>
                    <a:pt x="1800" y="9585"/>
                  </a:cubicBezTo>
                  <a:cubicBezTo>
                    <a:pt x="1659" y="9800"/>
                    <a:pt x="1519" y="10017"/>
                    <a:pt x="1389" y="10237"/>
                  </a:cubicBezTo>
                  <a:cubicBezTo>
                    <a:pt x="1314" y="10364"/>
                    <a:pt x="1236" y="10490"/>
                    <a:pt x="1171" y="10623"/>
                  </a:cubicBezTo>
                  <a:cubicBezTo>
                    <a:pt x="1101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5" y="11429"/>
                  </a:cubicBezTo>
                  <a:cubicBezTo>
                    <a:pt x="756" y="11575"/>
                    <a:pt x="696" y="11722"/>
                    <a:pt x="638" y="11868"/>
                  </a:cubicBezTo>
                  <a:cubicBezTo>
                    <a:pt x="525" y="12148"/>
                    <a:pt x="414" y="12428"/>
                    <a:pt x="307" y="12711"/>
                  </a:cubicBezTo>
                  <a:cubicBezTo>
                    <a:pt x="196" y="13007"/>
                    <a:pt x="91" y="13305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7" y="13833"/>
                    <a:pt x="47" y="13886"/>
                    <a:pt x="36" y="13940"/>
                  </a:cubicBezTo>
                  <a:cubicBezTo>
                    <a:pt x="24" y="14007"/>
                    <a:pt x="14" y="14073"/>
                    <a:pt x="14" y="14141"/>
                  </a:cubicBezTo>
                  <a:cubicBezTo>
                    <a:pt x="15" y="14182"/>
                    <a:pt x="25" y="14214"/>
                    <a:pt x="38" y="14254"/>
                  </a:cubicBezTo>
                  <a:cubicBezTo>
                    <a:pt x="60" y="14330"/>
                    <a:pt x="138" y="14378"/>
                    <a:pt x="216" y="14378"/>
                  </a:cubicBezTo>
                  <a:cubicBezTo>
                    <a:pt x="235" y="14377"/>
                    <a:pt x="255" y="14375"/>
                    <a:pt x="273" y="14368"/>
                  </a:cubicBezTo>
                  <a:cubicBezTo>
                    <a:pt x="350" y="14340"/>
                    <a:pt x="407" y="14270"/>
                    <a:pt x="454" y="14205"/>
                  </a:cubicBezTo>
                  <a:cubicBezTo>
                    <a:pt x="480" y="14201"/>
                    <a:pt x="505" y="14196"/>
                    <a:pt x="530" y="14192"/>
                  </a:cubicBezTo>
                  <a:cubicBezTo>
                    <a:pt x="542" y="14189"/>
                    <a:pt x="553" y="14185"/>
                    <a:pt x="564" y="14180"/>
                  </a:cubicBezTo>
                  <a:lnTo>
                    <a:pt x="578" y="14180"/>
                  </a:lnTo>
                  <a:cubicBezTo>
                    <a:pt x="631" y="14179"/>
                    <a:pt x="685" y="14178"/>
                    <a:pt x="738" y="14172"/>
                  </a:cubicBezTo>
                  <a:cubicBezTo>
                    <a:pt x="857" y="14162"/>
                    <a:pt x="977" y="14145"/>
                    <a:pt x="1096" y="14130"/>
                  </a:cubicBezTo>
                  <a:cubicBezTo>
                    <a:pt x="1374" y="14181"/>
                    <a:pt x="1661" y="14177"/>
                    <a:pt x="1945" y="14185"/>
                  </a:cubicBezTo>
                  <a:cubicBezTo>
                    <a:pt x="2126" y="14190"/>
                    <a:pt x="2306" y="14190"/>
                    <a:pt x="2488" y="14192"/>
                  </a:cubicBezTo>
                  <a:cubicBezTo>
                    <a:pt x="2964" y="14196"/>
                    <a:pt x="3441" y="14208"/>
                    <a:pt x="3916" y="14212"/>
                  </a:cubicBezTo>
                  <a:cubicBezTo>
                    <a:pt x="4197" y="14214"/>
                    <a:pt x="4479" y="14217"/>
                    <a:pt x="4759" y="14219"/>
                  </a:cubicBezTo>
                  <a:lnTo>
                    <a:pt x="5143" y="14222"/>
                  </a:lnTo>
                  <a:lnTo>
                    <a:pt x="5318" y="14222"/>
                  </a:lnTo>
                  <a:cubicBezTo>
                    <a:pt x="5355" y="14224"/>
                    <a:pt x="5389" y="14224"/>
                    <a:pt x="5424" y="14224"/>
                  </a:cubicBezTo>
                  <a:cubicBezTo>
                    <a:pt x="5436" y="14224"/>
                    <a:pt x="5448" y="14224"/>
                    <a:pt x="5459" y="14224"/>
                  </a:cubicBezTo>
                  <a:cubicBezTo>
                    <a:pt x="5513" y="14224"/>
                    <a:pt x="5564" y="14219"/>
                    <a:pt x="5615" y="14205"/>
                  </a:cubicBezTo>
                  <a:cubicBezTo>
                    <a:pt x="5651" y="14196"/>
                    <a:pt x="5681" y="14178"/>
                    <a:pt x="5705" y="14154"/>
                  </a:cubicBezTo>
                  <a:cubicBezTo>
                    <a:pt x="5726" y="14155"/>
                    <a:pt x="5749" y="14155"/>
                    <a:pt x="5772" y="14156"/>
                  </a:cubicBezTo>
                  <a:cubicBezTo>
                    <a:pt x="5852" y="14157"/>
                    <a:pt x="5932" y="14162"/>
                    <a:pt x="6013" y="14162"/>
                  </a:cubicBezTo>
                  <a:cubicBezTo>
                    <a:pt x="6021" y="14162"/>
                    <a:pt x="6029" y="14162"/>
                    <a:pt x="6037" y="14162"/>
                  </a:cubicBezTo>
                  <a:cubicBezTo>
                    <a:pt x="6099" y="14161"/>
                    <a:pt x="6161" y="14160"/>
                    <a:pt x="6223" y="14160"/>
                  </a:cubicBezTo>
                  <a:cubicBezTo>
                    <a:pt x="6376" y="14158"/>
                    <a:pt x="6529" y="14157"/>
                    <a:pt x="6682" y="14153"/>
                  </a:cubicBezTo>
                  <a:lnTo>
                    <a:pt x="6688" y="14153"/>
                  </a:lnTo>
                  <a:cubicBezTo>
                    <a:pt x="6694" y="14152"/>
                    <a:pt x="6699" y="14152"/>
                    <a:pt x="6705" y="14152"/>
                  </a:cubicBezTo>
                  <a:lnTo>
                    <a:pt x="6719" y="14152"/>
                  </a:lnTo>
                  <a:cubicBezTo>
                    <a:pt x="6721" y="14150"/>
                    <a:pt x="6725" y="14150"/>
                    <a:pt x="6727" y="14150"/>
                  </a:cubicBezTo>
                  <a:lnTo>
                    <a:pt x="6751" y="14150"/>
                  </a:lnTo>
                  <a:cubicBezTo>
                    <a:pt x="6776" y="14150"/>
                    <a:pt x="6803" y="14150"/>
                    <a:pt x="6829" y="14148"/>
                  </a:cubicBezTo>
                  <a:lnTo>
                    <a:pt x="6832" y="14148"/>
                  </a:lnTo>
                  <a:cubicBezTo>
                    <a:pt x="6833" y="14148"/>
                    <a:pt x="6835" y="14148"/>
                    <a:pt x="6837" y="14147"/>
                  </a:cubicBezTo>
                  <a:cubicBezTo>
                    <a:pt x="6838" y="14147"/>
                    <a:pt x="6840" y="14148"/>
                    <a:pt x="6841" y="14148"/>
                  </a:cubicBezTo>
                  <a:cubicBezTo>
                    <a:pt x="6844" y="14148"/>
                    <a:pt x="6847" y="14147"/>
                    <a:pt x="6850" y="14147"/>
                  </a:cubicBezTo>
                  <a:cubicBezTo>
                    <a:pt x="6854" y="14147"/>
                    <a:pt x="6856" y="14147"/>
                    <a:pt x="6859" y="14146"/>
                  </a:cubicBezTo>
                  <a:cubicBezTo>
                    <a:pt x="6870" y="14147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5" y="14144"/>
                  </a:cubicBezTo>
                  <a:cubicBezTo>
                    <a:pt x="6972" y="14144"/>
                    <a:pt x="6978" y="14144"/>
                    <a:pt x="6985" y="14142"/>
                  </a:cubicBezTo>
                  <a:cubicBezTo>
                    <a:pt x="6991" y="14142"/>
                    <a:pt x="6997" y="14141"/>
                    <a:pt x="7001" y="14141"/>
                  </a:cubicBezTo>
                  <a:lnTo>
                    <a:pt x="7031" y="14141"/>
                  </a:lnTo>
                  <a:cubicBezTo>
                    <a:pt x="7070" y="14140"/>
                    <a:pt x="7109" y="14139"/>
                    <a:pt x="7148" y="14138"/>
                  </a:cubicBezTo>
                  <a:cubicBezTo>
                    <a:pt x="7187" y="14136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0" y="14133"/>
                    <a:pt x="7288" y="14132"/>
                    <a:pt x="7295" y="14132"/>
                  </a:cubicBezTo>
                  <a:lnTo>
                    <a:pt x="7316" y="14132"/>
                  </a:lnTo>
                  <a:cubicBezTo>
                    <a:pt x="7318" y="14131"/>
                    <a:pt x="7321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1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8"/>
                    <a:pt x="7439" y="14128"/>
                  </a:cubicBezTo>
                  <a:lnTo>
                    <a:pt x="7444" y="14128"/>
                  </a:lnTo>
                  <a:cubicBezTo>
                    <a:pt x="7782" y="14116"/>
                    <a:pt x="8122" y="14099"/>
                    <a:pt x="8460" y="14078"/>
                  </a:cubicBezTo>
                  <a:cubicBezTo>
                    <a:pt x="8967" y="14045"/>
                    <a:pt x="9472" y="14010"/>
                    <a:pt x="9977" y="13972"/>
                  </a:cubicBezTo>
                  <a:lnTo>
                    <a:pt x="9977" y="13972"/>
                  </a:lnTo>
                  <a:cubicBezTo>
                    <a:pt x="9975" y="13985"/>
                    <a:pt x="9975" y="13998"/>
                    <a:pt x="9977" y="14011"/>
                  </a:cubicBezTo>
                  <a:cubicBezTo>
                    <a:pt x="9986" y="14106"/>
                    <a:pt x="10064" y="14171"/>
                    <a:pt x="10156" y="14179"/>
                  </a:cubicBezTo>
                  <a:cubicBezTo>
                    <a:pt x="10208" y="14182"/>
                    <a:pt x="10261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5" y="14185"/>
                    <a:pt x="10471" y="14182"/>
                    <a:pt x="10535" y="14178"/>
                  </a:cubicBezTo>
                  <a:cubicBezTo>
                    <a:pt x="10610" y="14172"/>
                    <a:pt x="10687" y="14166"/>
                    <a:pt x="10762" y="14163"/>
                  </a:cubicBezTo>
                  <a:cubicBezTo>
                    <a:pt x="11017" y="14150"/>
                    <a:pt x="11272" y="14138"/>
                    <a:pt x="11527" y="14125"/>
                  </a:cubicBezTo>
                  <a:cubicBezTo>
                    <a:pt x="11684" y="14117"/>
                    <a:pt x="11840" y="14109"/>
                    <a:pt x="11998" y="14100"/>
                  </a:cubicBezTo>
                  <a:cubicBezTo>
                    <a:pt x="12113" y="14094"/>
                    <a:pt x="12227" y="14083"/>
                    <a:pt x="12341" y="14074"/>
                  </a:cubicBezTo>
                  <a:cubicBezTo>
                    <a:pt x="12556" y="14057"/>
                    <a:pt x="12772" y="14038"/>
                    <a:pt x="12989" y="14019"/>
                  </a:cubicBezTo>
                  <a:cubicBezTo>
                    <a:pt x="13015" y="14035"/>
                    <a:pt x="13044" y="14045"/>
                    <a:pt x="13073" y="14045"/>
                  </a:cubicBezTo>
                  <a:cubicBezTo>
                    <a:pt x="13075" y="14045"/>
                    <a:pt x="13076" y="14045"/>
                    <a:pt x="13078" y="14045"/>
                  </a:cubicBezTo>
                  <a:cubicBezTo>
                    <a:pt x="13380" y="14036"/>
                    <a:pt x="13681" y="14020"/>
                    <a:pt x="13982" y="13998"/>
                  </a:cubicBezTo>
                  <a:cubicBezTo>
                    <a:pt x="14230" y="13980"/>
                    <a:pt x="14478" y="13964"/>
                    <a:pt x="14728" y="13946"/>
                  </a:cubicBezTo>
                  <a:cubicBezTo>
                    <a:pt x="14753" y="13969"/>
                    <a:pt x="14784" y="13985"/>
                    <a:pt x="14818" y="13987"/>
                  </a:cubicBezTo>
                  <a:cubicBezTo>
                    <a:pt x="14894" y="13995"/>
                    <a:pt x="14969" y="14002"/>
                    <a:pt x="15043" y="14002"/>
                  </a:cubicBezTo>
                  <a:cubicBezTo>
                    <a:pt x="15129" y="14002"/>
                    <a:pt x="15214" y="14001"/>
                    <a:pt x="15298" y="13999"/>
                  </a:cubicBezTo>
                  <a:cubicBezTo>
                    <a:pt x="15353" y="13998"/>
                    <a:pt x="15408" y="13996"/>
                    <a:pt x="15463" y="13995"/>
                  </a:cubicBezTo>
                  <a:cubicBezTo>
                    <a:pt x="15537" y="13994"/>
                    <a:pt x="15614" y="13991"/>
                    <a:pt x="15691" y="13990"/>
                  </a:cubicBezTo>
                  <a:cubicBezTo>
                    <a:pt x="15720" y="14013"/>
                    <a:pt x="15758" y="14027"/>
                    <a:pt x="15798" y="14029"/>
                  </a:cubicBezTo>
                  <a:cubicBezTo>
                    <a:pt x="15912" y="14039"/>
                    <a:pt x="16024" y="14046"/>
                    <a:pt x="16138" y="14046"/>
                  </a:cubicBezTo>
                  <a:cubicBezTo>
                    <a:pt x="16155" y="14046"/>
                    <a:pt x="16172" y="14046"/>
                    <a:pt x="16189" y="14045"/>
                  </a:cubicBezTo>
                  <a:cubicBezTo>
                    <a:pt x="16225" y="14044"/>
                    <a:pt x="16261" y="14043"/>
                    <a:pt x="16299" y="14042"/>
                  </a:cubicBezTo>
                  <a:cubicBezTo>
                    <a:pt x="16333" y="14090"/>
                    <a:pt x="16389" y="14122"/>
                    <a:pt x="16453" y="14122"/>
                  </a:cubicBezTo>
                  <a:cubicBezTo>
                    <a:pt x="16458" y="14122"/>
                    <a:pt x="16463" y="14122"/>
                    <a:pt x="16468" y="14122"/>
                  </a:cubicBezTo>
                  <a:cubicBezTo>
                    <a:pt x="16941" y="14084"/>
                    <a:pt x="17415" y="14062"/>
                    <a:pt x="17888" y="14043"/>
                  </a:cubicBezTo>
                  <a:cubicBezTo>
                    <a:pt x="18189" y="14030"/>
                    <a:pt x="18491" y="14016"/>
                    <a:pt x="18792" y="13999"/>
                  </a:cubicBezTo>
                  <a:cubicBezTo>
                    <a:pt x="18867" y="13997"/>
                    <a:pt x="18943" y="13995"/>
                    <a:pt x="19019" y="13994"/>
                  </a:cubicBezTo>
                  <a:cubicBezTo>
                    <a:pt x="19145" y="13993"/>
                    <a:pt x="19270" y="13991"/>
                    <a:pt x="19395" y="13989"/>
                  </a:cubicBezTo>
                  <a:cubicBezTo>
                    <a:pt x="19553" y="13987"/>
                    <a:pt x="19711" y="13983"/>
                    <a:pt x="19870" y="13979"/>
                  </a:cubicBezTo>
                  <a:cubicBezTo>
                    <a:pt x="19891" y="13993"/>
                    <a:pt x="19913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4"/>
                    <a:pt x="20226" y="14024"/>
                  </a:cubicBezTo>
                  <a:cubicBezTo>
                    <a:pt x="20309" y="14021"/>
                    <a:pt x="20392" y="14019"/>
                    <a:pt x="20476" y="14017"/>
                  </a:cubicBezTo>
                  <a:cubicBezTo>
                    <a:pt x="20526" y="14014"/>
                    <a:pt x="20577" y="14012"/>
                    <a:pt x="20628" y="14011"/>
                  </a:cubicBezTo>
                  <a:cubicBezTo>
                    <a:pt x="20760" y="14005"/>
                    <a:pt x="20891" y="14002"/>
                    <a:pt x="21023" y="13995"/>
                  </a:cubicBezTo>
                  <a:cubicBezTo>
                    <a:pt x="21067" y="13993"/>
                    <a:pt x="21112" y="13989"/>
                    <a:pt x="21155" y="13988"/>
                  </a:cubicBezTo>
                  <a:cubicBezTo>
                    <a:pt x="21176" y="13996"/>
                    <a:pt x="21198" y="14001"/>
                    <a:pt x="21220" y="14001"/>
                  </a:cubicBezTo>
                  <a:cubicBezTo>
                    <a:pt x="21253" y="14001"/>
                    <a:pt x="21286" y="14001"/>
                    <a:pt x="21319" y="14001"/>
                  </a:cubicBezTo>
                  <a:cubicBezTo>
                    <a:pt x="21730" y="14001"/>
                    <a:pt x="22142" y="13970"/>
                    <a:pt x="22550" y="13938"/>
                  </a:cubicBezTo>
                  <a:cubicBezTo>
                    <a:pt x="22757" y="13922"/>
                    <a:pt x="22963" y="13905"/>
                    <a:pt x="23169" y="13887"/>
                  </a:cubicBezTo>
                  <a:cubicBezTo>
                    <a:pt x="23179" y="13887"/>
                    <a:pt x="23189" y="13886"/>
                    <a:pt x="23199" y="13885"/>
                  </a:cubicBezTo>
                  <a:cubicBezTo>
                    <a:pt x="23248" y="13883"/>
                    <a:pt x="23296" y="13881"/>
                    <a:pt x="23344" y="13878"/>
                  </a:cubicBezTo>
                  <a:cubicBezTo>
                    <a:pt x="23355" y="13884"/>
                    <a:pt x="23367" y="13889"/>
                    <a:pt x="23378" y="13893"/>
                  </a:cubicBezTo>
                  <a:cubicBezTo>
                    <a:pt x="23459" y="13916"/>
                    <a:pt x="23536" y="13937"/>
                    <a:pt x="23619" y="13940"/>
                  </a:cubicBezTo>
                  <a:cubicBezTo>
                    <a:pt x="23653" y="13942"/>
                    <a:pt x="23686" y="13943"/>
                    <a:pt x="23719" y="13943"/>
                  </a:cubicBezTo>
                  <a:cubicBezTo>
                    <a:pt x="23771" y="13943"/>
                    <a:pt x="23823" y="13941"/>
                    <a:pt x="23876" y="13939"/>
                  </a:cubicBezTo>
                  <a:cubicBezTo>
                    <a:pt x="23945" y="13937"/>
                    <a:pt x="24015" y="13932"/>
                    <a:pt x="24085" y="13926"/>
                  </a:cubicBezTo>
                  <a:cubicBezTo>
                    <a:pt x="24198" y="13919"/>
                    <a:pt x="24312" y="13911"/>
                    <a:pt x="24427" y="13902"/>
                  </a:cubicBezTo>
                  <a:cubicBezTo>
                    <a:pt x="24444" y="13908"/>
                    <a:pt x="24462" y="13913"/>
                    <a:pt x="24480" y="13913"/>
                  </a:cubicBezTo>
                  <a:cubicBezTo>
                    <a:pt x="24510" y="13914"/>
                    <a:pt x="24539" y="13915"/>
                    <a:pt x="24569" y="13915"/>
                  </a:cubicBezTo>
                  <a:cubicBezTo>
                    <a:pt x="24673" y="13915"/>
                    <a:pt x="24778" y="13907"/>
                    <a:pt x="24882" y="13903"/>
                  </a:cubicBezTo>
                  <a:cubicBezTo>
                    <a:pt x="25032" y="13898"/>
                    <a:pt x="25180" y="13890"/>
                    <a:pt x="25330" y="13882"/>
                  </a:cubicBezTo>
                  <a:cubicBezTo>
                    <a:pt x="25346" y="13882"/>
                    <a:pt x="25361" y="13882"/>
                    <a:pt x="25377" y="13881"/>
                  </a:cubicBezTo>
                  <a:cubicBezTo>
                    <a:pt x="25399" y="13907"/>
                    <a:pt x="25428" y="13926"/>
                    <a:pt x="25464" y="13938"/>
                  </a:cubicBezTo>
                  <a:cubicBezTo>
                    <a:pt x="25553" y="13963"/>
                    <a:pt x="25640" y="13990"/>
                    <a:pt x="25733" y="14004"/>
                  </a:cubicBezTo>
                  <a:cubicBezTo>
                    <a:pt x="25816" y="14018"/>
                    <a:pt x="25902" y="14027"/>
                    <a:pt x="25986" y="14035"/>
                  </a:cubicBezTo>
                  <a:cubicBezTo>
                    <a:pt x="26160" y="14051"/>
                    <a:pt x="26335" y="14058"/>
                    <a:pt x="26510" y="14060"/>
                  </a:cubicBezTo>
                  <a:cubicBezTo>
                    <a:pt x="26668" y="14060"/>
                    <a:pt x="26826" y="14061"/>
                    <a:pt x="26985" y="14064"/>
                  </a:cubicBezTo>
                  <a:cubicBezTo>
                    <a:pt x="27181" y="14065"/>
                    <a:pt x="27378" y="14066"/>
                    <a:pt x="27576" y="14066"/>
                  </a:cubicBezTo>
                  <a:cubicBezTo>
                    <a:pt x="27776" y="14066"/>
                    <a:pt x="27976" y="14062"/>
                    <a:pt x="28177" y="14057"/>
                  </a:cubicBezTo>
                  <a:cubicBezTo>
                    <a:pt x="28332" y="14052"/>
                    <a:pt x="28487" y="14046"/>
                    <a:pt x="28642" y="14038"/>
                  </a:cubicBezTo>
                  <a:cubicBezTo>
                    <a:pt x="28675" y="14081"/>
                    <a:pt x="28725" y="14108"/>
                    <a:pt x="28781" y="14109"/>
                  </a:cubicBezTo>
                  <a:cubicBezTo>
                    <a:pt x="28806" y="14110"/>
                    <a:pt x="28831" y="14110"/>
                    <a:pt x="28855" y="14110"/>
                  </a:cubicBezTo>
                  <a:cubicBezTo>
                    <a:pt x="28915" y="14110"/>
                    <a:pt x="28975" y="14109"/>
                    <a:pt x="29035" y="14107"/>
                  </a:cubicBezTo>
                  <a:cubicBezTo>
                    <a:pt x="29443" y="14097"/>
                    <a:pt x="29851" y="14082"/>
                    <a:pt x="30258" y="14062"/>
                  </a:cubicBezTo>
                  <a:cubicBezTo>
                    <a:pt x="30308" y="14061"/>
                    <a:pt x="30357" y="14058"/>
                    <a:pt x="30406" y="14056"/>
                  </a:cubicBezTo>
                  <a:cubicBezTo>
                    <a:pt x="30432" y="14072"/>
                    <a:pt x="30463" y="14082"/>
                    <a:pt x="30496" y="14083"/>
                  </a:cubicBezTo>
                  <a:cubicBezTo>
                    <a:pt x="30568" y="14085"/>
                    <a:pt x="30639" y="14085"/>
                    <a:pt x="30711" y="14085"/>
                  </a:cubicBezTo>
                  <a:cubicBezTo>
                    <a:pt x="30759" y="14085"/>
                    <a:pt x="30807" y="14085"/>
                    <a:pt x="30854" y="14085"/>
                  </a:cubicBezTo>
                  <a:cubicBezTo>
                    <a:pt x="30959" y="14086"/>
                    <a:pt x="31065" y="14091"/>
                    <a:pt x="31169" y="14094"/>
                  </a:cubicBezTo>
                  <a:cubicBezTo>
                    <a:pt x="31357" y="14101"/>
                    <a:pt x="31545" y="14108"/>
                    <a:pt x="31732" y="14116"/>
                  </a:cubicBezTo>
                  <a:cubicBezTo>
                    <a:pt x="31751" y="14128"/>
                    <a:pt x="31772" y="14136"/>
                    <a:pt x="31794" y="14139"/>
                  </a:cubicBezTo>
                  <a:cubicBezTo>
                    <a:pt x="31911" y="14163"/>
                    <a:pt x="32026" y="14181"/>
                    <a:pt x="32144" y="14193"/>
                  </a:cubicBezTo>
                  <a:cubicBezTo>
                    <a:pt x="32227" y="14200"/>
                    <a:pt x="32311" y="14208"/>
                    <a:pt x="32393" y="14212"/>
                  </a:cubicBezTo>
                  <a:cubicBezTo>
                    <a:pt x="32490" y="14218"/>
                    <a:pt x="32586" y="14225"/>
                    <a:pt x="32681" y="14230"/>
                  </a:cubicBezTo>
                  <a:cubicBezTo>
                    <a:pt x="32838" y="14241"/>
                    <a:pt x="32995" y="14250"/>
                    <a:pt x="33151" y="14258"/>
                  </a:cubicBezTo>
                  <a:cubicBezTo>
                    <a:pt x="33355" y="14267"/>
                    <a:pt x="33560" y="14280"/>
                    <a:pt x="33763" y="14287"/>
                  </a:cubicBezTo>
                  <a:cubicBezTo>
                    <a:pt x="33896" y="14292"/>
                    <a:pt x="34030" y="14297"/>
                    <a:pt x="34162" y="14301"/>
                  </a:cubicBezTo>
                  <a:cubicBezTo>
                    <a:pt x="34246" y="14305"/>
                    <a:pt x="34329" y="14309"/>
                    <a:pt x="34413" y="14311"/>
                  </a:cubicBezTo>
                  <a:cubicBezTo>
                    <a:pt x="34560" y="14311"/>
                    <a:pt x="34707" y="14314"/>
                    <a:pt x="34854" y="14314"/>
                  </a:cubicBezTo>
                  <a:cubicBezTo>
                    <a:pt x="34907" y="14314"/>
                    <a:pt x="34960" y="14314"/>
                    <a:pt x="35013" y="14313"/>
                  </a:cubicBezTo>
                  <a:cubicBezTo>
                    <a:pt x="35117" y="14311"/>
                    <a:pt x="35221" y="14309"/>
                    <a:pt x="35324" y="14307"/>
                  </a:cubicBezTo>
                  <a:cubicBezTo>
                    <a:pt x="35390" y="14305"/>
                    <a:pt x="35455" y="14303"/>
                    <a:pt x="35522" y="14300"/>
                  </a:cubicBezTo>
                  <a:cubicBezTo>
                    <a:pt x="35540" y="14300"/>
                    <a:pt x="35558" y="14300"/>
                    <a:pt x="35577" y="14299"/>
                  </a:cubicBezTo>
                  <a:cubicBezTo>
                    <a:pt x="35596" y="14300"/>
                    <a:pt x="35616" y="14300"/>
                    <a:pt x="35634" y="14300"/>
                  </a:cubicBezTo>
                  <a:cubicBezTo>
                    <a:pt x="35819" y="14303"/>
                    <a:pt x="36005" y="14305"/>
                    <a:pt x="36189" y="14305"/>
                  </a:cubicBezTo>
                  <a:cubicBezTo>
                    <a:pt x="36229" y="14305"/>
                    <a:pt x="36269" y="14305"/>
                    <a:pt x="36308" y="14305"/>
                  </a:cubicBezTo>
                  <a:cubicBezTo>
                    <a:pt x="36402" y="14305"/>
                    <a:pt x="36496" y="14303"/>
                    <a:pt x="36590" y="14299"/>
                  </a:cubicBezTo>
                  <a:cubicBezTo>
                    <a:pt x="36613" y="14315"/>
                    <a:pt x="36638" y="14327"/>
                    <a:pt x="36666" y="14331"/>
                  </a:cubicBezTo>
                  <a:cubicBezTo>
                    <a:pt x="36815" y="14358"/>
                    <a:pt x="36969" y="14361"/>
                    <a:pt x="37121" y="14361"/>
                  </a:cubicBezTo>
                  <a:cubicBezTo>
                    <a:pt x="37169" y="14361"/>
                    <a:pt x="37217" y="14361"/>
                    <a:pt x="37265" y="14361"/>
                  </a:cubicBezTo>
                  <a:cubicBezTo>
                    <a:pt x="37280" y="14361"/>
                    <a:pt x="37294" y="14361"/>
                    <a:pt x="37309" y="14361"/>
                  </a:cubicBezTo>
                  <a:cubicBezTo>
                    <a:pt x="37394" y="14361"/>
                    <a:pt x="37479" y="14360"/>
                    <a:pt x="37564" y="14360"/>
                  </a:cubicBezTo>
                  <a:cubicBezTo>
                    <a:pt x="37607" y="14360"/>
                    <a:pt x="37649" y="14360"/>
                    <a:pt x="37692" y="14361"/>
                  </a:cubicBezTo>
                  <a:cubicBezTo>
                    <a:pt x="37841" y="14363"/>
                    <a:pt x="37992" y="14364"/>
                    <a:pt x="38141" y="14367"/>
                  </a:cubicBezTo>
                  <a:cubicBezTo>
                    <a:pt x="38257" y="14369"/>
                    <a:pt x="38372" y="14371"/>
                    <a:pt x="38487" y="14371"/>
                  </a:cubicBezTo>
                  <a:cubicBezTo>
                    <a:pt x="38505" y="14371"/>
                    <a:pt x="38524" y="14371"/>
                    <a:pt x="38542" y="14371"/>
                  </a:cubicBezTo>
                  <a:lnTo>
                    <a:pt x="38552" y="14371"/>
                  </a:lnTo>
                  <a:cubicBezTo>
                    <a:pt x="38584" y="14396"/>
                    <a:pt x="38625" y="14410"/>
                    <a:pt x="38666" y="14410"/>
                  </a:cubicBezTo>
                  <a:cubicBezTo>
                    <a:pt x="38690" y="14410"/>
                    <a:pt x="38713" y="14405"/>
                    <a:pt x="38736" y="14396"/>
                  </a:cubicBezTo>
                  <a:cubicBezTo>
                    <a:pt x="38828" y="14355"/>
                    <a:pt x="38876" y="14243"/>
                    <a:pt x="38833" y="14152"/>
                  </a:cubicBezTo>
                  <a:cubicBezTo>
                    <a:pt x="38818" y="14120"/>
                    <a:pt x="38804" y="14089"/>
                    <a:pt x="38788" y="14059"/>
                  </a:cubicBezTo>
                  <a:cubicBezTo>
                    <a:pt x="38765" y="14013"/>
                    <a:pt x="38742" y="13969"/>
                    <a:pt x="38709" y="13930"/>
                  </a:cubicBezTo>
                  <a:cubicBezTo>
                    <a:pt x="38705" y="13926"/>
                    <a:pt x="38703" y="13924"/>
                    <a:pt x="38702" y="13921"/>
                  </a:cubicBezTo>
                  <a:cubicBezTo>
                    <a:pt x="38683" y="13893"/>
                    <a:pt x="38665" y="13865"/>
                    <a:pt x="38647" y="13836"/>
                  </a:cubicBezTo>
                  <a:cubicBezTo>
                    <a:pt x="38648" y="13828"/>
                    <a:pt x="38649" y="13820"/>
                    <a:pt x="38649" y="13812"/>
                  </a:cubicBezTo>
                  <a:cubicBezTo>
                    <a:pt x="38648" y="13708"/>
                    <a:pt x="38582" y="13621"/>
                    <a:pt x="38531" y="13536"/>
                  </a:cubicBezTo>
                  <a:cubicBezTo>
                    <a:pt x="38515" y="13509"/>
                    <a:pt x="38501" y="13484"/>
                    <a:pt x="38485" y="13457"/>
                  </a:cubicBezTo>
                  <a:cubicBezTo>
                    <a:pt x="38486" y="13429"/>
                    <a:pt x="38481" y="13401"/>
                    <a:pt x="38469" y="13376"/>
                  </a:cubicBezTo>
                  <a:cubicBezTo>
                    <a:pt x="38340" y="13117"/>
                    <a:pt x="38209" y="12858"/>
                    <a:pt x="38073" y="12601"/>
                  </a:cubicBezTo>
                  <a:cubicBezTo>
                    <a:pt x="38049" y="12555"/>
                    <a:pt x="38025" y="12510"/>
                    <a:pt x="38001" y="12464"/>
                  </a:cubicBezTo>
                  <a:cubicBezTo>
                    <a:pt x="37954" y="12371"/>
                    <a:pt x="37907" y="12280"/>
                    <a:pt x="37860" y="12188"/>
                  </a:cubicBezTo>
                  <a:cubicBezTo>
                    <a:pt x="37865" y="12167"/>
                    <a:pt x="37865" y="12146"/>
                    <a:pt x="37861" y="12125"/>
                  </a:cubicBezTo>
                  <a:cubicBezTo>
                    <a:pt x="37840" y="12006"/>
                    <a:pt x="37779" y="11902"/>
                    <a:pt x="37724" y="11797"/>
                  </a:cubicBezTo>
                  <a:lnTo>
                    <a:pt x="37724" y="11797"/>
                  </a:lnTo>
                  <a:cubicBezTo>
                    <a:pt x="37728" y="11804"/>
                    <a:pt x="37731" y="11811"/>
                    <a:pt x="37734" y="11818"/>
                  </a:cubicBezTo>
                  <a:cubicBezTo>
                    <a:pt x="37682" y="11715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6" y="10088"/>
                    <a:pt x="36670" y="9922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8" y="9559"/>
                    <a:pt x="36409" y="9469"/>
                    <a:pt x="36351" y="9383"/>
                  </a:cubicBezTo>
                  <a:cubicBezTo>
                    <a:pt x="36323" y="9342"/>
                    <a:pt x="36283" y="9314"/>
                    <a:pt x="36240" y="9300"/>
                  </a:cubicBezTo>
                  <a:cubicBezTo>
                    <a:pt x="36066" y="9080"/>
                    <a:pt x="35884" y="8868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59" y="8598"/>
                    <a:pt x="35644" y="8579"/>
                    <a:pt x="35629" y="8561"/>
                  </a:cubicBezTo>
                  <a:cubicBezTo>
                    <a:pt x="35578" y="8495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8"/>
                    <a:pt x="35545" y="8196"/>
                    <a:pt x="35490" y="8122"/>
                  </a:cubicBezTo>
                  <a:cubicBezTo>
                    <a:pt x="35399" y="7999"/>
                    <a:pt x="35302" y="7878"/>
                    <a:pt x="35202" y="7764"/>
                  </a:cubicBezTo>
                  <a:cubicBezTo>
                    <a:pt x="35099" y="7646"/>
                    <a:pt x="34998" y="7526"/>
                    <a:pt x="34893" y="7411"/>
                  </a:cubicBezTo>
                  <a:cubicBezTo>
                    <a:pt x="34759" y="7263"/>
                    <a:pt x="34628" y="7115"/>
                    <a:pt x="34492" y="6968"/>
                  </a:cubicBezTo>
                  <a:cubicBezTo>
                    <a:pt x="34411" y="6882"/>
                    <a:pt x="34330" y="6794"/>
                    <a:pt x="34250" y="6708"/>
                  </a:cubicBezTo>
                  <a:cubicBezTo>
                    <a:pt x="34185" y="6637"/>
                    <a:pt x="34120" y="6562"/>
                    <a:pt x="34052" y="6493"/>
                  </a:cubicBezTo>
                  <a:cubicBezTo>
                    <a:pt x="33966" y="6403"/>
                    <a:pt x="33880" y="6315"/>
                    <a:pt x="33794" y="6226"/>
                  </a:cubicBezTo>
                  <a:cubicBezTo>
                    <a:pt x="33788" y="6214"/>
                    <a:pt x="33783" y="6201"/>
                    <a:pt x="33776" y="6190"/>
                  </a:cubicBezTo>
                  <a:cubicBezTo>
                    <a:pt x="33754" y="6159"/>
                    <a:pt x="33733" y="6130"/>
                    <a:pt x="33708" y="6102"/>
                  </a:cubicBezTo>
                  <a:cubicBezTo>
                    <a:pt x="33658" y="6047"/>
                    <a:pt x="33600" y="5999"/>
                    <a:pt x="33542" y="5949"/>
                  </a:cubicBezTo>
                  <a:lnTo>
                    <a:pt x="33542" y="5949"/>
                  </a:lnTo>
                  <a:cubicBezTo>
                    <a:pt x="33548" y="5955"/>
                    <a:pt x="33554" y="5960"/>
                    <a:pt x="33560" y="5965"/>
                  </a:cubicBezTo>
                  <a:cubicBezTo>
                    <a:pt x="33513" y="5924"/>
                    <a:pt x="33466" y="5882"/>
                    <a:pt x="33419" y="5840"/>
                  </a:cubicBezTo>
                  <a:cubicBezTo>
                    <a:pt x="33459" y="5762"/>
                    <a:pt x="33438" y="5661"/>
                    <a:pt x="33366" y="5608"/>
                  </a:cubicBezTo>
                  <a:cubicBezTo>
                    <a:pt x="33247" y="5518"/>
                    <a:pt x="33127" y="5433"/>
                    <a:pt x="33010" y="5342"/>
                  </a:cubicBezTo>
                  <a:cubicBezTo>
                    <a:pt x="32894" y="5254"/>
                    <a:pt x="32777" y="5166"/>
                    <a:pt x="32663" y="5079"/>
                  </a:cubicBezTo>
                  <a:cubicBezTo>
                    <a:pt x="32569" y="5007"/>
                    <a:pt x="32474" y="4937"/>
                    <a:pt x="32378" y="4868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7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5"/>
                    <a:pt x="31703" y="4486"/>
                    <a:pt x="31620" y="4426"/>
                  </a:cubicBezTo>
                  <a:cubicBezTo>
                    <a:pt x="31531" y="4361"/>
                    <a:pt x="31440" y="4296"/>
                    <a:pt x="31349" y="4232"/>
                  </a:cubicBezTo>
                  <a:cubicBezTo>
                    <a:pt x="31310" y="4206"/>
                    <a:pt x="31273" y="4179"/>
                    <a:pt x="31236" y="4151"/>
                  </a:cubicBezTo>
                  <a:cubicBezTo>
                    <a:pt x="31201" y="4123"/>
                    <a:pt x="31165" y="4096"/>
                    <a:pt x="31129" y="4071"/>
                  </a:cubicBezTo>
                  <a:cubicBezTo>
                    <a:pt x="31103" y="4051"/>
                    <a:pt x="31077" y="4032"/>
                    <a:pt x="31052" y="4014"/>
                  </a:cubicBezTo>
                  <a:cubicBezTo>
                    <a:pt x="31004" y="3977"/>
                    <a:pt x="30957" y="3939"/>
                    <a:pt x="30906" y="3906"/>
                  </a:cubicBezTo>
                  <a:cubicBezTo>
                    <a:pt x="30823" y="3852"/>
                    <a:pt x="30741" y="3799"/>
                    <a:pt x="30659" y="3744"/>
                  </a:cubicBezTo>
                  <a:cubicBezTo>
                    <a:pt x="30637" y="3730"/>
                    <a:pt x="30615" y="3715"/>
                    <a:pt x="30593" y="3701"/>
                  </a:cubicBezTo>
                  <a:cubicBezTo>
                    <a:pt x="30590" y="3658"/>
                    <a:pt x="30572" y="3614"/>
                    <a:pt x="30540" y="3586"/>
                  </a:cubicBezTo>
                  <a:cubicBezTo>
                    <a:pt x="30492" y="3545"/>
                    <a:pt x="30444" y="3506"/>
                    <a:pt x="30389" y="3474"/>
                  </a:cubicBezTo>
                  <a:cubicBezTo>
                    <a:pt x="30345" y="3447"/>
                    <a:pt x="30300" y="3425"/>
                    <a:pt x="30255" y="3398"/>
                  </a:cubicBezTo>
                  <a:cubicBezTo>
                    <a:pt x="30199" y="3367"/>
                    <a:pt x="30143" y="3337"/>
                    <a:pt x="30087" y="3305"/>
                  </a:cubicBezTo>
                  <a:cubicBezTo>
                    <a:pt x="30003" y="3258"/>
                    <a:pt x="29920" y="3212"/>
                    <a:pt x="29835" y="3166"/>
                  </a:cubicBezTo>
                  <a:cubicBezTo>
                    <a:pt x="29569" y="3021"/>
                    <a:pt x="29300" y="2878"/>
                    <a:pt x="29031" y="2737"/>
                  </a:cubicBezTo>
                  <a:cubicBezTo>
                    <a:pt x="28845" y="2621"/>
                    <a:pt x="28658" y="2505"/>
                    <a:pt x="28468" y="2395"/>
                  </a:cubicBezTo>
                  <a:cubicBezTo>
                    <a:pt x="28281" y="2288"/>
                    <a:pt x="28096" y="2182"/>
                    <a:pt x="27910" y="2074"/>
                  </a:cubicBezTo>
                  <a:cubicBezTo>
                    <a:pt x="27801" y="2011"/>
                    <a:pt x="27691" y="1950"/>
                    <a:pt x="27583" y="1887"/>
                  </a:cubicBezTo>
                  <a:cubicBezTo>
                    <a:pt x="27562" y="1874"/>
                    <a:pt x="27541" y="1863"/>
                    <a:pt x="27521" y="1851"/>
                  </a:cubicBezTo>
                  <a:cubicBezTo>
                    <a:pt x="27514" y="1844"/>
                    <a:pt x="27508" y="1837"/>
                    <a:pt x="27501" y="1831"/>
                  </a:cubicBezTo>
                  <a:cubicBezTo>
                    <a:pt x="27464" y="1787"/>
                    <a:pt x="27412" y="1755"/>
                    <a:pt x="27365" y="1722"/>
                  </a:cubicBezTo>
                  <a:cubicBezTo>
                    <a:pt x="27307" y="1680"/>
                    <a:pt x="27245" y="1641"/>
                    <a:pt x="27182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3" y="1597"/>
                  </a:cubicBezTo>
                  <a:cubicBezTo>
                    <a:pt x="26942" y="1569"/>
                    <a:pt x="26891" y="1541"/>
                    <a:pt x="26838" y="1515"/>
                  </a:cubicBezTo>
                  <a:cubicBezTo>
                    <a:pt x="26680" y="1438"/>
                    <a:pt x="26518" y="1371"/>
                    <a:pt x="26352" y="1315"/>
                  </a:cubicBezTo>
                  <a:cubicBezTo>
                    <a:pt x="26005" y="1197"/>
                    <a:pt x="25650" y="1100"/>
                    <a:pt x="25297" y="1002"/>
                  </a:cubicBezTo>
                  <a:cubicBezTo>
                    <a:pt x="24745" y="848"/>
                    <a:pt x="24196" y="685"/>
                    <a:pt x="23640" y="550"/>
                  </a:cubicBezTo>
                  <a:cubicBezTo>
                    <a:pt x="23601" y="541"/>
                    <a:pt x="23564" y="530"/>
                    <a:pt x="23526" y="521"/>
                  </a:cubicBezTo>
                  <a:cubicBezTo>
                    <a:pt x="23492" y="513"/>
                    <a:pt x="23458" y="506"/>
                    <a:pt x="23425" y="498"/>
                  </a:cubicBezTo>
                  <a:cubicBezTo>
                    <a:pt x="23313" y="471"/>
                    <a:pt x="23202" y="445"/>
                    <a:pt x="23090" y="417"/>
                  </a:cubicBezTo>
                  <a:cubicBezTo>
                    <a:pt x="22962" y="388"/>
                    <a:pt x="22833" y="361"/>
                    <a:pt x="22703" y="334"/>
                  </a:cubicBezTo>
                  <a:cubicBezTo>
                    <a:pt x="22469" y="283"/>
                    <a:pt x="22236" y="238"/>
                    <a:pt x="22000" y="193"/>
                  </a:cubicBezTo>
                  <a:cubicBezTo>
                    <a:pt x="21978" y="187"/>
                    <a:pt x="21957" y="183"/>
                    <a:pt x="21934" y="179"/>
                  </a:cubicBezTo>
                  <a:cubicBezTo>
                    <a:pt x="21760" y="138"/>
                    <a:pt x="21586" y="98"/>
                    <a:pt x="21412" y="56"/>
                  </a:cubicBezTo>
                  <a:lnTo>
                    <a:pt x="21414" y="56"/>
                  </a:lnTo>
                  <a:cubicBezTo>
                    <a:pt x="21328" y="33"/>
                    <a:pt x="21242" y="0"/>
                    <a:pt x="2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7" name="Google Shape;4667;p59"/>
            <p:cNvSpPr/>
            <p:nvPr/>
          </p:nvSpPr>
          <p:spPr>
            <a:xfrm>
              <a:off x="7404750" y="2172075"/>
              <a:ext cx="974550" cy="41400"/>
            </a:xfrm>
            <a:custGeom>
              <a:avLst/>
              <a:gdLst/>
              <a:ahLst/>
              <a:cxnLst/>
              <a:rect l="l" t="t" r="r" b="b"/>
              <a:pathLst>
                <a:path w="38982" h="1656" extrusionOk="0">
                  <a:moveTo>
                    <a:pt x="4273" y="533"/>
                  </a:moveTo>
                  <a:cubicBezTo>
                    <a:pt x="4255" y="536"/>
                    <a:pt x="4237" y="540"/>
                    <a:pt x="4220" y="547"/>
                  </a:cubicBezTo>
                  <a:cubicBezTo>
                    <a:pt x="4092" y="541"/>
                    <a:pt x="3963" y="536"/>
                    <a:pt x="3834" y="533"/>
                  </a:cubicBezTo>
                  <a:lnTo>
                    <a:pt x="3834" y="533"/>
                  </a:lnTo>
                  <a:cubicBezTo>
                    <a:pt x="3867" y="534"/>
                    <a:pt x="3901" y="534"/>
                    <a:pt x="3935" y="534"/>
                  </a:cubicBezTo>
                  <a:cubicBezTo>
                    <a:pt x="3969" y="534"/>
                    <a:pt x="4002" y="534"/>
                    <a:pt x="4036" y="535"/>
                  </a:cubicBezTo>
                  <a:cubicBezTo>
                    <a:pt x="4052" y="535"/>
                    <a:pt x="4068" y="535"/>
                    <a:pt x="4083" y="535"/>
                  </a:cubicBezTo>
                  <a:cubicBezTo>
                    <a:pt x="4147" y="535"/>
                    <a:pt x="4210" y="533"/>
                    <a:pt x="4273" y="533"/>
                  </a:cubicBezTo>
                  <a:close/>
                  <a:moveTo>
                    <a:pt x="20726" y="1"/>
                  </a:moveTo>
                  <a:cubicBezTo>
                    <a:pt x="20569" y="1"/>
                    <a:pt x="20411" y="2"/>
                    <a:pt x="20254" y="4"/>
                  </a:cubicBezTo>
                  <a:cubicBezTo>
                    <a:pt x="19929" y="8"/>
                    <a:pt x="19604" y="14"/>
                    <a:pt x="19279" y="14"/>
                  </a:cubicBezTo>
                  <a:cubicBezTo>
                    <a:pt x="19194" y="14"/>
                    <a:pt x="19110" y="14"/>
                    <a:pt x="19025" y="13"/>
                  </a:cubicBezTo>
                  <a:cubicBezTo>
                    <a:pt x="18809" y="11"/>
                    <a:pt x="18591" y="10"/>
                    <a:pt x="18374" y="6"/>
                  </a:cubicBezTo>
                  <a:cubicBezTo>
                    <a:pt x="18231" y="5"/>
                    <a:pt x="18088" y="2"/>
                    <a:pt x="17945" y="2"/>
                  </a:cubicBezTo>
                  <a:cubicBezTo>
                    <a:pt x="17895" y="2"/>
                    <a:pt x="17846" y="2"/>
                    <a:pt x="17797" y="3"/>
                  </a:cubicBezTo>
                  <a:cubicBezTo>
                    <a:pt x="17388" y="10"/>
                    <a:pt x="16981" y="23"/>
                    <a:pt x="16574" y="34"/>
                  </a:cubicBezTo>
                  <a:cubicBezTo>
                    <a:pt x="16166" y="44"/>
                    <a:pt x="15757" y="44"/>
                    <a:pt x="15348" y="44"/>
                  </a:cubicBezTo>
                  <a:cubicBezTo>
                    <a:pt x="14940" y="44"/>
                    <a:pt x="14531" y="45"/>
                    <a:pt x="14124" y="55"/>
                  </a:cubicBezTo>
                  <a:cubicBezTo>
                    <a:pt x="13938" y="60"/>
                    <a:pt x="13755" y="73"/>
                    <a:pt x="13570" y="73"/>
                  </a:cubicBezTo>
                  <a:cubicBezTo>
                    <a:pt x="13563" y="73"/>
                    <a:pt x="13555" y="73"/>
                    <a:pt x="13548" y="73"/>
                  </a:cubicBezTo>
                  <a:cubicBezTo>
                    <a:pt x="13353" y="73"/>
                    <a:pt x="13159" y="70"/>
                    <a:pt x="12965" y="66"/>
                  </a:cubicBezTo>
                  <a:cubicBezTo>
                    <a:pt x="12755" y="61"/>
                    <a:pt x="12547" y="55"/>
                    <a:pt x="12337" y="55"/>
                  </a:cubicBezTo>
                  <a:cubicBezTo>
                    <a:pt x="12315" y="55"/>
                    <a:pt x="12294" y="55"/>
                    <a:pt x="12273" y="55"/>
                  </a:cubicBezTo>
                  <a:cubicBezTo>
                    <a:pt x="12090" y="55"/>
                    <a:pt x="11907" y="59"/>
                    <a:pt x="11725" y="65"/>
                  </a:cubicBezTo>
                  <a:cubicBezTo>
                    <a:pt x="11338" y="76"/>
                    <a:pt x="10953" y="91"/>
                    <a:pt x="10566" y="99"/>
                  </a:cubicBezTo>
                  <a:cubicBezTo>
                    <a:pt x="10145" y="107"/>
                    <a:pt x="9724" y="106"/>
                    <a:pt x="9302" y="108"/>
                  </a:cubicBezTo>
                  <a:cubicBezTo>
                    <a:pt x="8904" y="110"/>
                    <a:pt x="8506" y="127"/>
                    <a:pt x="8109" y="134"/>
                  </a:cubicBezTo>
                  <a:cubicBezTo>
                    <a:pt x="7933" y="137"/>
                    <a:pt x="7758" y="139"/>
                    <a:pt x="7582" y="139"/>
                  </a:cubicBezTo>
                  <a:cubicBezTo>
                    <a:pt x="7545" y="139"/>
                    <a:pt x="7507" y="139"/>
                    <a:pt x="7469" y="139"/>
                  </a:cubicBezTo>
                  <a:cubicBezTo>
                    <a:pt x="7278" y="138"/>
                    <a:pt x="7086" y="134"/>
                    <a:pt x="6894" y="132"/>
                  </a:cubicBezTo>
                  <a:cubicBezTo>
                    <a:pt x="6696" y="130"/>
                    <a:pt x="6499" y="128"/>
                    <a:pt x="6300" y="128"/>
                  </a:cubicBezTo>
                  <a:cubicBezTo>
                    <a:pt x="6102" y="128"/>
                    <a:pt x="5904" y="130"/>
                    <a:pt x="5706" y="134"/>
                  </a:cubicBezTo>
                  <a:cubicBezTo>
                    <a:pt x="5297" y="145"/>
                    <a:pt x="4887" y="158"/>
                    <a:pt x="4477" y="166"/>
                  </a:cubicBezTo>
                  <a:cubicBezTo>
                    <a:pt x="4420" y="168"/>
                    <a:pt x="4362" y="168"/>
                    <a:pt x="4305" y="168"/>
                  </a:cubicBezTo>
                  <a:cubicBezTo>
                    <a:pt x="4166" y="168"/>
                    <a:pt x="4027" y="165"/>
                    <a:pt x="3887" y="162"/>
                  </a:cubicBezTo>
                  <a:cubicBezTo>
                    <a:pt x="3814" y="160"/>
                    <a:pt x="3741" y="159"/>
                    <a:pt x="3668" y="159"/>
                  </a:cubicBezTo>
                  <a:cubicBezTo>
                    <a:pt x="3551" y="159"/>
                    <a:pt x="3434" y="161"/>
                    <a:pt x="3317" y="166"/>
                  </a:cubicBezTo>
                  <a:cubicBezTo>
                    <a:pt x="2929" y="181"/>
                    <a:pt x="2544" y="225"/>
                    <a:pt x="2157" y="261"/>
                  </a:cubicBezTo>
                  <a:lnTo>
                    <a:pt x="2160" y="261"/>
                  </a:lnTo>
                  <a:cubicBezTo>
                    <a:pt x="2089" y="266"/>
                    <a:pt x="2019" y="272"/>
                    <a:pt x="1948" y="276"/>
                  </a:cubicBezTo>
                  <a:cubicBezTo>
                    <a:pt x="1876" y="282"/>
                    <a:pt x="1802" y="282"/>
                    <a:pt x="1730" y="283"/>
                  </a:cubicBezTo>
                  <a:cubicBezTo>
                    <a:pt x="1694" y="284"/>
                    <a:pt x="1658" y="284"/>
                    <a:pt x="1622" y="284"/>
                  </a:cubicBezTo>
                  <a:cubicBezTo>
                    <a:pt x="1531" y="284"/>
                    <a:pt x="1440" y="282"/>
                    <a:pt x="1349" y="278"/>
                  </a:cubicBezTo>
                  <a:cubicBezTo>
                    <a:pt x="1214" y="273"/>
                    <a:pt x="1078" y="266"/>
                    <a:pt x="943" y="262"/>
                  </a:cubicBezTo>
                  <a:cubicBezTo>
                    <a:pt x="921" y="262"/>
                    <a:pt x="900" y="262"/>
                    <a:pt x="878" y="262"/>
                  </a:cubicBezTo>
                  <a:cubicBezTo>
                    <a:pt x="784" y="262"/>
                    <a:pt x="692" y="267"/>
                    <a:pt x="599" y="286"/>
                  </a:cubicBezTo>
                  <a:cubicBezTo>
                    <a:pt x="561" y="294"/>
                    <a:pt x="525" y="305"/>
                    <a:pt x="487" y="314"/>
                  </a:cubicBezTo>
                  <a:cubicBezTo>
                    <a:pt x="388" y="338"/>
                    <a:pt x="332" y="449"/>
                    <a:pt x="360" y="543"/>
                  </a:cubicBezTo>
                  <a:cubicBezTo>
                    <a:pt x="361" y="548"/>
                    <a:pt x="364" y="552"/>
                    <a:pt x="367" y="556"/>
                  </a:cubicBezTo>
                  <a:cubicBezTo>
                    <a:pt x="284" y="569"/>
                    <a:pt x="215" y="625"/>
                    <a:pt x="204" y="714"/>
                  </a:cubicBezTo>
                  <a:cubicBezTo>
                    <a:pt x="199" y="765"/>
                    <a:pt x="218" y="820"/>
                    <a:pt x="252" y="860"/>
                  </a:cubicBezTo>
                  <a:cubicBezTo>
                    <a:pt x="212" y="880"/>
                    <a:pt x="172" y="900"/>
                    <a:pt x="136" y="927"/>
                  </a:cubicBezTo>
                  <a:cubicBezTo>
                    <a:pt x="52" y="986"/>
                    <a:pt x="1" y="1074"/>
                    <a:pt x="17" y="1178"/>
                  </a:cubicBezTo>
                  <a:cubicBezTo>
                    <a:pt x="33" y="1287"/>
                    <a:pt x="105" y="1372"/>
                    <a:pt x="197" y="1423"/>
                  </a:cubicBezTo>
                  <a:cubicBezTo>
                    <a:pt x="241" y="1448"/>
                    <a:pt x="290" y="1462"/>
                    <a:pt x="340" y="1471"/>
                  </a:cubicBezTo>
                  <a:cubicBezTo>
                    <a:pt x="380" y="1492"/>
                    <a:pt x="426" y="1504"/>
                    <a:pt x="471" y="1508"/>
                  </a:cubicBezTo>
                  <a:cubicBezTo>
                    <a:pt x="502" y="1510"/>
                    <a:pt x="534" y="1511"/>
                    <a:pt x="565" y="1511"/>
                  </a:cubicBezTo>
                  <a:cubicBezTo>
                    <a:pt x="657" y="1511"/>
                    <a:pt x="749" y="1502"/>
                    <a:pt x="841" y="1485"/>
                  </a:cubicBezTo>
                  <a:cubicBezTo>
                    <a:pt x="880" y="1477"/>
                    <a:pt x="919" y="1469"/>
                    <a:pt x="958" y="1461"/>
                  </a:cubicBezTo>
                  <a:cubicBezTo>
                    <a:pt x="983" y="1472"/>
                    <a:pt x="1013" y="1480"/>
                    <a:pt x="1037" y="1486"/>
                  </a:cubicBezTo>
                  <a:cubicBezTo>
                    <a:pt x="1118" y="1503"/>
                    <a:pt x="1203" y="1514"/>
                    <a:pt x="1285" y="1524"/>
                  </a:cubicBezTo>
                  <a:cubicBezTo>
                    <a:pt x="1391" y="1535"/>
                    <a:pt x="1499" y="1538"/>
                    <a:pt x="1606" y="1542"/>
                  </a:cubicBezTo>
                  <a:cubicBezTo>
                    <a:pt x="1644" y="1543"/>
                    <a:pt x="1681" y="1543"/>
                    <a:pt x="1718" y="1543"/>
                  </a:cubicBezTo>
                  <a:cubicBezTo>
                    <a:pt x="1814" y="1543"/>
                    <a:pt x="1909" y="1541"/>
                    <a:pt x="2005" y="1538"/>
                  </a:cubicBezTo>
                  <a:cubicBezTo>
                    <a:pt x="2066" y="1549"/>
                    <a:pt x="2127" y="1557"/>
                    <a:pt x="2189" y="1557"/>
                  </a:cubicBezTo>
                  <a:cubicBezTo>
                    <a:pt x="2194" y="1557"/>
                    <a:pt x="2198" y="1557"/>
                    <a:pt x="2202" y="1557"/>
                  </a:cubicBezTo>
                  <a:lnTo>
                    <a:pt x="2217" y="1557"/>
                  </a:lnTo>
                  <a:cubicBezTo>
                    <a:pt x="2275" y="1556"/>
                    <a:pt x="2332" y="1553"/>
                    <a:pt x="2391" y="1552"/>
                  </a:cubicBezTo>
                  <a:cubicBezTo>
                    <a:pt x="2460" y="1548"/>
                    <a:pt x="2530" y="1545"/>
                    <a:pt x="2600" y="1543"/>
                  </a:cubicBezTo>
                  <a:cubicBezTo>
                    <a:pt x="2718" y="1537"/>
                    <a:pt x="2837" y="1533"/>
                    <a:pt x="2956" y="1529"/>
                  </a:cubicBezTo>
                  <a:cubicBezTo>
                    <a:pt x="3082" y="1525"/>
                    <a:pt x="3208" y="1522"/>
                    <a:pt x="3334" y="1519"/>
                  </a:cubicBezTo>
                  <a:cubicBezTo>
                    <a:pt x="3367" y="1518"/>
                    <a:pt x="3401" y="1518"/>
                    <a:pt x="3436" y="1518"/>
                  </a:cubicBezTo>
                  <a:cubicBezTo>
                    <a:pt x="3557" y="1517"/>
                    <a:pt x="3680" y="1516"/>
                    <a:pt x="3801" y="1500"/>
                  </a:cubicBezTo>
                  <a:cubicBezTo>
                    <a:pt x="3838" y="1494"/>
                    <a:pt x="3871" y="1477"/>
                    <a:pt x="3898" y="1453"/>
                  </a:cubicBezTo>
                  <a:cubicBezTo>
                    <a:pt x="4012" y="1450"/>
                    <a:pt x="4125" y="1445"/>
                    <a:pt x="4239" y="1436"/>
                  </a:cubicBezTo>
                  <a:cubicBezTo>
                    <a:pt x="4278" y="1439"/>
                    <a:pt x="4319" y="1442"/>
                    <a:pt x="4360" y="1442"/>
                  </a:cubicBezTo>
                  <a:cubicBezTo>
                    <a:pt x="4368" y="1442"/>
                    <a:pt x="4376" y="1441"/>
                    <a:pt x="4385" y="1441"/>
                  </a:cubicBezTo>
                  <a:cubicBezTo>
                    <a:pt x="4470" y="1441"/>
                    <a:pt x="4555" y="1442"/>
                    <a:pt x="4640" y="1442"/>
                  </a:cubicBezTo>
                  <a:cubicBezTo>
                    <a:pt x="4726" y="1442"/>
                    <a:pt x="4811" y="1441"/>
                    <a:pt x="4896" y="1439"/>
                  </a:cubicBezTo>
                  <a:cubicBezTo>
                    <a:pt x="5037" y="1436"/>
                    <a:pt x="5177" y="1430"/>
                    <a:pt x="5317" y="1425"/>
                  </a:cubicBezTo>
                  <a:cubicBezTo>
                    <a:pt x="5548" y="1417"/>
                    <a:pt x="5778" y="1409"/>
                    <a:pt x="6009" y="1402"/>
                  </a:cubicBezTo>
                  <a:cubicBezTo>
                    <a:pt x="6553" y="1383"/>
                    <a:pt x="7096" y="1362"/>
                    <a:pt x="7639" y="1349"/>
                  </a:cubicBezTo>
                  <a:cubicBezTo>
                    <a:pt x="7927" y="1342"/>
                    <a:pt x="8216" y="1335"/>
                    <a:pt x="8504" y="1329"/>
                  </a:cubicBezTo>
                  <a:cubicBezTo>
                    <a:pt x="8647" y="1327"/>
                    <a:pt x="8790" y="1325"/>
                    <a:pt x="8932" y="1321"/>
                  </a:cubicBezTo>
                  <a:cubicBezTo>
                    <a:pt x="9009" y="1320"/>
                    <a:pt x="9086" y="1317"/>
                    <a:pt x="9162" y="1314"/>
                  </a:cubicBezTo>
                  <a:cubicBezTo>
                    <a:pt x="9234" y="1325"/>
                    <a:pt x="9305" y="1332"/>
                    <a:pt x="9377" y="1333"/>
                  </a:cubicBezTo>
                  <a:cubicBezTo>
                    <a:pt x="9391" y="1333"/>
                    <a:pt x="9404" y="1333"/>
                    <a:pt x="9418" y="1333"/>
                  </a:cubicBezTo>
                  <a:cubicBezTo>
                    <a:pt x="9481" y="1333"/>
                    <a:pt x="9543" y="1331"/>
                    <a:pt x="9605" y="1328"/>
                  </a:cubicBezTo>
                  <a:cubicBezTo>
                    <a:pt x="9678" y="1325"/>
                    <a:pt x="9749" y="1322"/>
                    <a:pt x="9821" y="1319"/>
                  </a:cubicBezTo>
                  <a:cubicBezTo>
                    <a:pt x="9958" y="1312"/>
                    <a:pt x="10095" y="1305"/>
                    <a:pt x="10233" y="1298"/>
                  </a:cubicBezTo>
                  <a:lnTo>
                    <a:pt x="10258" y="1297"/>
                  </a:lnTo>
                  <a:cubicBezTo>
                    <a:pt x="10379" y="1296"/>
                    <a:pt x="10500" y="1296"/>
                    <a:pt x="10622" y="1296"/>
                  </a:cubicBezTo>
                  <a:cubicBezTo>
                    <a:pt x="10770" y="1296"/>
                    <a:pt x="10918" y="1296"/>
                    <a:pt x="11066" y="1298"/>
                  </a:cubicBezTo>
                  <a:cubicBezTo>
                    <a:pt x="11354" y="1303"/>
                    <a:pt x="11642" y="1306"/>
                    <a:pt x="11932" y="1314"/>
                  </a:cubicBezTo>
                  <a:cubicBezTo>
                    <a:pt x="12206" y="1321"/>
                    <a:pt x="12481" y="1335"/>
                    <a:pt x="12756" y="1335"/>
                  </a:cubicBezTo>
                  <a:cubicBezTo>
                    <a:pt x="12806" y="1335"/>
                    <a:pt x="12855" y="1335"/>
                    <a:pt x="12905" y="1334"/>
                  </a:cubicBezTo>
                  <a:cubicBezTo>
                    <a:pt x="12914" y="1333"/>
                    <a:pt x="12924" y="1332"/>
                    <a:pt x="12933" y="1330"/>
                  </a:cubicBezTo>
                  <a:cubicBezTo>
                    <a:pt x="13438" y="1317"/>
                    <a:pt x="13941" y="1286"/>
                    <a:pt x="14445" y="1269"/>
                  </a:cubicBezTo>
                  <a:cubicBezTo>
                    <a:pt x="14569" y="1269"/>
                    <a:pt x="14692" y="1267"/>
                    <a:pt x="14817" y="1267"/>
                  </a:cubicBezTo>
                  <a:cubicBezTo>
                    <a:pt x="15368" y="1264"/>
                    <a:pt x="15919" y="1264"/>
                    <a:pt x="16470" y="1261"/>
                  </a:cubicBezTo>
                  <a:lnTo>
                    <a:pt x="16569" y="1261"/>
                  </a:lnTo>
                  <a:cubicBezTo>
                    <a:pt x="16592" y="1332"/>
                    <a:pt x="16661" y="1388"/>
                    <a:pt x="16739" y="1388"/>
                  </a:cubicBezTo>
                  <a:cubicBezTo>
                    <a:pt x="16740" y="1388"/>
                    <a:pt x="16740" y="1388"/>
                    <a:pt x="16741" y="1388"/>
                  </a:cubicBezTo>
                  <a:lnTo>
                    <a:pt x="16748" y="1388"/>
                  </a:lnTo>
                  <a:cubicBezTo>
                    <a:pt x="17299" y="1364"/>
                    <a:pt x="17852" y="1337"/>
                    <a:pt x="18403" y="1311"/>
                  </a:cubicBezTo>
                  <a:cubicBezTo>
                    <a:pt x="18644" y="1298"/>
                    <a:pt x="18885" y="1285"/>
                    <a:pt x="19127" y="1272"/>
                  </a:cubicBezTo>
                  <a:cubicBezTo>
                    <a:pt x="19236" y="1266"/>
                    <a:pt x="19346" y="1258"/>
                    <a:pt x="19456" y="1251"/>
                  </a:cubicBezTo>
                  <a:cubicBezTo>
                    <a:pt x="19528" y="1246"/>
                    <a:pt x="19599" y="1242"/>
                    <a:pt x="19671" y="1237"/>
                  </a:cubicBezTo>
                  <a:cubicBezTo>
                    <a:pt x="19773" y="1231"/>
                    <a:pt x="19873" y="1216"/>
                    <a:pt x="19974" y="1203"/>
                  </a:cubicBezTo>
                  <a:cubicBezTo>
                    <a:pt x="19991" y="1253"/>
                    <a:pt x="20030" y="1295"/>
                    <a:pt x="20080" y="1315"/>
                  </a:cubicBezTo>
                  <a:cubicBezTo>
                    <a:pt x="20128" y="1335"/>
                    <a:pt x="20182" y="1341"/>
                    <a:pt x="20234" y="1341"/>
                  </a:cubicBezTo>
                  <a:cubicBezTo>
                    <a:pt x="20251" y="1341"/>
                    <a:pt x="20268" y="1340"/>
                    <a:pt x="20284" y="1340"/>
                  </a:cubicBezTo>
                  <a:cubicBezTo>
                    <a:pt x="20335" y="1337"/>
                    <a:pt x="20384" y="1335"/>
                    <a:pt x="20435" y="1334"/>
                  </a:cubicBezTo>
                  <a:cubicBezTo>
                    <a:pt x="20526" y="1334"/>
                    <a:pt x="20616" y="1334"/>
                    <a:pt x="20708" y="1333"/>
                  </a:cubicBezTo>
                  <a:cubicBezTo>
                    <a:pt x="20839" y="1333"/>
                    <a:pt x="20970" y="1333"/>
                    <a:pt x="21101" y="1330"/>
                  </a:cubicBezTo>
                  <a:cubicBezTo>
                    <a:pt x="21404" y="1327"/>
                    <a:pt x="21706" y="1321"/>
                    <a:pt x="22009" y="1312"/>
                  </a:cubicBezTo>
                  <a:cubicBezTo>
                    <a:pt x="22286" y="1305"/>
                    <a:pt x="22564" y="1291"/>
                    <a:pt x="22841" y="1278"/>
                  </a:cubicBezTo>
                  <a:cubicBezTo>
                    <a:pt x="22972" y="1272"/>
                    <a:pt x="23104" y="1258"/>
                    <a:pt x="23235" y="1249"/>
                  </a:cubicBezTo>
                  <a:cubicBezTo>
                    <a:pt x="23289" y="1245"/>
                    <a:pt x="23341" y="1240"/>
                    <a:pt x="23394" y="1234"/>
                  </a:cubicBezTo>
                  <a:cubicBezTo>
                    <a:pt x="23463" y="1234"/>
                    <a:pt x="23531" y="1233"/>
                    <a:pt x="23600" y="1232"/>
                  </a:cubicBezTo>
                  <a:cubicBezTo>
                    <a:pt x="23665" y="1231"/>
                    <a:pt x="23730" y="1231"/>
                    <a:pt x="23795" y="1230"/>
                  </a:cubicBezTo>
                  <a:cubicBezTo>
                    <a:pt x="23807" y="1230"/>
                    <a:pt x="23819" y="1230"/>
                    <a:pt x="23830" y="1230"/>
                  </a:cubicBezTo>
                  <a:cubicBezTo>
                    <a:pt x="23857" y="1230"/>
                    <a:pt x="23884" y="1230"/>
                    <a:pt x="23911" y="1230"/>
                  </a:cubicBezTo>
                  <a:cubicBezTo>
                    <a:pt x="23997" y="1230"/>
                    <a:pt x="24083" y="1228"/>
                    <a:pt x="24169" y="1210"/>
                  </a:cubicBezTo>
                  <a:cubicBezTo>
                    <a:pt x="24193" y="1205"/>
                    <a:pt x="24217" y="1195"/>
                    <a:pt x="24237" y="1183"/>
                  </a:cubicBezTo>
                  <a:cubicBezTo>
                    <a:pt x="24264" y="1205"/>
                    <a:pt x="24296" y="1219"/>
                    <a:pt x="24330" y="1221"/>
                  </a:cubicBezTo>
                  <a:cubicBezTo>
                    <a:pt x="24340" y="1222"/>
                    <a:pt x="24348" y="1222"/>
                    <a:pt x="24356" y="1222"/>
                  </a:cubicBezTo>
                  <a:lnTo>
                    <a:pt x="24357" y="1222"/>
                  </a:lnTo>
                  <a:cubicBezTo>
                    <a:pt x="24382" y="1223"/>
                    <a:pt x="24407" y="1223"/>
                    <a:pt x="24433" y="1223"/>
                  </a:cubicBezTo>
                  <a:cubicBezTo>
                    <a:pt x="24580" y="1223"/>
                    <a:pt x="24727" y="1208"/>
                    <a:pt x="24875" y="1202"/>
                  </a:cubicBezTo>
                  <a:cubicBezTo>
                    <a:pt x="25014" y="1198"/>
                    <a:pt x="25153" y="1192"/>
                    <a:pt x="25290" y="1187"/>
                  </a:cubicBezTo>
                  <a:cubicBezTo>
                    <a:pt x="25474" y="1181"/>
                    <a:pt x="25658" y="1178"/>
                    <a:pt x="25842" y="1175"/>
                  </a:cubicBezTo>
                  <a:cubicBezTo>
                    <a:pt x="25864" y="1230"/>
                    <a:pt x="25907" y="1274"/>
                    <a:pt x="25967" y="1289"/>
                  </a:cubicBezTo>
                  <a:cubicBezTo>
                    <a:pt x="26057" y="1312"/>
                    <a:pt x="26153" y="1312"/>
                    <a:pt x="26245" y="1314"/>
                  </a:cubicBezTo>
                  <a:cubicBezTo>
                    <a:pt x="26316" y="1315"/>
                    <a:pt x="26388" y="1316"/>
                    <a:pt x="26459" y="1316"/>
                  </a:cubicBezTo>
                  <a:cubicBezTo>
                    <a:pt x="26809" y="1316"/>
                    <a:pt x="27159" y="1305"/>
                    <a:pt x="27507" y="1294"/>
                  </a:cubicBezTo>
                  <a:cubicBezTo>
                    <a:pt x="27719" y="1288"/>
                    <a:pt x="27930" y="1286"/>
                    <a:pt x="28142" y="1281"/>
                  </a:cubicBezTo>
                  <a:cubicBezTo>
                    <a:pt x="28357" y="1278"/>
                    <a:pt x="28572" y="1269"/>
                    <a:pt x="28787" y="1263"/>
                  </a:cubicBezTo>
                  <a:cubicBezTo>
                    <a:pt x="28990" y="1257"/>
                    <a:pt x="29194" y="1248"/>
                    <a:pt x="29397" y="1240"/>
                  </a:cubicBezTo>
                  <a:cubicBezTo>
                    <a:pt x="29542" y="1234"/>
                    <a:pt x="29688" y="1224"/>
                    <a:pt x="29833" y="1214"/>
                  </a:cubicBezTo>
                  <a:cubicBezTo>
                    <a:pt x="29852" y="1275"/>
                    <a:pt x="29901" y="1326"/>
                    <a:pt x="29966" y="1341"/>
                  </a:cubicBezTo>
                  <a:cubicBezTo>
                    <a:pt x="29970" y="1342"/>
                    <a:pt x="29975" y="1343"/>
                    <a:pt x="29979" y="1343"/>
                  </a:cubicBezTo>
                  <a:cubicBezTo>
                    <a:pt x="30001" y="1364"/>
                    <a:pt x="30028" y="1378"/>
                    <a:pt x="30058" y="1388"/>
                  </a:cubicBezTo>
                  <a:cubicBezTo>
                    <a:pt x="30140" y="1412"/>
                    <a:pt x="30231" y="1407"/>
                    <a:pt x="30315" y="1409"/>
                  </a:cubicBezTo>
                  <a:lnTo>
                    <a:pt x="30309" y="1409"/>
                  </a:lnTo>
                  <a:cubicBezTo>
                    <a:pt x="30586" y="1422"/>
                    <a:pt x="30867" y="1432"/>
                    <a:pt x="31146" y="1442"/>
                  </a:cubicBezTo>
                  <a:cubicBezTo>
                    <a:pt x="31338" y="1455"/>
                    <a:pt x="31530" y="1470"/>
                    <a:pt x="31722" y="1488"/>
                  </a:cubicBezTo>
                  <a:cubicBezTo>
                    <a:pt x="31933" y="1506"/>
                    <a:pt x="32144" y="1530"/>
                    <a:pt x="32355" y="1545"/>
                  </a:cubicBezTo>
                  <a:cubicBezTo>
                    <a:pt x="32558" y="1559"/>
                    <a:pt x="32761" y="1578"/>
                    <a:pt x="32965" y="1588"/>
                  </a:cubicBezTo>
                  <a:cubicBezTo>
                    <a:pt x="33103" y="1595"/>
                    <a:pt x="33242" y="1601"/>
                    <a:pt x="33380" y="1608"/>
                  </a:cubicBezTo>
                  <a:cubicBezTo>
                    <a:pt x="33379" y="1608"/>
                    <a:pt x="33379" y="1607"/>
                    <a:pt x="33378" y="1607"/>
                  </a:cubicBezTo>
                  <a:lnTo>
                    <a:pt x="33378" y="1607"/>
                  </a:lnTo>
                  <a:cubicBezTo>
                    <a:pt x="33573" y="1616"/>
                    <a:pt x="33768" y="1621"/>
                    <a:pt x="33964" y="1627"/>
                  </a:cubicBezTo>
                  <a:cubicBezTo>
                    <a:pt x="33966" y="1627"/>
                    <a:pt x="33967" y="1627"/>
                    <a:pt x="33969" y="1627"/>
                  </a:cubicBezTo>
                  <a:cubicBezTo>
                    <a:pt x="34044" y="1627"/>
                    <a:pt x="34109" y="1573"/>
                    <a:pt x="34135" y="1505"/>
                  </a:cubicBezTo>
                  <a:cubicBezTo>
                    <a:pt x="34209" y="1506"/>
                    <a:pt x="34283" y="1509"/>
                    <a:pt x="34359" y="1511"/>
                  </a:cubicBezTo>
                  <a:cubicBezTo>
                    <a:pt x="34663" y="1519"/>
                    <a:pt x="34967" y="1528"/>
                    <a:pt x="35272" y="1540"/>
                  </a:cubicBezTo>
                  <a:cubicBezTo>
                    <a:pt x="35654" y="1554"/>
                    <a:pt x="36037" y="1570"/>
                    <a:pt x="36420" y="1576"/>
                  </a:cubicBezTo>
                  <a:cubicBezTo>
                    <a:pt x="36771" y="1595"/>
                    <a:pt x="37124" y="1612"/>
                    <a:pt x="37475" y="1627"/>
                  </a:cubicBezTo>
                  <a:lnTo>
                    <a:pt x="37469" y="1627"/>
                  </a:lnTo>
                  <a:cubicBezTo>
                    <a:pt x="37689" y="1636"/>
                    <a:pt x="37910" y="1640"/>
                    <a:pt x="38131" y="1645"/>
                  </a:cubicBezTo>
                  <a:cubicBezTo>
                    <a:pt x="38351" y="1649"/>
                    <a:pt x="38571" y="1655"/>
                    <a:pt x="38792" y="1655"/>
                  </a:cubicBezTo>
                  <a:lnTo>
                    <a:pt x="38794" y="1655"/>
                  </a:lnTo>
                  <a:cubicBezTo>
                    <a:pt x="38885" y="1654"/>
                    <a:pt x="38962" y="1580"/>
                    <a:pt x="38973" y="1490"/>
                  </a:cubicBezTo>
                  <a:cubicBezTo>
                    <a:pt x="38982" y="1398"/>
                    <a:pt x="38921" y="1312"/>
                    <a:pt x="38833" y="1290"/>
                  </a:cubicBezTo>
                  <a:cubicBezTo>
                    <a:pt x="38832" y="1289"/>
                    <a:pt x="38830" y="1289"/>
                    <a:pt x="38829" y="1289"/>
                  </a:cubicBezTo>
                  <a:cubicBezTo>
                    <a:pt x="38769" y="1259"/>
                    <a:pt x="38711" y="1233"/>
                    <a:pt x="38647" y="1214"/>
                  </a:cubicBezTo>
                  <a:cubicBezTo>
                    <a:pt x="38635" y="1211"/>
                    <a:pt x="38624" y="1208"/>
                    <a:pt x="38612" y="1205"/>
                  </a:cubicBezTo>
                  <a:lnTo>
                    <a:pt x="38619" y="1193"/>
                  </a:lnTo>
                  <a:cubicBezTo>
                    <a:pt x="38674" y="1110"/>
                    <a:pt x="38635" y="986"/>
                    <a:pt x="38551" y="940"/>
                  </a:cubicBezTo>
                  <a:cubicBezTo>
                    <a:pt x="38534" y="931"/>
                    <a:pt x="38518" y="923"/>
                    <a:pt x="38500" y="914"/>
                  </a:cubicBezTo>
                  <a:cubicBezTo>
                    <a:pt x="38504" y="910"/>
                    <a:pt x="38506" y="905"/>
                    <a:pt x="38510" y="900"/>
                  </a:cubicBezTo>
                  <a:cubicBezTo>
                    <a:pt x="38543" y="846"/>
                    <a:pt x="38540" y="771"/>
                    <a:pt x="38507" y="715"/>
                  </a:cubicBezTo>
                  <a:cubicBezTo>
                    <a:pt x="38479" y="665"/>
                    <a:pt x="38427" y="634"/>
                    <a:pt x="38369" y="626"/>
                  </a:cubicBezTo>
                  <a:cubicBezTo>
                    <a:pt x="38361" y="625"/>
                    <a:pt x="38352" y="624"/>
                    <a:pt x="38344" y="623"/>
                  </a:cubicBezTo>
                  <a:cubicBezTo>
                    <a:pt x="38359" y="595"/>
                    <a:pt x="38370" y="564"/>
                    <a:pt x="38370" y="531"/>
                  </a:cubicBezTo>
                  <a:cubicBezTo>
                    <a:pt x="38367" y="434"/>
                    <a:pt x="38284" y="349"/>
                    <a:pt x="38186" y="349"/>
                  </a:cubicBezTo>
                  <a:cubicBezTo>
                    <a:pt x="38184" y="349"/>
                    <a:pt x="38182" y="349"/>
                    <a:pt x="38180" y="349"/>
                  </a:cubicBezTo>
                  <a:cubicBezTo>
                    <a:pt x="38158" y="350"/>
                    <a:pt x="38137" y="351"/>
                    <a:pt x="38114" y="351"/>
                  </a:cubicBezTo>
                  <a:cubicBezTo>
                    <a:pt x="38105" y="351"/>
                    <a:pt x="38096" y="351"/>
                    <a:pt x="38086" y="350"/>
                  </a:cubicBezTo>
                  <a:cubicBezTo>
                    <a:pt x="37917" y="341"/>
                    <a:pt x="37746" y="334"/>
                    <a:pt x="37576" y="327"/>
                  </a:cubicBezTo>
                  <a:lnTo>
                    <a:pt x="37576" y="327"/>
                  </a:lnTo>
                  <a:cubicBezTo>
                    <a:pt x="37576" y="327"/>
                    <a:pt x="37577" y="327"/>
                    <a:pt x="37577" y="327"/>
                  </a:cubicBezTo>
                  <a:lnTo>
                    <a:pt x="37577" y="327"/>
                  </a:lnTo>
                  <a:cubicBezTo>
                    <a:pt x="37576" y="327"/>
                    <a:pt x="37576" y="327"/>
                    <a:pt x="37575" y="327"/>
                  </a:cubicBezTo>
                  <a:lnTo>
                    <a:pt x="37575" y="327"/>
                  </a:lnTo>
                  <a:cubicBezTo>
                    <a:pt x="37576" y="327"/>
                    <a:pt x="37576" y="327"/>
                    <a:pt x="37576" y="327"/>
                  </a:cubicBezTo>
                  <a:lnTo>
                    <a:pt x="37576" y="327"/>
                  </a:lnTo>
                  <a:cubicBezTo>
                    <a:pt x="37574" y="327"/>
                    <a:pt x="37572" y="326"/>
                    <a:pt x="37570" y="326"/>
                  </a:cubicBezTo>
                  <a:lnTo>
                    <a:pt x="37570" y="326"/>
                  </a:lnTo>
                  <a:cubicBezTo>
                    <a:pt x="37572" y="327"/>
                    <a:pt x="37574" y="327"/>
                    <a:pt x="37575" y="327"/>
                  </a:cubicBezTo>
                  <a:lnTo>
                    <a:pt x="37575" y="327"/>
                  </a:lnTo>
                  <a:cubicBezTo>
                    <a:pt x="37573" y="327"/>
                    <a:pt x="37570" y="326"/>
                    <a:pt x="37567" y="326"/>
                  </a:cubicBezTo>
                  <a:cubicBezTo>
                    <a:pt x="37568" y="326"/>
                    <a:pt x="37569" y="326"/>
                    <a:pt x="37570" y="326"/>
                  </a:cubicBezTo>
                  <a:lnTo>
                    <a:pt x="37570" y="326"/>
                  </a:lnTo>
                  <a:cubicBezTo>
                    <a:pt x="37370" y="316"/>
                    <a:pt x="37171" y="293"/>
                    <a:pt x="36972" y="282"/>
                  </a:cubicBezTo>
                  <a:cubicBezTo>
                    <a:pt x="36828" y="275"/>
                    <a:pt x="36685" y="272"/>
                    <a:pt x="36541" y="272"/>
                  </a:cubicBezTo>
                  <a:cubicBezTo>
                    <a:pt x="36481" y="272"/>
                    <a:pt x="36422" y="273"/>
                    <a:pt x="36362" y="274"/>
                  </a:cubicBezTo>
                  <a:cubicBezTo>
                    <a:pt x="36141" y="278"/>
                    <a:pt x="35921" y="281"/>
                    <a:pt x="35700" y="288"/>
                  </a:cubicBezTo>
                  <a:cubicBezTo>
                    <a:pt x="35543" y="292"/>
                    <a:pt x="35387" y="296"/>
                    <a:pt x="35231" y="296"/>
                  </a:cubicBezTo>
                  <a:cubicBezTo>
                    <a:pt x="35171" y="296"/>
                    <a:pt x="35110" y="296"/>
                    <a:pt x="35049" y="294"/>
                  </a:cubicBezTo>
                  <a:cubicBezTo>
                    <a:pt x="34734" y="276"/>
                    <a:pt x="34419" y="244"/>
                    <a:pt x="34104" y="221"/>
                  </a:cubicBezTo>
                  <a:cubicBezTo>
                    <a:pt x="33774" y="198"/>
                    <a:pt x="33444" y="177"/>
                    <a:pt x="33113" y="165"/>
                  </a:cubicBezTo>
                  <a:cubicBezTo>
                    <a:pt x="32785" y="154"/>
                    <a:pt x="32457" y="143"/>
                    <a:pt x="32128" y="141"/>
                  </a:cubicBezTo>
                  <a:cubicBezTo>
                    <a:pt x="31803" y="139"/>
                    <a:pt x="31477" y="140"/>
                    <a:pt x="31151" y="131"/>
                  </a:cubicBezTo>
                  <a:cubicBezTo>
                    <a:pt x="30740" y="118"/>
                    <a:pt x="30329" y="108"/>
                    <a:pt x="29917" y="102"/>
                  </a:cubicBezTo>
                  <a:cubicBezTo>
                    <a:pt x="29531" y="95"/>
                    <a:pt x="29143" y="91"/>
                    <a:pt x="28757" y="83"/>
                  </a:cubicBezTo>
                  <a:cubicBezTo>
                    <a:pt x="28362" y="74"/>
                    <a:pt x="27967" y="61"/>
                    <a:pt x="27572" y="51"/>
                  </a:cubicBezTo>
                  <a:cubicBezTo>
                    <a:pt x="27280" y="44"/>
                    <a:pt x="26988" y="42"/>
                    <a:pt x="26696" y="42"/>
                  </a:cubicBezTo>
                  <a:cubicBezTo>
                    <a:pt x="26561" y="42"/>
                    <a:pt x="26426" y="42"/>
                    <a:pt x="26290" y="43"/>
                  </a:cubicBezTo>
                  <a:cubicBezTo>
                    <a:pt x="26173" y="43"/>
                    <a:pt x="26055" y="44"/>
                    <a:pt x="25938" y="44"/>
                  </a:cubicBezTo>
                  <a:cubicBezTo>
                    <a:pt x="25667" y="44"/>
                    <a:pt x="25397" y="42"/>
                    <a:pt x="25126" y="37"/>
                  </a:cubicBezTo>
                  <a:cubicBezTo>
                    <a:pt x="24701" y="30"/>
                    <a:pt x="24276" y="22"/>
                    <a:pt x="23849" y="18"/>
                  </a:cubicBezTo>
                  <a:cubicBezTo>
                    <a:pt x="23765" y="17"/>
                    <a:pt x="23681" y="16"/>
                    <a:pt x="23597" y="16"/>
                  </a:cubicBezTo>
                  <a:cubicBezTo>
                    <a:pt x="23285" y="16"/>
                    <a:pt x="22973" y="22"/>
                    <a:pt x="22661" y="25"/>
                  </a:cubicBezTo>
                  <a:cubicBezTo>
                    <a:pt x="22615" y="25"/>
                    <a:pt x="22569" y="25"/>
                    <a:pt x="22522" y="25"/>
                  </a:cubicBezTo>
                  <a:cubicBezTo>
                    <a:pt x="22170" y="25"/>
                    <a:pt x="21818" y="14"/>
                    <a:pt x="21465" y="7"/>
                  </a:cubicBezTo>
                  <a:cubicBezTo>
                    <a:pt x="21219" y="3"/>
                    <a:pt x="20972" y="1"/>
                    <a:pt x="207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8" name="Google Shape;4668;p59"/>
            <p:cNvSpPr/>
            <p:nvPr/>
          </p:nvSpPr>
          <p:spPr>
            <a:xfrm>
              <a:off x="7551500" y="2149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8" y="2"/>
                    <a:pt x="0" y="101"/>
                    <a:pt x="6" y="197"/>
                  </a:cubicBezTo>
                  <a:cubicBezTo>
                    <a:pt x="14" y="300"/>
                    <a:pt x="102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70"/>
                    <a:pt x="382" y="269"/>
                    <a:pt x="376" y="173"/>
                  </a:cubicBezTo>
                  <a:cubicBezTo>
                    <a:pt x="369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9" name="Google Shape;4669;p59"/>
            <p:cNvSpPr/>
            <p:nvPr/>
          </p:nvSpPr>
          <p:spPr>
            <a:xfrm>
              <a:off x="7565525" y="2149775"/>
              <a:ext cx="10625" cy="10150"/>
            </a:xfrm>
            <a:custGeom>
              <a:avLst/>
              <a:gdLst/>
              <a:ahLst/>
              <a:cxnLst/>
              <a:rect l="l" t="t" r="r" b="b"/>
              <a:pathLst>
                <a:path w="425" h="406" extrusionOk="0">
                  <a:moveTo>
                    <a:pt x="215" y="1"/>
                  </a:moveTo>
                  <a:cubicBezTo>
                    <a:pt x="160" y="1"/>
                    <a:pt x="106" y="24"/>
                    <a:pt x="70" y="69"/>
                  </a:cubicBezTo>
                  <a:cubicBezTo>
                    <a:pt x="45" y="99"/>
                    <a:pt x="25" y="132"/>
                    <a:pt x="18" y="172"/>
                  </a:cubicBezTo>
                  <a:cubicBezTo>
                    <a:pt x="1" y="256"/>
                    <a:pt x="42" y="347"/>
                    <a:pt x="120" y="386"/>
                  </a:cubicBezTo>
                  <a:cubicBezTo>
                    <a:pt x="148" y="400"/>
                    <a:pt x="178" y="405"/>
                    <a:pt x="207" y="405"/>
                  </a:cubicBezTo>
                  <a:cubicBezTo>
                    <a:pt x="322" y="404"/>
                    <a:pt x="425" y="299"/>
                    <a:pt x="401" y="174"/>
                  </a:cubicBezTo>
                  <a:cubicBezTo>
                    <a:pt x="400" y="171"/>
                    <a:pt x="399" y="168"/>
                    <a:pt x="399" y="164"/>
                  </a:cubicBezTo>
                  <a:cubicBezTo>
                    <a:pt x="393" y="113"/>
                    <a:pt x="365" y="63"/>
                    <a:pt x="320" y="33"/>
                  </a:cubicBezTo>
                  <a:cubicBezTo>
                    <a:pt x="288" y="11"/>
                    <a:pt x="252" y="1"/>
                    <a:pt x="2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0" name="Google Shape;4670;p59"/>
            <p:cNvSpPr/>
            <p:nvPr/>
          </p:nvSpPr>
          <p:spPr>
            <a:xfrm>
              <a:off x="7559750" y="213680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4" y="302"/>
                    <a:pt x="102" y="371"/>
                    <a:pt x="203" y="371"/>
                  </a:cubicBezTo>
                  <a:cubicBezTo>
                    <a:pt x="305" y="370"/>
                    <a:pt x="383" y="270"/>
                    <a:pt x="376" y="173"/>
                  </a:cubicBezTo>
                  <a:cubicBezTo>
                    <a:pt x="369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1" name="Google Shape;4671;p59"/>
            <p:cNvSpPr/>
            <p:nvPr/>
          </p:nvSpPr>
          <p:spPr>
            <a:xfrm>
              <a:off x="7760800" y="21522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3" y="1"/>
                  </a:moveTo>
                  <a:cubicBezTo>
                    <a:pt x="182" y="1"/>
                    <a:pt x="181" y="1"/>
                    <a:pt x="180" y="1"/>
                  </a:cubicBezTo>
                  <a:cubicBezTo>
                    <a:pt x="79" y="2"/>
                    <a:pt x="1" y="102"/>
                    <a:pt x="6" y="198"/>
                  </a:cubicBezTo>
                  <a:cubicBezTo>
                    <a:pt x="14" y="302"/>
                    <a:pt x="102" y="370"/>
                    <a:pt x="201" y="370"/>
                  </a:cubicBezTo>
                  <a:cubicBezTo>
                    <a:pt x="202" y="370"/>
                    <a:pt x="202" y="370"/>
                    <a:pt x="203" y="370"/>
                  </a:cubicBezTo>
                  <a:cubicBezTo>
                    <a:pt x="305" y="370"/>
                    <a:pt x="383" y="270"/>
                    <a:pt x="377" y="174"/>
                  </a:cubicBezTo>
                  <a:cubicBezTo>
                    <a:pt x="369" y="70"/>
                    <a:pt x="282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2" name="Google Shape;4672;p59"/>
            <p:cNvSpPr/>
            <p:nvPr/>
          </p:nvSpPr>
          <p:spPr>
            <a:xfrm>
              <a:off x="7775500" y="2151575"/>
              <a:ext cx="10350" cy="9550"/>
            </a:xfrm>
            <a:custGeom>
              <a:avLst/>
              <a:gdLst/>
              <a:ahLst/>
              <a:cxnLst/>
              <a:rect l="l" t="t" r="r" b="b"/>
              <a:pathLst>
                <a:path w="414" h="382" extrusionOk="0">
                  <a:moveTo>
                    <a:pt x="203" y="1"/>
                  </a:moveTo>
                  <a:cubicBezTo>
                    <a:pt x="160" y="1"/>
                    <a:pt x="118" y="15"/>
                    <a:pt x="82" y="45"/>
                  </a:cubicBezTo>
                  <a:cubicBezTo>
                    <a:pt x="38" y="80"/>
                    <a:pt x="20" y="131"/>
                    <a:pt x="13" y="184"/>
                  </a:cubicBezTo>
                  <a:cubicBezTo>
                    <a:pt x="0" y="284"/>
                    <a:pt x="90" y="375"/>
                    <a:pt x="186" y="381"/>
                  </a:cubicBezTo>
                  <a:lnTo>
                    <a:pt x="199" y="381"/>
                  </a:lnTo>
                  <a:cubicBezTo>
                    <a:pt x="260" y="380"/>
                    <a:pt x="312" y="351"/>
                    <a:pt x="345" y="305"/>
                  </a:cubicBezTo>
                  <a:cubicBezTo>
                    <a:pt x="354" y="294"/>
                    <a:pt x="362" y="282"/>
                    <a:pt x="369" y="268"/>
                  </a:cubicBezTo>
                  <a:cubicBezTo>
                    <a:pt x="413" y="181"/>
                    <a:pt x="379" y="60"/>
                    <a:pt x="286" y="19"/>
                  </a:cubicBezTo>
                  <a:cubicBezTo>
                    <a:pt x="259" y="7"/>
                    <a:pt x="231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3" name="Google Shape;4673;p59"/>
            <p:cNvSpPr/>
            <p:nvPr/>
          </p:nvSpPr>
          <p:spPr>
            <a:xfrm>
              <a:off x="7974825" y="1912275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1" y="70"/>
                    <a:pt x="6" y="176"/>
                  </a:cubicBezTo>
                  <a:cubicBezTo>
                    <a:pt x="1" y="272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70"/>
                    <a:pt x="370" y="301"/>
                    <a:pt x="376" y="196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4" name="Google Shape;4674;p59"/>
            <p:cNvSpPr/>
            <p:nvPr/>
          </p:nvSpPr>
          <p:spPr>
            <a:xfrm>
              <a:off x="7988950" y="191540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3" y="0"/>
                  </a:moveTo>
                  <a:cubicBezTo>
                    <a:pt x="202" y="0"/>
                    <a:pt x="201" y="0"/>
                    <a:pt x="201" y="0"/>
                  </a:cubicBezTo>
                  <a:cubicBezTo>
                    <a:pt x="100" y="0"/>
                    <a:pt x="11" y="69"/>
                    <a:pt x="5" y="175"/>
                  </a:cubicBezTo>
                  <a:cubicBezTo>
                    <a:pt x="1" y="271"/>
                    <a:pt x="79" y="370"/>
                    <a:pt x="180" y="370"/>
                  </a:cubicBezTo>
                  <a:cubicBezTo>
                    <a:pt x="180" y="370"/>
                    <a:pt x="181" y="370"/>
                    <a:pt x="181" y="370"/>
                  </a:cubicBezTo>
                  <a:cubicBezTo>
                    <a:pt x="281" y="370"/>
                    <a:pt x="370" y="301"/>
                    <a:pt x="376" y="195"/>
                  </a:cubicBezTo>
                  <a:cubicBezTo>
                    <a:pt x="380" y="99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5" name="Google Shape;4675;p59"/>
            <p:cNvSpPr/>
            <p:nvPr/>
          </p:nvSpPr>
          <p:spPr>
            <a:xfrm>
              <a:off x="7711775" y="193182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2" y="1"/>
                  </a:moveTo>
                  <a:cubicBezTo>
                    <a:pt x="192" y="1"/>
                    <a:pt x="191" y="1"/>
                    <a:pt x="191" y="1"/>
                  </a:cubicBezTo>
                  <a:cubicBezTo>
                    <a:pt x="90" y="2"/>
                    <a:pt x="3" y="81"/>
                    <a:pt x="2" y="184"/>
                  </a:cubicBezTo>
                  <a:cubicBezTo>
                    <a:pt x="1" y="282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91"/>
                    <a:pt x="292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6" name="Google Shape;4676;p59"/>
            <p:cNvSpPr/>
            <p:nvPr/>
          </p:nvSpPr>
          <p:spPr>
            <a:xfrm>
              <a:off x="7724925" y="19265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80"/>
                    <a:pt x="2" y="182"/>
                  </a:cubicBezTo>
                  <a:cubicBezTo>
                    <a:pt x="1" y="281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7" name="Google Shape;4677;p59"/>
            <p:cNvSpPr/>
            <p:nvPr/>
          </p:nvSpPr>
          <p:spPr>
            <a:xfrm>
              <a:off x="7978975" y="1926325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79"/>
                    <a:pt x="2" y="182"/>
                  </a:cubicBezTo>
                  <a:cubicBezTo>
                    <a:pt x="1" y="281"/>
                    <a:pt x="82" y="369"/>
                    <a:pt x="183" y="369"/>
                  </a:cubicBezTo>
                  <a:cubicBezTo>
                    <a:pt x="184" y="369"/>
                    <a:pt x="184" y="369"/>
                    <a:pt x="185" y="369"/>
                  </a:cubicBezTo>
                  <a:cubicBezTo>
                    <a:pt x="285" y="369"/>
                    <a:pt x="371" y="290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8" name="Google Shape;4678;p59"/>
            <p:cNvSpPr/>
            <p:nvPr/>
          </p:nvSpPr>
          <p:spPr>
            <a:xfrm>
              <a:off x="8183975" y="201047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0"/>
                  </a:moveTo>
                  <a:cubicBezTo>
                    <a:pt x="81" y="2"/>
                    <a:pt x="1" y="98"/>
                    <a:pt x="6" y="196"/>
                  </a:cubicBezTo>
                  <a:cubicBezTo>
                    <a:pt x="12" y="299"/>
                    <a:pt x="99" y="371"/>
                    <a:pt x="198" y="371"/>
                  </a:cubicBezTo>
                  <a:cubicBezTo>
                    <a:pt x="199" y="371"/>
                    <a:pt x="200" y="371"/>
                    <a:pt x="201" y="371"/>
                  </a:cubicBezTo>
                  <a:cubicBezTo>
                    <a:pt x="301" y="370"/>
                    <a:pt x="381" y="274"/>
                    <a:pt x="376" y="177"/>
                  </a:cubicBezTo>
                  <a:cubicBezTo>
                    <a:pt x="371" y="72"/>
                    <a:pt x="283" y="0"/>
                    <a:pt x="1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9" name="Google Shape;4679;p59"/>
            <p:cNvSpPr/>
            <p:nvPr/>
          </p:nvSpPr>
          <p:spPr>
            <a:xfrm>
              <a:off x="7508175" y="202847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1"/>
                    <a:pt x="5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0" name="Google Shape;4680;p59"/>
            <p:cNvSpPr/>
            <p:nvPr/>
          </p:nvSpPr>
          <p:spPr>
            <a:xfrm>
              <a:off x="7499200" y="203782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5" y="12"/>
                    <a:pt x="3" y="14"/>
                    <a:pt x="1" y="18"/>
                  </a:cubicBezTo>
                  <a:cubicBezTo>
                    <a:pt x="5" y="12"/>
                    <a:pt x="11" y="6"/>
                    <a:pt x="17" y="1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1" name="Google Shape;4681;p59"/>
            <p:cNvSpPr/>
            <p:nvPr/>
          </p:nvSpPr>
          <p:spPr>
            <a:xfrm>
              <a:off x="7406150" y="1854875"/>
              <a:ext cx="970550" cy="363700"/>
            </a:xfrm>
            <a:custGeom>
              <a:avLst/>
              <a:gdLst/>
              <a:ahLst/>
              <a:cxnLst/>
              <a:rect l="l" t="t" r="r" b="b"/>
              <a:pathLst>
                <a:path w="38822" h="14548" extrusionOk="0">
                  <a:moveTo>
                    <a:pt x="16198" y="902"/>
                  </a:moveTo>
                  <a:lnTo>
                    <a:pt x="16198" y="902"/>
                  </a:lnTo>
                  <a:cubicBezTo>
                    <a:pt x="16193" y="902"/>
                    <a:pt x="16188" y="903"/>
                    <a:pt x="16183" y="903"/>
                  </a:cubicBezTo>
                  <a:lnTo>
                    <a:pt x="16183" y="903"/>
                  </a:lnTo>
                  <a:cubicBezTo>
                    <a:pt x="16188" y="902"/>
                    <a:pt x="16193" y="902"/>
                    <a:pt x="16198" y="902"/>
                  </a:cubicBezTo>
                  <a:close/>
                  <a:moveTo>
                    <a:pt x="32422" y="5767"/>
                  </a:moveTo>
                  <a:cubicBezTo>
                    <a:pt x="32422" y="5767"/>
                    <a:pt x="32423" y="5768"/>
                    <a:pt x="32423" y="5768"/>
                  </a:cubicBezTo>
                  <a:cubicBezTo>
                    <a:pt x="32425" y="5770"/>
                    <a:pt x="32426" y="5772"/>
                    <a:pt x="32428" y="5773"/>
                  </a:cubicBezTo>
                  <a:lnTo>
                    <a:pt x="32428" y="5773"/>
                  </a:lnTo>
                  <a:cubicBezTo>
                    <a:pt x="32426" y="5771"/>
                    <a:pt x="32424" y="5769"/>
                    <a:pt x="32422" y="5767"/>
                  </a:cubicBezTo>
                  <a:close/>
                  <a:moveTo>
                    <a:pt x="2600" y="9757"/>
                  </a:moveTo>
                  <a:cubicBezTo>
                    <a:pt x="2597" y="9760"/>
                    <a:pt x="2595" y="9763"/>
                    <a:pt x="2593" y="9766"/>
                  </a:cubicBezTo>
                  <a:lnTo>
                    <a:pt x="2593" y="9766"/>
                  </a:lnTo>
                  <a:cubicBezTo>
                    <a:pt x="2595" y="9763"/>
                    <a:pt x="2598" y="9760"/>
                    <a:pt x="2600" y="9757"/>
                  </a:cubicBezTo>
                  <a:close/>
                  <a:moveTo>
                    <a:pt x="2593" y="9766"/>
                  </a:moveTo>
                  <a:lnTo>
                    <a:pt x="2593" y="9766"/>
                  </a:lnTo>
                  <a:cubicBezTo>
                    <a:pt x="2592" y="9768"/>
                    <a:pt x="2591" y="9769"/>
                    <a:pt x="2590" y="9771"/>
                  </a:cubicBezTo>
                  <a:lnTo>
                    <a:pt x="2590" y="9771"/>
                  </a:lnTo>
                  <a:cubicBezTo>
                    <a:pt x="2591" y="9769"/>
                    <a:pt x="2592" y="9768"/>
                    <a:pt x="2593" y="9766"/>
                  </a:cubicBezTo>
                  <a:close/>
                  <a:moveTo>
                    <a:pt x="2040" y="10653"/>
                  </a:moveTo>
                  <a:cubicBezTo>
                    <a:pt x="2040" y="10654"/>
                    <a:pt x="2040" y="10655"/>
                    <a:pt x="2040" y="10655"/>
                  </a:cubicBezTo>
                  <a:cubicBezTo>
                    <a:pt x="2040" y="10655"/>
                    <a:pt x="2040" y="10654"/>
                    <a:pt x="2040" y="10653"/>
                  </a:cubicBezTo>
                  <a:close/>
                  <a:moveTo>
                    <a:pt x="20240" y="1"/>
                  </a:moveTo>
                  <a:cubicBezTo>
                    <a:pt x="20211" y="1"/>
                    <a:pt x="20183" y="1"/>
                    <a:pt x="20155" y="2"/>
                  </a:cubicBezTo>
                  <a:cubicBezTo>
                    <a:pt x="20045" y="4"/>
                    <a:pt x="19934" y="6"/>
                    <a:pt x="19823" y="10"/>
                  </a:cubicBezTo>
                  <a:cubicBezTo>
                    <a:pt x="19728" y="11"/>
                    <a:pt x="19632" y="12"/>
                    <a:pt x="19537" y="19"/>
                  </a:cubicBezTo>
                  <a:cubicBezTo>
                    <a:pt x="19434" y="27"/>
                    <a:pt x="19330" y="31"/>
                    <a:pt x="19229" y="49"/>
                  </a:cubicBezTo>
                  <a:cubicBezTo>
                    <a:pt x="19169" y="59"/>
                    <a:pt x="19109" y="74"/>
                    <a:pt x="19049" y="86"/>
                  </a:cubicBezTo>
                  <a:cubicBezTo>
                    <a:pt x="18901" y="83"/>
                    <a:pt x="18754" y="77"/>
                    <a:pt x="18606" y="77"/>
                  </a:cubicBezTo>
                  <a:cubicBezTo>
                    <a:pt x="18390" y="78"/>
                    <a:pt x="18174" y="78"/>
                    <a:pt x="17957" y="84"/>
                  </a:cubicBezTo>
                  <a:cubicBezTo>
                    <a:pt x="17870" y="86"/>
                    <a:pt x="17782" y="87"/>
                    <a:pt x="17694" y="93"/>
                  </a:cubicBezTo>
                  <a:cubicBezTo>
                    <a:pt x="17568" y="101"/>
                    <a:pt x="17440" y="110"/>
                    <a:pt x="17313" y="118"/>
                  </a:cubicBezTo>
                  <a:cubicBezTo>
                    <a:pt x="17217" y="125"/>
                    <a:pt x="17122" y="139"/>
                    <a:pt x="17027" y="150"/>
                  </a:cubicBezTo>
                  <a:cubicBezTo>
                    <a:pt x="16936" y="161"/>
                    <a:pt x="16845" y="172"/>
                    <a:pt x="16754" y="187"/>
                  </a:cubicBezTo>
                  <a:cubicBezTo>
                    <a:pt x="16556" y="219"/>
                    <a:pt x="16358" y="252"/>
                    <a:pt x="16162" y="290"/>
                  </a:cubicBezTo>
                  <a:cubicBezTo>
                    <a:pt x="15953" y="328"/>
                    <a:pt x="15744" y="366"/>
                    <a:pt x="15535" y="406"/>
                  </a:cubicBezTo>
                  <a:cubicBezTo>
                    <a:pt x="15440" y="424"/>
                    <a:pt x="15344" y="444"/>
                    <a:pt x="15249" y="465"/>
                  </a:cubicBezTo>
                  <a:cubicBezTo>
                    <a:pt x="15201" y="476"/>
                    <a:pt x="15153" y="486"/>
                    <a:pt x="15105" y="498"/>
                  </a:cubicBezTo>
                  <a:cubicBezTo>
                    <a:pt x="15062" y="509"/>
                    <a:pt x="15016" y="517"/>
                    <a:pt x="14973" y="534"/>
                  </a:cubicBezTo>
                  <a:cubicBezTo>
                    <a:pt x="14967" y="537"/>
                    <a:pt x="14962" y="540"/>
                    <a:pt x="14955" y="544"/>
                  </a:cubicBezTo>
                  <a:cubicBezTo>
                    <a:pt x="14836" y="561"/>
                    <a:pt x="14717" y="579"/>
                    <a:pt x="14598" y="597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5" y="664"/>
                    <a:pt x="14138" y="677"/>
                    <a:pt x="14061" y="691"/>
                  </a:cubicBezTo>
                  <a:cubicBezTo>
                    <a:pt x="13845" y="733"/>
                    <a:pt x="13630" y="775"/>
                    <a:pt x="13415" y="822"/>
                  </a:cubicBezTo>
                  <a:cubicBezTo>
                    <a:pt x="13224" y="864"/>
                    <a:pt x="13032" y="906"/>
                    <a:pt x="12845" y="966"/>
                  </a:cubicBezTo>
                  <a:cubicBezTo>
                    <a:pt x="12642" y="1031"/>
                    <a:pt x="12441" y="1098"/>
                    <a:pt x="12241" y="1171"/>
                  </a:cubicBezTo>
                  <a:cubicBezTo>
                    <a:pt x="12187" y="1192"/>
                    <a:pt x="12146" y="1233"/>
                    <a:pt x="12125" y="1283"/>
                  </a:cubicBezTo>
                  <a:cubicBezTo>
                    <a:pt x="12087" y="1298"/>
                    <a:pt x="12050" y="1312"/>
                    <a:pt x="12012" y="1328"/>
                  </a:cubicBezTo>
                  <a:cubicBezTo>
                    <a:pt x="11886" y="1383"/>
                    <a:pt x="11760" y="1438"/>
                    <a:pt x="11633" y="1493"/>
                  </a:cubicBezTo>
                  <a:cubicBezTo>
                    <a:pt x="10934" y="1795"/>
                    <a:pt x="10255" y="2140"/>
                    <a:pt x="9581" y="2494"/>
                  </a:cubicBezTo>
                  <a:cubicBezTo>
                    <a:pt x="9579" y="2494"/>
                    <a:pt x="9577" y="2494"/>
                    <a:pt x="9576" y="2494"/>
                  </a:cubicBezTo>
                  <a:cubicBezTo>
                    <a:pt x="9535" y="2494"/>
                    <a:pt x="9494" y="2507"/>
                    <a:pt x="9460" y="2533"/>
                  </a:cubicBezTo>
                  <a:cubicBezTo>
                    <a:pt x="9432" y="2556"/>
                    <a:pt x="9407" y="2578"/>
                    <a:pt x="9388" y="2608"/>
                  </a:cubicBezTo>
                  <a:cubicBezTo>
                    <a:pt x="9383" y="2614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9"/>
                  </a:cubicBezTo>
                  <a:cubicBezTo>
                    <a:pt x="8903" y="2879"/>
                    <a:pt x="8760" y="2962"/>
                    <a:pt x="8620" y="3052"/>
                  </a:cubicBezTo>
                  <a:cubicBezTo>
                    <a:pt x="8464" y="3156"/>
                    <a:pt x="8301" y="3261"/>
                    <a:pt x="8168" y="3394"/>
                  </a:cubicBezTo>
                  <a:cubicBezTo>
                    <a:pt x="8101" y="3429"/>
                    <a:pt x="8037" y="3468"/>
                    <a:pt x="7977" y="3510"/>
                  </a:cubicBezTo>
                  <a:cubicBezTo>
                    <a:pt x="7901" y="3561"/>
                    <a:pt x="7828" y="3616"/>
                    <a:pt x="7755" y="3671"/>
                  </a:cubicBezTo>
                  <a:cubicBezTo>
                    <a:pt x="7639" y="3759"/>
                    <a:pt x="7525" y="3848"/>
                    <a:pt x="7411" y="3937"/>
                  </a:cubicBezTo>
                  <a:cubicBezTo>
                    <a:pt x="7205" y="4102"/>
                    <a:pt x="7000" y="4266"/>
                    <a:pt x="6795" y="4433"/>
                  </a:cubicBezTo>
                  <a:cubicBezTo>
                    <a:pt x="6624" y="4572"/>
                    <a:pt x="6452" y="4714"/>
                    <a:pt x="6283" y="4856"/>
                  </a:cubicBezTo>
                  <a:cubicBezTo>
                    <a:pt x="6218" y="4912"/>
                    <a:pt x="6150" y="4965"/>
                    <a:pt x="6086" y="5023"/>
                  </a:cubicBezTo>
                  <a:cubicBezTo>
                    <a:pt x="6003" y="5098"/>
                    <a:pt x="5916" y="5171"/>
                    <a:pt x="5834" y="5249"/>
                  </a:cubicBezTo>
                  <a:cubicBezTo>
                    <a:pt x="5686" y="5392"/>
                    <a:pt x="5538" y="5536"/>
                    <a:pt x="5390" y="5680"/>
                  </a:cubicBezTo>
                  <a:cubicBezTo>
                    <a:pt x="5318" y="5751"/>
                    <a:pt x="5246" y="5822"/>
                    <a:pt x="5175" y="5894"/>
                  </a:cubicBezTo>
                  <a:cubicBezTo>
                    <a:pt x="5109" y="5952"/>
                    <a:pt x="5044" y="6011"/>
                    <a:pt x="4980" y="6070"/>
                  </a:cubicBezTo>
                  <a:cubicBezTo>
                    <a:pt x="4878" y="6164"/>
                    <a:pt x="4776" y="6259"/>
                    <a:pt x="4675" y="6355"/>
                  </a:cubicBezTo>
                  <a:cubicBezTo>
                    <a:pt x="4474" y="6548"/>
                    <a:pt x="4274" y="6744"/>
                    <a:pt x="4084" y="6946"/>
                  </a:cubicBezTo>
                  <a:cubicBezTo>
                    <a:pt x="4082" y="6949"/>
                    <a:pt x="4078" y="6953"/>
                    <a:pt x="4076" y="6955"/>
                  </a:cubicBezTo>
                  <a:lnTo>
                    <a:pt x="4078" y="6953"/>
                  </a:lnTo>
                  <a:lnTo>
                    <a:pt x="4078" y="6953"/>
                  </a:lnTo>
                  <a:cubicBezTo>
                    <a:pt x="4077" y="6954"/>
                    <a:pt x="4076" y="6956"/>
                    <a:pt x="4074" y="6957"/>
                  </a:cubicBezTo>
                  <a:cubicBezTo>
                    <a:pt x="4072" y="6961"/>
                    <a:pt x="4069" y="6963"/>
                    <a:pt x="4066" y="6967"/>
                  </a:cubicBezTo>
                  <a:cubicBezTo>
                    <a:pt x="3959" y="7082"/>
                    <a:pt x="3851" y="7197"/>
                    <a:pt x="3744" y="7312"/>
                  </a:cubicBezTo>
                  <a:lnTo>
                    <a:pt x="3744" y="7312"/>
                  </a:lnTo>
                  <a:cubicBezTo>
                    <a:pt x="3745" y="7311"/>
                    <a:pt x="3745" y="7310"/>
                    <a:pt x="3746" y="7310"/>
                  </a:cubicBezTo>
                  <a:lnTo>
                    <a:pt x="3746" y="7310"/>
                  </a:lnTo>
                  <a:cubicBezTo>
                    <a:pt x="3744" y="7311"/>
                    <a:pt x="3743" y="7313"/>
                    <a:pt x="3742" y="7314"/>
                  </a:cubicBezTo>
                  <a:lnTo>
                    <a:pt x="3742" y="7314"/>
                  </a:lnTo>
                  <a:cubicBezTo>
                    <a:pt x="3742" y="7313"/>
                    <a:pt x="3743" y="7312"/>
                    <a:pt x="3744" y="7312"/>
                  </a:cubicBezTo>
                  <a:lnTo>
                    <a:pt x="3744" y="7312"/>
                  </a:lnTo>
                  <a:cubicBezTo>
                    <a:pt x="3743" y="7313"/>
                    <a:pt x="3742" y="7314"/>
                    <a:pt x="3740" y="7316"/>
                  </a:cubicBezTo>
                  <a:lnTo>
                    <a:pt x="3740" y="7316"/>
                  </a:lnTo>
                  <a:cubicBezTo>
                    <a:pt x="3741" y="7315"/>
                    <a:pt x="3741" y="7315"/>
                    <a:pt x="3742" y="7314"/>
                  </a:cubicBezTo>
                  <a:lnTo>
                    <a:pt x="3742" y="7314"/>
                  </a:lnTo>
                  <a:cubicBezTo>
                    <a:pt x="3739" y="7317"/>
                    <a:pt x="3736" y="7320"/>
                    <a:pt x="3733" y="7323"/>
                  </a:cubicBezTo>
                  <a:cubicBezTo>
                    <a:pt x="3733" y="7323"/>
                    <a:pt x="3733" y="7324"/>
                    <a:pt x="3733" y="7324"/>
                  </a:cubicBezTo>
                  <a:lnTo>
                    <a:pt x="3733" y="7324"/>
                  </a:lnTo>
                  <a:cubicBezTo>
                    <a:pt x="3732" y="7325"/>
                    <a:pt x="3731" y="7327"/>
                    <a:pt x="3730" y="7328"/>
                  </a:cubicBezTo>
                  <a:cubicBezTo>
                    <a:pt x="3678" y="7383"/>
                    <a:pt x="3629" y="7442"/>
                    <a:pt x="3580" y="7499"/>
                  </a:cubicBezTo>
                  <a:cubicBezTo>
                    <a:pt x="3518" y="7570"/>
                    <a:pt x="3453" y="7639"/>
                    <a:pt x="3395" y="7712"/>
                  </a:cubicBezTo>
                  <a:cubicBezTo>
                    <a:pt x="3276" y="7861"/>
                    <a:pt x="3155" y="8006"/>
                    <a:pt x="3042" y="8159"/>
                  </a:cubicBezTo>
                  <a:cubicBezTo>
                    <a:pt x="2976" y="8250"/>
                    <a:pt x="2911" y="8340"/>
                    <a:pt x="2845" y="8429"/>
                  </a:cubicBezTo>
                  <a:cubicBezTo>
                    <a:pt x="2776" y="8523"/>
                    <a:pt x="2712" y="8620"/>
                    <a:pt x="2647" y="8715"/>
                  </a:cubicBezTo>
                  <a:cubicBezTo>
                    <a:pt x="2641" y="8724"/>
                    <a:pt x="2635" y="8733"/>
                    <a:pt x="2630" y="8741"/>
                  </a:cubicBezTo>
                  <a:cubicBezTo>
                    <a:pt x="2613" y="8752"/>
                    <a:pt x="2597" y="8764"/>
                    <a:pt x="2584" y="8780"/>
                  </a:cubicBezTo>
                  <a:cubicBezTo>
                    <a:pt x="2470" y="8922"/>
                    <a:pt x="2371" y="9080"/>
                    <a:pt x="2268" y="9231"/>
                  </a:cubicBezTo>
                  <a:cubicBezTo>
                    <a:pt x="2223" y="9298"/>
                    <a:pt x="2177" y="9366"/>
                    <a:pt x="2132" y="9433"/>
                  </a:cubicBezTo>
                  <a:cubicBezTo>
                    <a:pt x="2075" y="9439"/>
                    <a:pt x="2021" y="9467"/>
                    <a:pt x="1993" y="9519"/>
                  </a:cubicBezTo>
                  <a:cubicBezTo>
                    <a:pt x="1954" y="9591"/>
                    <a:pt x="1915" y="9663"/>
                    <a:pt x="1875" y="9735"/>
                  </a:cubicBezTo>
                  <a:cubicBezTo>
                    <a:pt x="1850" y="9737"/>
                    <a:pt x="1824" y="9744"/>
                    <a:pt x="1801" y="9757"/>
                  </a:cubicBezTo>
                  <a:cubicBezTo>
                    <a:pt x="1713" y="9802"/>
                    <a:pt x="1686" y="9901"/>
                    <a:pt x="1649" y="9984"/>
                  </a:cubicBezTo>
                  <a:cubicBezTo>
                    <a:pt x="1643" y="9994"/>
                    <a:pt x="1638" y="10006"/>
                    <a:pt x="1634" y="10017"/>
                  </a:cubicBezTo>
                  <a:cubicBezTo>
                    <a:pt x="1553" y="10166"/>
                    <a:pt x="1471" y="10316"/>
                    <a:pt x="1394" y="10467"/>
                  </a:cubicBezTo>
                  <a:cubicBezTo>
                    <a:pt x="1343" y="10562"/>
                    <a:pt x="1293" y="10658"/>
                    <a:pt x="1246" y="10755"/>
                  </a:cubicBezTo>
                  <a:cubicBezTo>
                    <a:pt x="1230" y="10787"/>
                    <a:pt x="1215" y="10821"/>
                    <a:pt x="1199" y="10854"/>
                  </a:cubicBezTo>
                  <a:cubicBezTo>
                    <a:pt x="1142" y="10866"/>
                    <a:pt x="1091" y="10900"/>
                    <a:pt x="1065" y="10956"/>
                  </a:cubicBezTo>
                  <a:cubicBezTo>
                    <a:pt x="1044" y="11006"/>
                    <a:pt x="1029" y="11061"/>
                    <a:pt x="1011" y="11114"/>
                  </a:cubicBezTo>
                  <a:cubicBezTo>
                    <a:pt x="1003" y="11140"/>
                    <a:pt x="992" y="11167"/>
                    <a:pt x="983" y="11193"/>
                  </a:cubicBezTo>
                  <a:cubicBezTo>
                    <a:pt x="905" y="11395"/>
                    <a:pt x="828" y="11596"/>
                    <a:pt x="752" y="11800"/>
                  </a:cubicBezTo>
                  <a:cubicBezTo>
                    <a:pt x="681" y="11996"/>
                    <a:pt x="614" y="12193"/>
                    <a:pt x="553" y="12393"/>
                  </a:cubicBezTo>
                  <a:cubicBezTo>
                    <a:pt x="503" y="12548"/>
                    <a:pt x="455" y="12702"/>
                    <a:pt x="409" y="12859"/>
                  </a:cubicBezTo>
                  <a:cubicBezTo>
                    <a:pt x="299" y="13228"/>
                    <a:pt x="220" y="13609"/>
                    <a:pt x="88" y="13971"/>
                  </a:cubicBezTo>
                  <a:cubicBezTo>
                    <a:pt x="74" y="14007"/>
                    <a:pt x="59" y="14041"/>
                    <a:pt x="45" y="14077"/>
                  </a:cubicBezTo>
                  <a:cubicBezTo>
                    <a:pt x="26" y="14125"/>
                    <a:pt x="1" y="14174"/>
                    <a:pt x="3" y="14228"/>
                  </a:cubicBezTo>
                  <a:cubicBezTo>
                    <a:pt x="5" y="14328"/>
                    <a:pt x="80" y="14414"/>
                    <a:pt x="184" y="14415"/>
                  </a:cubicBezTo>
                  <a:lnTo>
                    <a:pt x="188" y="14415"/>
                  </a:lnTo>
                  <a:cubicBezTo>
                    <a:pt x="246" y="14415"/>
                    <a:pt x="300" y="14385"/>
                    <a:pt x="336" y="14342"/>
                  </a:cubicBezTo>
                  <a:cubicBezTo>
                    <a:pt x="338" y="14342"/>
                    <a:pt x="340" y="14342"/>
                    <a:pt x="342" y="14342"/>
                  </a:cubicBezTo>
                  <a:cubicBezTo>
                    <a:pt x="367" y="14342"/>
                    <a:pt x="394" y="14335"/>
                    <a:pt x="417" y="14325"/>
                  </a:cubicBezTo>
                  <a:cubicBezTo>
                    <a:pt x="443" y="14377"/>
                    <a:pt x="496" y="14417"/>
                    <a:pt x="554" y="14425"/>
                  </a:cubicBezTo>
                  <a:cubicBezTo>
                    <a:pt x="563" y="14428"/>
                    <a:pt x="574" y="14428"/>
                    <a:pt x="583" y="14428"/>
                  </a:cubicBezTo>
                  <a:cubicBezTo>
                    <a:pt x="672" y="14427"/>
                    <a:pt x="752" y="14363"/>
                    <a:pt x="766" y="14272"/>
                  </a:cubicBezTo>
                  <a:cubicBezTo>
                    <a:pt x="768" y="14256"/>
                    <a:pt x="769" y="14240"/>
                    <a:pt x="767" y="14225"/>
                  </a:cubicBezTo>
                  <a:cubicBezTo>
                    <a:pt x="786" y="14039"/>
                    <a:pt x="824" y="13855"/>
                    <a:pt x="862" y="13672"/>
                  </a:cubicBezTo>
                  <a:cubicBezTo>
                    <a:pt x="946" y="13323"/>
                    <a:pt x="1067" y="12981"/>
                    <a:pt x="1192" y="12644"/>
                  </a:cubicBezTo>
                  <a:lnTo>
                    <a:pt x="1192" y="12644"/>
                  </a:lnTo>
                  <a:cubicBezTo>
                    <a:pt x="1190" y="12647"/>
                    <a:pt x="1189" y="12651"/>
                    <a:pt x="1188" y="12653"/>
                  </a:cubicBezTo>
                  <a:cubicBezTo>
                    <a:pt x="1250" y="12491"/>
                    <a:pt x="1310" y="12328"/>
                    <a:pt x="1376" y="12167"/>
                  </a:cubicBezTo>
                  <a:cubicBezTo>
                    <a:pt x="1445" y="12000"/>
                    <a:pt x="1513" y="11834"/>
                    <a:pt x="1577" y="11665"/>
                  </a:cubicBezTo>
                  <a:lnTo>
                    <a:pt x="1577" y="11665"/>
                  </a:lnTo>
                  <a:cubicBezTo>
                    <a:pt x="1576" y="11667"/>
                    <a:pt x="1576" y="11668"/>
                    <a:pt x="1575" y="11670"/>
                  </a:cubicBezTo>
                  <a:cubicBezTo>
                    <a:pt x="1643" y="11487"/>
                    <a:pt x="1715" y="11307"/>
                    <a:pt x="1798" y="11131"/>
                  </a:cubicBezTo>
                  <a:cubicBezTo>
                    <a:pt x="1875" y="10969"/>
                    <a:pt x="1958" y="10810"/>
                    <a:pt x="2041" y="10652"/>
                  </a:cubicBezTo>
                  <a:lnTo>
                    <a:pt x="2041" y="10652"/>
                  </a:lnTo>
                  <a:cubicBezTo>
                    <a:pt x="2041" y="10652"/>
                    <a:pt x="2041" y="10653"/>
                    <a:pt x="2040" y="10653"/>
                  </a:cubicBezTo>
                  <a:lnTo>
                    <a:pt x="2040" y="10653"/>
                  </a:lnTo>
                  <a:cubicBezTo>
                    <a:pt x="2042" y="10651"/>
                    <a:pt x="2043" y="10648"/>
                    <a:pt x="2044" y="10645"/>
                  </a:cubicBezTo>
                  <a:cubicBezTo>
                    <a:pt x="2047" y="10642"/>
                    <a:pt x="2049" y="10638"/>
                    <a:pt x="2050" y="10634"/>
                  </a:cubicBezTo>
                  <a:lnTo>
                    <a:pt x="2050" y="10634"/>
                  </a:lnTo>
                  <a:cubicBezTo>
                    <a:pt x="2050" y="10636"/>
                    <a:pt x="2049" y="10638"/>
                    <a:pt x="2048" y="10641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5" y="10069"/>
                    <a:pt x="2440" y="9989"/>
                    <a:pt x="2495" y="9908"/>
                  </a:cubicBezTo>
                  <a:cubicBezTo>
                    <a:pt x="2515" y="9877"/>
                    <a:pt x="2540" y="9846"/>
                    <a:pt x="2559" y="9813"/>
                  </a:cubicBezTo>
                  <a:cubicBezTo>
                    <a:pt x="2570" y="9799"/>
                    <a:pt x="2580" y="9785"/>
                    <a:pt x="2590" y="9771"/>
                  </a:cubicBezTo>
                  <a:lnTo>
                    <a:pt x="2590" y="9771"/>
                  </a:lnTo>
                  <a:cubicBezTo>
                    <a:pt x="2588" y="9773"/>
                    <a:pt x="2587" y="9774"/>
                    <a:pt x="2585" y="9776"/>
                  </a:cubicBezTo>
                  <a:cubicBezTo>
                    <a:pt x="2597" y="9761"/>
                    <a:pt x="2607" y="9746"/>
                    <a:pt x="2617" y="9731"/>
                  </a:cubicBezTo>
                  <a:lnTo>
                    <a:pt x="2617" y="9731"/>
                  </a:lnTo>
                  <a:cubicBezTo>
                    <a:pt x="2613" y="9738"/>
                    <a:pt x="2608" y="9745"/>
                    <a:pt x="2603" y="9752"/>
                  </a:cubicBezTo>
                  <a:cubicBezTo>
                    <a:pt x="2686" y="9641"/>
                    <a:pt x="2768" y="9530"/>
                    <a:pt x="2844" y="9416"/>
                  </a:cubicBezTo>
                  <a:cubicBezTo>
                    <a:pt x="2914" y="9308"/>
                    <a:pt x="2984" y="9202"/>
                    <a:pt x="3056" y="9097"/>
                  </a:cubicBezTo>
                  <a:cubicBezTo>
                    <a:pt x="3294" y="8785"/>
                    <a:pt x="3560" y="8497"/>
                    <a:pt x="3820" y="8201"/>
                  </a:cubicBezTo>
                  <a:cubicBezTo>
                    <a:pt x="3955" y="8049"/>
                    <a:pt x="4083" y="7893"/>
                    <a:pt x="4212" y="7736"/>
                  </a:cubicBezTo>
                  <a:cubicBezTo>
                    <a:pt x="4283" y="7649"/>
                    <a:pt x="4355" y="7563"/>
                    <a:pt x="4426" y="7478"/>
                  </a:cubicBezTo>
                  <a:cubicBezTo>
                    <a:pt x="4495" y="7410"/>
                    <a:pt x="4562" y="7343"/>
                    <a:pt x="4626" y="7271"/>
                  </a:cubicBezTo>
                  <a:cubicBezTo>
                    <a:pt x="4793" y="7081"/>
                    <a:pt x="4954" y="6886"/>
                    <a:pt x="5125" y="6698"/>
                  </a:cubicBezTo>
                  <a:cubicBezTo>
                    <a:pt x="5254" y="6559"/>
                    <a:pt x="5387" y="6423"/>
                    <a:pt x="5518" y="6286"/>
                  </a:cubicBezTo>
                  <a:cubicBezTo>
                    <a:pt x="5543" y="6260"/>
                    <a:pt x="5570" y="6236"/>
                    <a:pt x="5594" y="6210"/>
                  </a:cubicBezTo>
                  <a:cubicBezTo>
                    <a:pt x="5742" y="6095"/>
                    <a:pt x="5893" y="5984"/>
                    <a:pt x="6045" y="5876"/>
                  </a:cubicBezTo>
                  <a:cubicBezTo>
                    <a:pt x="6136" y="5809"/>
                    <a:pt x="6222" y="5741"/>
                    <a:pt x="6308" y="5669"/>
                  </a:cubicBezTo>
                  <a:cubicBezTo>
                    <a:pt x="6381" y="5606"/>
                    <a:pt x="6452" y="5538"/>
                    <a:pt x="6525" y="5474"/>
                  </a:cubicBezTo>
                  <a:cubicBezTo>
                    <a:pt x="6718" y="5320"/>
                    <a:pt x="6918" y="5178"/>
                    <a:pt x="7105" y="5018"/>
                  </a:cubicBezTo>
                  <a:cubicBezTo>
                    <a:pt x="7197" y="4940"/>
                    <a:pt x="7279" y="4853"/>
                    <a:pt x="7365" y="4771"/>
                  </a:cubicBezTo>
                  <a:cubicBezTo>
                    <a:pt x="7449" y="4689"/>
                    <a:pt x="7540" y="4612"/>
                    <a:pt x="7629" y="4536"/>
                  </a:cubicBezTo>
                  <a:cubicBezTo>
                    <a:pt x="7670" y="4501"/>
                    <a:pt x="7711" y="4467"/>
                    <a:pt x="7752" y="4435"/>
                  </a:cubicBezTo>
                  <a:cubicBezTo>
                    <a:pt x="7914" y="4308"/>
                    <a:pt x="8076" y="4183"/>
                    <a:pt x="8248" y="4071"/>
                  </a:cubicBezTo>
                  <a:cubicBezTo>
                    <a:pt x="8412" y="3961"/>
                    <a:pt x="8581" y="3856"/>
                    <a:pt x="8742" y="3737"/>
                  </a:cubicBezTo>
                  <a:cubicBezTo>
                    <a:pt x="8898" y="3622"/>
                    <a:pt x="9054" y="3502"/>
                    <a:pt x="9213" y="3389"/>
                  </a:cubicBezTo>
                  <a:cubicBezTo>
                    <a:pt x="9361" y="3282"/>
                    <a:pt x="9512" y="3183"/>
                    <a:pt x="9665" y="3084"/>
                  </a:cubicBezTo>
                  <a:cubicBezTo>
                    <a:pt x="9697" y="3064"/>
                    <a:pt x="9729" y="3044"/>
                    <a:pt x="9762" y="3025"/>
                  </a:cubicBezTo>
                  <a:cubicBezTo>
                    <a:pt x="9871" y="2960"/>
                    <a:pt x="9982" y="2895"/>
                    <a:pt x="10093" y="2832"/>
                  </a:cubicBezTo>
                  <a:cubicBezTo>
                    <a:pt x="10219" y="2762"/>
                    <a:pt x="10348" y="2698"/>
                    <a:pt x="10475" y="2634"/>
                  </a:cubicBezTo>
                  <a:cubicBezTo>
                    <a:pt x="10497" y="2622"/>
                    <a:pt x="10517" y="2612"/>
                    <a:pt x="10539" y="2602"/>
                  </a:cubicBezTo>
                  <a:cubicBezTo>
                    <a:pt x="10786" y="2481"/>
                    <a:pt x="11038" y="2367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41" y="1997"/>
                    <a:pt x="12098" y="1931"/>
                    <a:pt x="12257" y="1869"/>
                  </a:cubicBezTo>
                  <a:lnTo>
                    <a:pt x="12257" y="1869"/>
                  </a:lnTo>
                  <a:cubicBezTo>
                    <a:pt x="12249" y="1872"/>
                    <a:pt x="12242" y="1875"/>
                    <a:pt x="12234" y="1878"/>
                  </a:cubicBezTo>
                  <a:cubicBezTo>
                    <a:pt x="12433" y="1804"/>
                    <a:pt x="12632" y="1729"/>
                    <a:pt x="12829" y="1653"/>
                  </a:cubicBezTo>
                  <a:cubicBezTo>
                    <a:pt x="12938" y="1614"/>
                    <a:pt x="13047" y="1573"/>
                    <a:pt x="13158" y="1542"/>
                  </a:cubicBezTo>
                  <a:cubicBezTo>
                    <a:pt x="13283" y="1506"/>
                    <a:pt x="13409" y="1473"/>
                    <a:pt x="13536" y="1442"/>
                  </a:cubicBezTo>
                  <a:cubicBezTo>
                    <a:pt x="13663" y="1414"/>
                    <a:pt x="13789" y="1386"/>
                    <a:pt x="13917" y="1359"/>
                  </a:cubicBezTo>
                  <a:cubicBezTo>
                    <a:pt x="14045" y="1330"/>
                    <a:pt x="14176" y="1299"/>
                    <a:pt x="14301" y="1257"/>
                  </a:cubicBezTo>
                  <a:cubicBezTo>
                    <a:pt x="14428" y="1214"/>
                    <a:pt x="14556" y="1165"/>
                    <a:pt x="14685" y="1127"/>
                  </a:cubicBezTo>
                  <a:cubicBezTo>
                    <a:pt x="14753" y="1107"/>
                    <a:pt x="14821" y="1090"/>
                    <a:pt x="14890" y="1072"/>
                  </a:cubicBezTo>
                  <a:cubicBezTo>
                    <a:pt x="14905" y="1068"/>
                    <a:pt x="14921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4" y="1052"/>
                    <a:pt x="15055" y="1036"/>
                    <a:pt x="15126" y="1025"/>
                  </a:cubicBezTo>
                  <a:cubicBezTo>
                    <a:pt x="15195" y="1015"/>
                    <a:pt x="15264" y="1006"/>
                    <a:pt x="15333" y="999"/>
                  </a:cubicBezTo>
                  <a:cubicBezTo>
                    <a:pt x="15471" y="990"/>
                    <a:pt x="15610" y="986"/>
                    <a:pt x="15748" y="970"/>
                  </a:cubicBezTo>
                  <a:cubicBezTo>
                    <a:pt x="15873" y="955"/>
                    <a:pt x="15995" y="922"/>
                    <a:pt x="16120" y="910"/>
                  </a:cubicBezTo>
                  <a:cubicBezTo>
                    <a:pt x="16139" y="907"/>
                    <a:pt x="16158" y="905"/>
                    <a:pt x="16177" y="903"/>
                  </a:cubicBezTo>
                  <a:lnTo>
                    <a:pt x="16177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8"/>
                    <a:pt x="16636" y="868"/>
                    <a:pt x="16866" y="839"/>
                  </a:cubicBezTo>
                  <a:cubicBezTo>
                    <a:pt x="17104" y="808"/>
                    <a:pt x="17342" y="779"/>
                    <a:pt x="17581" y="754"/>
                  </a:cubicBezTo>
                  <a:lnTo>
                    <a:pt x="17571" y="754"/>
                  </a:lnTo>
                  <a:cubicBezTo>
                    <a:pt x="17670" y="746"/>
                    <a:pt x="17769" y="737"/>
                    <a:pt x="17869" y="729"/>
                  </a:cubicBezTo>
                  <a:cubicBezTo>
                    <a:pt x="18059" y="712"/>
                    <a:pt x="18250" y="693"/>
                    <a:pt x="18440" y="681"/>
                  </a:cubicBezTo>
                  <a:cubicBezTo>
                    <a:pt x="18641" y="668"/>
                    <a:pt x="18841" y="652"/>
                    <a:pt x="19040" y="634"/>
                  </a:cubicBezTo>
                  <a:cubicBezTo>
                    <a:pt x="19066" y="634"/>
                    <a:pt x="19091" y="632"/>
                    <a:pt x="19117" y="632"/>
                  </a:cubicBezTo>
                  <a:cubicBezTo>
                    <a:pt x="19141" y="631"/>
                    <a:pt x="19165" y="631"/>
                    <a:pt x="19189" y="631"/>
                  </a:cubicBezTo>
                  <a:cubicBezTo>
                    <a:pt x="19254" y="631"/>
                    <a:pt x="19320" y="632"/>
                    <a:pt x="19385" y="634"/>
                  </a:cubicBezTo>
                  <a:cubicBezTo>
                    <a:pt x="19734" y="658"/>
                    <a:pt x="20082" y="689"/>
                    <a:pt x="20432" y="706"/>
                  </a:cubicBezTo>
                  <a:cubicBezTo>
                    <a:pt x="20618" y="715"/>
                    <a:pt x="20803" y="722"/>
                    <a:pt x="20988" y="729"/>
                  </a:cubicBezTo>
                  <a:cubicBezTo>
                    <a:pt x="21157" y="736"/>
                    <a:pt x="21324" y="753"/>
                    <a:pt x="21491" y="776"/>
                  </a:cubicBezTo>
                  <a:cubicBezTo>
                    <a:pt x="21688" y="809"/>
                    <a:pt x="21883" y="850"/>
                    <a:pt x="22080" y="881"/>
                  </a:cubicBezTo>
                  <a:cubicBezTo>
                    <a:pt x="22197" y="900"/>
                    <a:pt x="22312" y="916"/>
                    <a:pt x="22429" y="930"/>
                  </a:cubicBezTo>
                  <a:cubicBezTo>
                    <a:pt x="22572" y="948"/>
                    <a:pt x="22717" y="956"/>
                    <a:pt x="22861" y="978"/>
                  </a:cubicBezTo>
                  <a:cubicBezTo>
                    <a:pt x="22965" y="998"/>
                    <a:pt x="23068" y="1022"/>
                    <a:pt x="23170" y="1050"/>
                  </a:cubicBezTo>
                  <a:cubicBezTo>
                    <a:pt x="23378" y="1115"/>
                    <a:pt x="23582" y="1195"/>
                    <a:pt x="23791" y="1256"/>
                  </a:cubicBezTo>
                  <a:cubicBezTo>
                    <a:pt x="23966" y="1306"/>
                    <a:pt x="24141" y="1358"/>
                    <a:pt x="24318" y="1400"/>
                  </a:cubicBezTo>
                  <a:cubicBezTo>
                    <a:pt x="24344" y="1407"/>
                    <a:pt x="24371" y="1413"/>
                    <a:pt x="24398" y="1418"/>
                  </a:cubicBezTo>
                  <a:cubicBezTo>
                    <a:pt x="24491" y="1453"/>
                    <a:pt x="24584" y="1488"/>
                    <a:pt x="24678" y="1522"/>
                  </a:cubicBezTo>
                  <a:cubicBezTo>
                    <a:pt x="24832" y="1580"/>
                    <a:pt x="24987" y="1639"/>
                    <a:pt x="25144" y="1696"/>
                  </a:cubicBezTo>
                  <a:cubicBezTo>
                    <a:pt x="25449" y="1806"/>
                    <a:pt x="25751" y="1923"/>
                    <a:pt x="26054" y="2039"/>
                  </a:cubicBezTo>
                  <a:lnTo>
                    <a:pt x="26053" y="2039"/>
                  </a:lnTo>
                  <a:cubicBezTo>
                    <a:pt x="26190" y="2094"/>
                    <a:pt x="26326" y="2155"/>
                    <a:pt x="26461" y="2215"/>
                  </a:cubicBezTo>
                  <a:cubicBezTo>
                    <a:pt x="26645" y="2300"/>
                    <a:pt x="26831" y="2381"/>
                    <a:pt x="27015" y="2465"/>
                  </a:cubicBezTo>
                  <a:cubicBezTo>
                    <a:pt x="27196" y="2547"/>
                    <a:pt x="27370" y="2642"/>
                    <a:pt x="27547" y="2731"/>
                  </a:cubicBezTo>
                  <a:cubicBezTo>
                    <a:pt x="27720" y="2819"/>
                    <a:pt x="27899" y="2893"/>
                    <a:pt x="28072" y="2983"/>
                  </a:cubicBezTo>
                  <a:cubicBezTo>
                    <a:pt x="28248" y="3072"/>
                    <a:pt x="28422" y="3163"/>
                    <a:pt x="28595" y="3257"/>
                  </a:cubicBezTo>
                  <a:cubicBezTo>
                    <a:pt x="28593" y="3257"/>
                    <a:pt x="28592" y="3256"/>
                    <a:pt x="28591" y="3256"/>
                  </a:cubicBezTo>
                  <a:lnTo>
                    <a:pt x="28591" y="3256"/>
                  </a:lnTo>
                  <a:cubicBezTo>
                    <a:pt x="28883" y="3421"/>
                    <a:pt x="29165" y="3601"/>
                    <a:pt x="29465" y="3752"/>
                  </a:cubicBezTo>
                  <a:cubicBezTo>
                    <a:pt x="29611" y="3827"/>
                    <a:pt x="29759" y="3900"/>
                    <a:pt x="29908" y="3967"/>
                  </a:cubicBezTo>
                  <a:cubicBezTo>
                    <a:pt x="29937" y="3980"/>
                    <a:pt x="29966" y="3991"/>
                    <a:pt x="29994" y="4004"/>
                  </a:cubicBezTo>
                  <a:cubicBezTo>
                    <a:pt x="30094" y="4071"/>
                    <a:pt x="30194" y="4140"/>
                    <a:pt x="30294" y="4208"/>
                  </a:cubicBezTo>
                  <a:cubicBezTo>
                    <a:pt x="30477" y="4333"/>
                    <a:pt x="30661" y="4454"/>
                    <a:pt x="30847" y="4574"/>
                  </a:cubicBezTo>
                  <a:cubicBezTo>
                    <a:pt x="30932" y="4628"/>
                    <a:pt x="31018" y="4682"/>
                    <a:pt x="31103" y="4736"/>
                  </a:cubicBezTo>
                  <a:cubicBezTo>
                    <a:pt x="31178" y="4783"/>
                    <a:pt x="31249" y="4833"/>
                    <a:pt x="31321" y="4881"/>
                  </a:cubicBezTo>
                  <a:cubicBezTo>
                    <a:pt x="31450" y="4978"/>
                    <a:pt x="31577" y="5079"/>
                    <a:pt x="31706" y="5175"/>
                  </a:cubicBezTo>
                  <a:cubicBezTo>
                    <a:pt x="31834" y="5271"/>
                    <a:pt x="31963" y="5366"/>
                    <a:pt x="32092" y="5462"/>
                  </a:cubicBezTo>
                  <a:cubicBezTo>
                    <a:pt x="32142" y="5506"/>
                    <a:pt x="32192" y="5551"/>
                    <a:pt x="32241" y="5597"/>
                  </a:cubicBezTo>
                  <a:cubicBezTo>
                    <a:pt x="32305" y="5656"/>
                    <a:pt x="32368" y="5716"/>
                    <a:pt x="32432" y="5776"/>
                  </a:cubicBezTo>
                  <a:lnTo>
                    <a:pt x="32432" y="5776"/>
                  </a:lnTo>
                  <a:cubicBezTo>
                    <a:pt x="32430" y="5775"/>
                    <a:pt x="32429" y="5774"/>
                    <a:pt x="32428" y="5773"/>
                  </a:cubicBezTo>
                  <a:lnTo>
                    <a:pt x="32428" y="5773"/>
                  </a:lnTo>
                  <a:cubicBezTo>
                    <a:pt x="32462" y="5806"/>
                    <a:pt x="32497" y="5840"/>
                    <a:pt x="32530" y="5873"/>
                  </a:cubicBezTo>
                  <a:cubicBezTo>
                    <a:pt x="32670" y="6011"/>
                    <a:pt x="32805" y="6152"/>
                    <a:pt x="32931" y="6303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10" y="6636"/>
                    <a:pt x="33276" y="6706"/>
                    <a:pt x="33341" y="6778"/>
                  </a:cubicBezTo>
                  <a:cubicBezTo>
                    <a:pt x="33467" y="6916"/>
                    <a:pt x="33598" y="7051"/>
                    <a:pt x="33730" y="7185"/>
                  </a:cubicBezTo>
                  <a:cubicBezTo>
                    <a:pt x="33877" y="7335"/>
                    <a:pt x="34021" y="7486"/>
                    <a:pt x="34161" y="7643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2" y="7693"/>
                    <a:pt x="34257" y="7761"/>
                    <a:pt x="34310" y="7831"/>
                  </a:cubicBezTo>
                  <a:cubicBezTo>
                    <a:pt x="34356" y="7892"/>
                    <a:pt x="34399" y="7953"/>
                    <a:pt x="34446" y="8014"/>
                  </a:cubicBezTo>
                  <a:cubicBezTo>
                    <a:pt x="34551" y="8155"/>
                    <a:pt x="34663" y="8291"/>
                    <a:pt x="34773" y="8428"/>
                  </a:cubicBezTo>
                  <a:cubicBezTo>
                    <a:pt x="34860" y="8535"/>
                    <a:pt x="34944" y="8645"/>
                    <a:pt x="35030" y="8754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5"/>
                    <a:pt x="35459" y="9367"/>
                    <a:pt x="35590" y="9570"/>
                  </a:cubicBezTo>
                  <a:cubicBezTo>
                    <a:pt x="35586" y="9565"/>
                    <a:pt x="35581" y="9557"/>
                    <a:pt x="35577" y="9551"/>
                  </a:cubicBezTo>
                  <a:lnTo>
                    <a:pt x="35577" y="9551"/>
                  </a:lnTo>
                  <a:cubicBezTo>
                    <a:pt x="35699" y="9747"/>
                    <a:pt x="35820" y="9944"/>
                    <a:pt x="35944" y="10141"/>
                  </a:cubicBezTo>
                  <a:cubicBezTo>
                    <a:pt x="36125" y="10444"/>
                    <a:pt x="36300" y="10750"/>
                    <a:pt x="36452" y="11069"/>
                  </a:cubicBezTo>
                  <a:cubicBezTo>
                    <a:pt x="36475" y="11119"/>
                    <a:pt x="36497" y="11167"/>
                    <a:pt x="36519" y="11216"/>
                  </a:cubicBezTo>
                  <a:cubicBezTo>
                    <a:pt x="36521" y="11219"/>
                    <a:pt x="36522" y="11221"/>
                    <a:pt x="36523" y="11225"/>
                  </a:cubicBezTo>
                  <a:cubicBezTo>
                    <a:pt x="36523" y="11224"/>
                    <a:pt x="36522" y="11221"/>
                    <a:pt x="36522" y="11220"/>
                  </a:cubicBezTo>
                  <a:lnTo>
                    <a:pt x="36522" y="11220"/>
                  </a:lnTo>
                  <a:cubicBezTo>
                    <a:pt x="36544" y="11271"/>
                    <a:pt x="36568" y="11321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1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5"/>
                  </a:cubicBezTo>
                  <a:cubicBezTo>
                    <a:pt x="37718" y="13620"/>
                    <a:pt x="37803" y="13797"/>
                    <a:pt x="37886" y="13975"/>
                  </a:cubicBezTo>
                  <a:cubicBezTo>
                    <a:pt x="37926" y="14060"/>
                    <a:pt x="37968" y="14144"/>
                    <a:pt x="38009" y="14229"/>
                  </a:cubicBezTo>
                  <a:cubicBezTo>
                    <a:pt x="38042" y="14295"/>
                    <a:pt x="38077" y="14371"/>
                    <a:pt x="38144" y="14411"/>
                  </a:cubicBezTo>
                  <a:cubicBezTo>
                    <a:pt x="38186" y="14437"/>
                    <a:pt x="38232" y="14449"/>
                    <a:pt x="38279" y="14449"/>
                  </a:cubicBezTo>
                  <a:cubicBezTo>
                    <a:pt x="38306" y="14448"/>
                    <a:pt x="38333" y="14444"/>
                    <a:pt x="38360" y="14435"/>
                  </a:cubicBezTo>
                  <a:cubicBezTo>
                    <a:pt x="38373" y="14431"/>
                    <a:pt x="38386" y="14427"/>
                    <a:pt x="38399" y="14421"/>
                  </a:cubicBezTo>
                  <a:cubicBezTo>
                    <a:pt x="38402" y="14425"/>
                    <a:pt x="38404" y="14429"/>
                    <a:pt x="38408" y="14433"/>
                  </a:cubicBezTo>
                  <a:cubicBezTo>
                    <a:pt x="38463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2" y="14548"/>
                    <a:pt x="38630" y="14546"/>
                  </a:cubicBezTo>
                  <a:cubicBezTo>
                    <a:pt x="38705" y="14535"/>
                    <a:pt x="38761" y="14489"/>
                    <a:pt x="38787" y="14417"/>
                  </a:cubicBezTo>
                  <a:cubicBezTo>
                    <a:pt x="38822" y="14326"/>
                    <a:pt x="38793" y="14222"/>
                    <a:pt x="38768" y="14130"/>
                  </a:cubicBezTo>
                  <a:cubicBezTo>
                    <a:pt x="38746" y="14056"/>
                    <a:pt x="38721" y="13982"/>
                    <a:pt x="38695" y="13907"/>
                  </a:cubicBezTo>
                  <a:cubicBezTo>
                    <a:pt x="38665" y="13826"/>
                    <a:pt x="38636" y="13743"/>
                    <a:pt x="38603" y="13663"/>
                  </a:cubicBezTo>
                  <a:cubicBezTo>
                    <a:pt x="38536" y="13495"/>
                    <a:pt x="38468" y="13325"/>
                    <a:pt x="38386" y="13163"/>
                  </a:cubicBezTo>
                  <a:cubicBezTo>
                    <a:pt x="38290" y="12973"/>
                    <a:pt x="38188" y="12786"/>
                    <a:pt x="38086" y="12598"/>
                  </a:cubicBezTo>
                  <a:cubicBezTo>
                    <a:pt x="37992" y="12423"/>
                    <a:pt x="37901" y="12246"/>
                    <a:pt x="37806" y="12072"/>
                  </a:cubicBezTo>
                  <a:cubicBezTo>
                    <a:pt x="37715" y="11902"/>
                    <a:pt x="37621" y="11734"/>
                    <a:pt x="37520" y="11569"/>
                  </a:cubicBezTo>
                  <a:cubicBezTo>
                    <a:pt x="37407" y="11385"/>
                    <a:pt x="37292" y="11203"/>
                    <a:pt x="37176" y="11020"/>
                  </a:cubicBezTo>
                  <a:cubicBezTo>
                    <a:pt x="37148" y="10974"/>
                    <a:pt x="37120" y="10929"/>
                    <a:pt x="37092" y="10882"/>
                  </a:cubicBezTo>
                  <a:cubicBezTo>
                    <a:pt x="37085" y="10829"/>
                    <a:pt x="37066" y="10778"/>
                    <a:pt x="37049" y="10730"/>
                  </a:cubicBezTo>
                  <a:cubicBezTo>
                    <a:pt x="37012" y="10633"/>
                    <a:pt x="36973" y="10535"/>
                    <a:pt x="36925" y="10443"/>
                  </a:cubicBezTo>
                  <a:cubicBezTo>
                    <a:pt x="36876" y="10350"/>
                    <a:pt x="36826" y="10255"/>
                    <a:pt x="36778" y="10161"/>
                  </a:cubicBezTo>
                  <a:cubicBezTo>
                    <a:pt x="36743" y="10094"/>
                    <a:pt x="36701" y="10029"/>
                    <a:pt x="36661" y="9964"/>
                  </a:cubicBezTo>
                  <a:cubicBezTo>
                    <a:pt x="36616" y="9887"/>
                    <a:pt x="36573" y="9810"/>
                    <a:pt x="36526" y="9735"/>
                  </a:cubicBezTo>
                  <a:cubicBezTo>
                    <a:pt x="36310" y="9394"/>
                    <a:pt x="36095" y="9052"/>
                    <a:pt x="35854" y="8727"/>
                  </a:cubicBezTo>
                  <a:cubicBezTo>
                    <a:pt x="35667" y="8477"/>
                    <a:pt x="35477" y="8228"/>
                    <a:pt x="35275" y="7990"/>
                  </a:cubicBezTo>
                  <a:cubicBezTo>
                    <a:pt x="35270" y="7964"/>
                    <a:pt x="35261" y="7938"/>
                    <a:pt x="35245" y="7916"/>
                  </a:cubicBezTo>
                  <a:cubicBezTo>
                    <a:pt x="35198" y="7848"/>
                    <a:pt x="35136" y="7791"/>
                    <a:pt x="35077" y="7734"/>
                  </a:cubicBezTo>
                  <a:cubicBezTo>
                    <a:pt x="35056" y="7713"/>
                    <a:pt x="35037" y="7693"/>
                    <a:pt x="35016" y="7673"/>
                  </a:cubicBezTo>
                  <a:cubicBezTo>
                    <a:pt x="34996" y="7650"/>
                    <a:pt x="34975" y="7629"/>
                    <a:pt x="34955" y="7607"/>
                  </a:cubicBezTo>
                  <a:cubicBezTo>
                    <a:pt x="34871" y="7520"/>
                    <a:pt x="34789" y="7434"/>
                    <a:pt x="34706" y="7348"/>
                  </a:cubicBezTo>
                  <a:cubicBezTo>
                    <a:pt x="34411" y="7042"/>
                    <a:pt x="34117" y="6734"/>
                    <a:pt x="33821" y="6429"/>
                  </a:cubicBezTo>
                  <a:cubicBezTo>
                    <a:pt x="33614" y="6213"/>
                    <a:pt x="33397" y="6006"/>
                    <a:pt x="33179" y="5800"/>
                  </a:cubicBezTo>
                  <a:cubicBezTo>
                    <a:pt x="33167" y="5756"/>
                    <a:pt x="33151" y="5713"/>
                    <a:pt x="33124" y="5677"/>
                  </a:cubicBezTo>
                  <a:cubicBezTo>
                    <a:pt x="33096" y="5639"/>
                    <a:pt x="33065" y="5604"/>
                    <a:pt x="33032" y="5570"/>
                  </a:cubicBezTo>
                  <a:cubicBezTo>
                    <a:pt x="32981" y="5514"/>
                    <a:pt x="32926" y="5462"/>
                    <a:pt x="32869" y="5410"/>
                  </a:cubicBezTo>
                  <a:cubicBezTo>
                    <a:pt x="32865" y="5406"/>
                    <a:pt x="32861" y="5401"/>
                    <a:pt x="32857" y="5397"/>
                  </a:cubicBezTo>
                  <a:cubicBezTo>
                    <a:pt x="32725" y="5251"/>
                    <a:pt x="32589" y="5106"/>
                    <a:pt x="32440" y="4977"/>
                  </a:cubicBezTo>
                  <a:cubicBezTo>
                    <a:pt x="32383" y="4929"/>
                    <a:pt x="32327" y="4880"/>
                    <a:pt x="32271" y="4831"/>
                  </a:cubicBezTo>
                  <a:cubicBezTo>
                    <a:pt x="32248" y="4812"/>
                    <a:pt x="32227" y="4792"/>
                    <a:pt x="32204" y="4774"/>
                  </a:cubicBezTo>
                  <a:cubicBezTo>
                    <a:pt x="32105" y="4700"/>
                    <a:pt x="32005" y="4625"/>
                    <a:pt x="31906" y="4549"/>
                  </a:cubicBezTo>
                  <a:cubicBezTo>
                    <a:pt x="31834" y="4494"/>
                    <a:pt x="31758" y="4445"/>
                    <a:pt x="31684" y="4395"/>
                  </a:cubicBezTo>
                  <a:cubicBezTo>
                    <a:pt x="31609" y="4345"/>
                    <a:pt x="31536" y="4293"/>
                    <a:pt x="31460" y="4244"/>
                  </a:cubicBezTo>
                  <a:cubicBezTo>
                    <a:pt x="31373" y="4188"/>
                    <a:pt x="31286" y="4132"/>
                    <a:pt x="31199" y="4076"/>
                  </a:cubicBezTo>
                  <a:cubicBezTo>
                    <a:pt x="31124" y="4026"/>
                    <a:pt x="31048" y="3974"/>
                    <a:pt x="30973" y="3923"/>
                  </a:cubicBezTo>
                  <a:cubicBezTo>
                    <a:pt x="30908" y="3879"/>
                    <a:pt x="30844" y="3833"/>
                    <a:pt x="30776" y="3793"/>
                  </a:cubicBezTo>
                  <a:cubicBezTo>
                    <a:pt x="30772" y="3791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90" y="3596"/>
                    <a:pt x="30486" y="3541"/>
                    <a:pt x="30387" y="3482"/>
                  </a:cubicBezTo>
                  <a:cubicBezTo>
                    <a:pt x="30297" y="3429"/>
                    <a:pt x="30207" y="3379"/>
                    <a:pt x="30116" y="3328"/>
                  </a:cubicBezTo>
                  <a:cubicBezTo>
                    <a:pt x="29940" y="3231"/>
                    <a:pt x="29761" y="3142"/>
                    <a:pt x="29582" y="3049"/>
                  </a:cubicBezTo>
                  <a:cubicBezTo>
                    <a:pt x="29496" y="3004"/>
                    <a:pt x="29406" y="2966"/>
                    <a:pt x="29317" y="2923"/>
                  </a:cubicBezTo>
                  <a:cubicBezTo>
                    <a:pt x="29229" y="2882"/>
                    <a:pt x="29142" y="2837"/>
                    <a:pt x="29053" y="2797"/>
                  </a:cubicBezTo>
                  <a:cubicBezTo>
                    <a:pt x="28876" y="2719"/>
                    <a:pt x="28701" y="2638"/>
                    <a:pt x="28525" y="2558"/>
                  </a:cubicBezTo>
                  <a:cubicBezTo>
                    <a:pt x="28472" y="2533"/>
                    <a:pt x="28418" y="2509"/>
                    <a:pt x="28365" y="2484"/>
                  </a:cubicBezTo>
                  <a:cubicBezTo>
                    <a:pt x="28274" y="2434"/>
                    <a:pt x="28183" y="2385"/>
                    <a:pt x="28091" y="2334"/>
                  </a:cubicBezTo>
                  <a:cubicBezTo>
                    <a:pt x="28077" y="2273"/>
                    <a:pt x="28031" y="2219"/>
                    <a:pt x="27968" y="2199"/>
                  </a:cubicBezTo>
                  <a:cubicBezTo>
                    <a:pt x="27952" y="2194"/>
                    <a:pt x="27935" y="2189"/>
                    <a:pt x="27918" y="2185"/>
                  </a:cubicBezTo>
                  <a:cubicBezTo>
                    <a:pt x="27907" y="2180"/>
                    <a:pt x="27897" y="2177"/>
                    <a:pt x="27887" y="2173"/>
                  </a:cubicBezTo>
                  <a:cubicBezTo>
                    <a:pt x="27689" y="2094"/>
                    <a:pt x="27496" y="2002"/>
                    <a:pt x="27305" y="1904"/>
                  </a:cubicBezTo>
                  <a:cubicBezTo>
                    <a:pt x="27126" y="1814"/>
                    <a:pt x="26950" y="1718"/>
                    <a:pt x="26773" y="1627"/>
                  </a:cubicBezTo>
                  <a:cubicBezTo>
                    <a:pt x="26591" y="1535"/>
                    <a:pt x="26410" y="1440"/>
                    <a:pt x="26223" y="1361"/>
                  </a:cubicBezTo>
                  <a:cubicBezTo>
                    <a:pt x="26125" y="1319"/>
                    <a:pt x="26027" y="1275"/>
                    <a:pt x="25927" y="1240"/>
                  </a:cubicBezTo>
                  <a:cubicBezTo>
                    <a:pt x="25867" y="1218"/>
                    <a:pt x="25808" y="1199"/>
                    <a:pt x="25747" y="1177"/>
                  </a:cubicBezTo>
                  <a:cubicBezTo>
                    <a:pt x="25702" y="1161"/>
                    <a:pt x="25653" y="1151"/>
                    <a:pt x="25608" y="1138"/>
                  </a:cubicBezTo>
                  <a:cubicBezTo>
                    <a:pt x="25514" y="1112"/>
                    <a:pt x="25420" y="1088"/>
                    <a:pt x="25325" y="1070"/>
                  </a:cubicBezTo>
                  <a:cubicBezTo>
                    <a:pt x="25236" y="1051"/>
                    <a:pt x="25145" y="1038"/>
                    <a:pt x="25053" y="1030"/>
                  </a:cubicBezTo>
                  <a:cubicBezTo>
                    <a:pt x="25037" y="1023"/>
                    <a:pt x="25021" y="1017"/>
                    <a:pt x="25005" y="1010"/>
                  </a:cubicBezTo>
                  <a:cubicBezTo>
                    <a:pt x="24956" y="991"/>
                    <a:pt x="24907" y="971"/>
                    <a:pt x="24856" y="952"/>
                  </a:cubicBezTo>
                  <a:cubicBezTo>
                    <a:pt x="24824" y="923"/>
                    <a:pt x="24787" y="906"/>
                    <a:pt x="24743" y="892"/>
                  </a:cubicBezTo>
                  <a:cubicBezTo>
                    <a:pt x="24668" y="867"/>
                    <a:pt x="24591" y="844"/>
                    <a:pt x="24516" y="823"/>
                  </a:cubicBezTo>
                  <a:cubicBezTo>
                    <a:pt x="24505" y="819"/>
                    <a:pt x="24496" y="816"/>
                    <a:pt x="24486" y="812"/>
                  </a:cubicBezTo>
                  <a:cubicBezTo>
                    <a:pt x="24406" y="781"/>
                    <a:pt x="24325" y="756"/>
                    <a:pt x="24242" y="730"/>
                  </a:cubicBezTo>
                  <a:cubicBezTo>
                    <a:pt x="24151" y="699"/>
                    <a:pt x="24058" y="667"/>
                    <a:pt x="23966" y="641"/>
                  </a:cubicBezTo>
                  <a:cubicBezTo>
                    <a:pt x="23766" y="584"/>
                    <a:pt x="23567" y="525"/>
                    <a:pt x="23364" y="477"/>
                  </a:cubicBezTo>
                  <a:cubicBezTo>
                    <a:pt x="23288" y="459"/>
                    <a:pt x="23212" y="440"/>
                    <a:pt x="23136" y="422"/>
                  </a:cubicBezTo>
                  <a:cubicBezTo>
                    <a:pt x="23118" y="396"/>
                    <a:pt x="23097" y="373"/>
                    <a:pt x="23068" y="358"/>
                  </a:cubicBezTo>
                  <a:cubicBezTo>
                    <a:pt x="23024" y="336"/>
                    <a:pt x="22981" y="329"/>
                    <a:pt x="22933" y="324"/>
                  </a:cubicBezTo>
                  <a:cubicBezTo>
                    <a:pt x="22675" y="281"/>
                    <a:pt x="22417" y="236"/>
                    <a:pt x="22159" y="198"/>
                  </a:cubicBezTo>
                  <a:cubicBezTo>
                    <a:pt x="21901" y="161"/>
                    <a:pt x="21643" y="118"/>
                    <a:pt x="21384" y="87"/>
                  </a:cubicBezTo>
                  <a:cubicBezTo>
                    <a:pt x="21004" y="43"/>
                    <a:pt x="20623" y="1"/>
                    <a:pt x="202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2" name="Google Shape;4682;p59"/>
            <p:cNvSpPr/>
            <p:nvPr/>
          </p:nvSpPr>
          <p:spPr>
            <a:xfrm>
              <a:off x="7397113" y="1848625"/>
              <a:ext cx="987625" cy="372325"/>
            </a:xfrm>
            <a:custGeom>
              <a:avLst/>
              <a:gdLst/>
              <a:ahLst/>
              <a:cxnLst/>
              <a:rect l="l" t="t" r="r" b="b"/>
              <a:pathLst>
                <a:path w="39505" h="14893" extrusionOk="0">
                  <a:moveTo>
                    <a:pt x="21557" y="473"/>
                  </a:moveTo>
                  <a:lnTo>
                    <a:pt x="21557" y="473"/>
                  </a:lnTo>
                  <a:cubicBezTo>
                    <a:pt x="21559" y="473"/>
                    <a:pt x="21561" y="473"/>
                    <a:pt x="21562" y="473"/>
                  </a:cubicBezTo>
                  <a:cubicBezTo>
                    <a:pt x="21561" y="473"/>
                    <a:pt x="21559" y="473"/>
                    <a:pt x="21557" y="473"/>
                  </a:cubicBezTo>
                  <a:close/>
                  <a:moveTo>
                    <a:pt x="33359" y="5844"/>
                  </a:moveTo>
                  <a:lnTo>
                    <a:pt x="33359" y="5844"/>
                  </a:lnTo>
                  <a:cubicBezTo>
                    <a:pt x="33361" y="5847"/>
                    <a:pt x="33363" y="5849"/>
                    <a:pt x="33366" y="5851"/>
                  </a:cubicBezTo>
                  <a:lnTo>
                    <a:pt x="33366" y="5851"/>
                  </a:lnTo>
                  <a:cubicBezTo>
                    <a:pt x="33364" y="5849"/>
                    <a:pt x="33361" y="5847"/>
                    <a:pt x="33359" y="5844"/>
                  </a:cubicBezTo>
                  <a:close/>
                  <a:moveTo>
                    <a:pt x="21785" y="14191"/>
                  </a:moveTo>
                  <a:cubicBezTo>
                    <a:pt x="21787" y="14191"/>
                    <a:pt x="21789" y="14191"/>
                    <a:pt x="21791" y="14192"/>
                  </a:cubicBezTo>
                  <a:cubicBezTo>
                    <a:pt x="21785" y="14192"/>
                    <a:pt x="21779" y="14192"/>
                    <a:pt x="21773" y="14192"/>
                  </a:cubicBezTo>
                  <a:lnTo>
                    <a:pt x="21773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3" y="14192"/>
                    <a:pt x="21773" y="14192"/>
                    <a:pt x="21773" y="14192"/>
                  </a:cubicBezTo>
                  <a:lnTo>
                    <a:pt x="21773" y="14192"/>
                  </a:lnTo>
                  <a:cubicBezTo>
                    <a:pt x="21777" y="14191"/>
                    <a:pt x="21781" y="14191"/>
                    <a:pt x="21785" y="14191"/>
                  </a:cubicBezTo>
                  <a:close/>
                  <a:moveTo>
                    <a:pt x="20295" y="369"/>
                  </a:moveTo>
                  <a:cubicBezTo>
                    <a:pt x="20413" y="374"/>
                    <a:pt x="20530" y="379"/>
                    <a:pt x="20647" y="382"/>
                  </a:cubicBezTo>
                  <a:cubicBezTo>
                    <a:pt x="20743" y="385"/>
                    <a:pt x="20838" y="395"/>
                    <a:pt x="20933" y="403"/>
                  </a:cubicBezTo>
                  <a:cubicBezTo>
                    <a:pt x="21028" y="411"/>
                    <a:pt x="21123" y="417"/>
                    <a:pt x="21218" y="430"/>
                  </a:cubicBezTo>
                  <a:cubicBezTo>
                    <a:pt x="21331" y="444"/>
                    <a:pt x="21445" y="458"/>
                    <a:pt x="21557" y="473"/>
                  </a:cubicBezTo>
                  <a:lnTo>
                    <a:pt x="21557" y="473"/>
                  </a:lnTo>
                  <a:cubicBezTo>
                    <a:pt x="21556" y="472"/>
                    <a:pt x="21554" y="472"/>
                    <a:pt x="21552" y="471"/>
                  </a:cubicBezTo>
                  <a:lnTo>
                    <a:pt x="21552" y="471"/>
                  </a:lnTo>
                  <a:cubicBezTo>
                    <a:pt x="21556" y="472"/>
                    <a:pt x="21561" y="473"/>
                    <a:pt x="21566" y="473"/>
                  </a:cubicBezTo>
                  <a:cubicBezTo>
                    <a:pt x="21568" y="475"/>
                    <a:pt x="21569" y="475"/>
                    <a:pt x="21570" y="475"/>
                  </a:cubicBezTo>
                  <a:lnTo>
                    <a:pt x="21574" y="475"/>
                  </a:lnTo>
                  <a:cubicBezTo>
                    <a:pt x="21694" y="494"/>
                    <a:pt x="21813" y="512"/>
                    <a:pt x="21933" y="531"/>
                  </a:cubicBezTo>
                  <a:cubicBezTo>
                    <a:pt x="22170" y="567"/>
                    <a:pt x="22408" y="610"/>
                    <a:pt x="22646" y="653"/>
                  </a:cubicBezTo>
                  <a:cubicBezTo>
                    <a:pt x="22891" y="698"/>
                    <a:pt x="23136" y="741"/>
                    <a:pt x="23378" y="792"/>
                  </a:cubicBezTo>
                  <a:cubicBezTo>
                    <a:pt x="23626" y="845"/>
                    <a:pt x="23874" y="895"/>
                    <a:pt x="24120" y="958"/>
                  </a:cubicBezTo>
                  <a:cubicBezTo>
                    <a:pt x="24378" y="1025"/>
                    <a:pt x="24636" y="1094"/>
                    <a:pt x="24893" y="1165"/>
                  </a:cubicBezTo>
                  <a:cubicBezTo>
                    <a:pt x="25055" y="1213"/>
                    <a:pt x="25220" y="1259"/>
                    <a:pt x="25381" y="1310"/>
                  </a:cubicBezTo>
                  <a:cubicBezTo>
                    <a:pt x="25487" y="1345"/>
                    <a:pt x="25593" y="1378"/>
                    <a:pt x="25698" y="1412"/>
                  </a:cubicBezTo>
                  <a:cubicBezTo>
                    <a:pt x="25783" y="1439"/>
                    <a:pt x="25866" y="1472"/>
                    <a:pt x="25950" y="1501"/>
                  </a:cubicBezTo>
                  <a:cubicBezTo>
                    <a:pt x="26280" y="1619"/>
                    <a:pt x="26607" y="1750"/>
                    <a:pt x="26933" y="1881"/>
                  </a:cubicBezTo>
                  <a:cubicBezTo>
                    <a:pt x="27107" y="1955"/>
                    <a:pt x="27281" y="2030"/>
                    <a:pt x="27454" y="2104"/>
                  </a:cubicBezTo>
                  <a:lnTo>
                    <a:pt x="27450" y="2102"/>
                  </a:lnTo>
                  <a:lnTo>
                    <a:pt x="27450" y="2102"/>
                  </a:lnTo>
                  <a:cubicBezTo>
                    <a:pt x="27688" y="2205"/>
                    <a:pt x="27923" y="2314"/>
                    <a:pt x="28158" y="2427"/>
                  </a:cubicBezTo>
                  <a:cubicBezTo>
                    <a:pt x="28383" y="2535"/>
                    <a:pt x="28604" y="2653"/>
                    <a:pt x="28823" y="2773"/>
                  </a:cubicBezTo>
                  <a:cubicBezTo>
                    <a:pt x="29034" y="2888"/>
                    <a:pt x="29244" y="3003"/>
                    <a:pt x="29453" y="3119"/>
                  </a:cubicBezTo>
                  <a:cubicBezTo>
                    <a:pt x="29678" y="3245"/>
                    <a:pt x="29904" y="3373"/>
                    <a:pt x="30128" y="3501"/>
                  </a:cubicBezTo>
                  <a:cubicBezTo>
                    <a:pt x="30153" y="3517"/>
                    <a:pt x="30179" y="3533"/>
                    <a:pt x="30206" y="3548"/>
                  </a:cubicBezTo>
                  <a:cubicBezTo>
                    <a:pt x="30437" y="3690"/>
                    <a:pt x="30665" y="3833"/>
                    <a:pt x="30889" y="3985"/>
                  </a:cubicBezTo>
                  <a:cubicBezTo>
                    <a:pt x="31109" y="4135"/>
                    <a:pt x="31330" y="4284"/>
                    <a:pt x="31548" y="4433"/>
                  </a:cubicBezTo>
                  <a:cubicBezTo>
                    <a:pt x="31744" y="4566"/>
                    <a:pt x="31941" y="4697"/>
                    <a:pt x="32134" y="4834"/>
                  </a:cubicBezTo>
                  <a:cubicBezTo>
                    <a:pt x="32241" y="4909"/>
                    <a:pt x="32351" y="4982"/>
                    <a:pt x="32455" y="5061"/>
                  </a:cubicBezTo>
                  <a:cubicBezTo>
                    <a:pt x="32563" y="5145"/>
                    <a:pt x="32671" y="5228"/>
                    <a:pt x="32780" y="5312"/>
                  </a:cubicBezTo>
                  <a:cubicBezTo>
                    <a:pt x="32831" y="5357"/>
                    <a:pt x="32884" y="5401"/>
                    <a:pt x="32936" y="5446"/>
                  </a:cubicBezTo>
                  <a:cubicBezTo>
                    <a:pt x="32985" y="5489"/>
                    <a:pt x="33039" y="5529"/>
                    <a:pt x="33086" y="5576"/>
                  </a:cubicBezTo>
                  <a:cubicBezTo>
                    <a:pt x="33182" y="5671"/>
                    <a:pt x="33279" y="5765"/>
                    <a:pt x="33376" y="5860"/>
                  </a:cubicBezTo>
                  <a:cubicBezTo>
                    <a:pt x="33372" y="5857"/>
                    <a:pt x="33369" y="5854"/>
                    <a:pt x="33366" y="5851"/>
                  </a:cubicBezTo>
                  <a:lnTo>
                    <a:pt x="33366" y="5851"/>
                  </a:lnTo>
                  <a:cubicBezTo>
                    <a:pt x="33527" y="6023"/>
                    <a:pt x="33688" y="6193"/>
                    <a:pt x="33840" y="6374"/>
                  </a:cubicBezTo>
                  <a:cubicBezTo>
                    <a:pt x="33986" y="6549"/>
                    <a:pt x="34128" y="6727"/>
                    <a:pt x="34275" y="6901"/>
                  </a:cubicBezTo>
                  <a:cubicBezTo>
                    <a:pt x="34610" y="7295"/>
                    <a:pt x="34949" y="7688"/>
                    <a:pt x="35278" y="8087"/>
                  </a:cubicBezTo>
                  <a:cubicBezTo>
                    <a:pt x="35443" y="8283"/>
                    <a:pt x="35609" y="8480"/>
                    <a:pt x="35771" y="8679"/>
                  </a:cubicBezTo>
                  <a:cubicBezTo>
                    <a:pt x="35856" y="8782"/>
                    <a:pt x="35942" y="8883"/>
                    <a:pt x="36024" y="8989"/>
                  </a:cubicBezTo>
                  <a:cubicBezTo>
                    <a:pt x="36106" y="9094"/>
                    <a:pt x="36186" y="9198"/>
                    <a:pt x="36268" y="9302"/>
                  </a:cubicBezTo>
                  <a:cubicBezTo>
                    <a:pt x="36379" y="9455"/>
                    <a:pt x="36491" y="9608"/>
                    <a:pt x="36598" y="9764"/>
                  </a:cubicBezTo>
                  <a:cubicBezTo>
                    <a:pt x="36710" y="9930"/>
                    <a:pt x="36817" y="10098"/>
                    <a:pt x="36926" y="10266"/>
                  </a:cubicBezTo>
                  <a:cubicBezTo>
                    <a:pt x="37129" y="10585"/>
                    <a:pt x="37327" y="10911"/>
                    <a:pt x="37520" y="11237"/>
                  </a:cubicBezTo>
                  <a:cubicBezTo>
                    <a:pt x="37650" y="11471"/>
                    <a:pt x="37779" y="11705"/>
                    <a:pt x="37889" y="11948"/>
                  </a:cubicBezTo>
                  <a:cubicBezTo>
                    <a:pt x="37997" y="12187"/>
                    <a:pt x="38105" y="12425"/>
                    <a:pt x="38206" y="12666"/>
                  </a:cubicBezTo>
                  <a:cubicBezTo>
                    <a:pt x="38204" y="12659"/>
                    <a:pt x="38201" y="12653"/>
                    <a:pt x="38198" y="12645"/>
                  </a:cubicBezTo>
                  <a:lnTo>
                    <a:pt x="38198" y="12645"/>
                  </a:lnTo>
                  <a:cubicBezTo>
                    <a:pt x="38313" y="12921"/>
                    <a:pt x="38425" y="13200"/>
                    <a:pt x="38548" y="13474"/>
                  </a:cubicBezTo>
                  <a:cubicBezTo>
                    <a:pt x="38667" y="13739"/>
                    <a:pt x="38792" y="14001"/>
                    <a:pt x="38906" y="14267"/>
                  </a:cubicBezTo>
                  <a:cubicBezTo>
                    <a:pt x="38906" y="14267"/>
                    <a:pt x="38906" y="14267"/>
                    <a:pt x="38906" y="14267"/>
                  </a:cubicBezTo>
                  <a:lnTo>
                    <a:pt x="38906" y="14267"/>
                  </a:lnTo>
                  <a:cubicBezTo>
                    <a:pt x="38908" y="14272"/>
                    <a:pt x="38911" y="14278"/>
                    <a:pt x="38913" y="14283"/>
                  </a:cubicBezTo>
                  <a:cubicBezTo>
                    <a:pt x="38945" y="14360"/>
                    <a:pt x="38974" y="14438"/>
                    <a:pt x="39001" y="14515"/>
                  </a:cubicBezTo>
                  <a:cubicBezTo>
                    <a:pt x="38975" y="14515"/>
                    <a:pt x="38950" y="14516"/>
                    <a:pt x="38923" y="14518"/>
                  </a:cubicBezTo>
                  <a:cubicBezTo>
                    <a:pt x="38583" y="14512"/>
                    <a:pt x="38242" y="14506"/>
                    <a:pt x="37902" y="14494"/>
                  </a:cubicBezTo>
                  <a:cubicBezTo>
                    <a:pt x="37525" y="14479"/>
                    <a:pt x="37148" y="14475"/>
                    <a:pt x="36771" y="14466"/>
                  </a:cubicBezTo>
                  <a:cubicBezTo>
                    <a:pt x="36390" y="14457"/>
                    <a:pt x="36008" y="14435"/>
                    <a:pt x="35625" y="14423"/>
                  </a:cubicBezTo>
                  <a:cubicBezTo>
                    <a:pt x="35485" y="14418"/>
                    <a:pt x="35344" y="14416"/>
                    <a:pt x="35203" y="14416"/>
                  </a:cubicBezTo>
                  <a:cubicBezTo>
                    <a:pt x="35089" y="14416"/>
                    <a:pt x="34975" y="14417"/>
                    <a:pt x="34861" y="14418"/>
                  </a:cubicBezTo>
                  <a:cubicBezTo>
                    <a:pt x="34757" y="14419"/>
                    <a:pt x="34652" y="14420"/>
                    <a:pt x="34547" y="14420"/>
                  </a:cubicBezTo>
                  <a:lnTo>
                    <a:pt x="34547" y="14420"/>
                  </a:lnTo>
                  <a:cubicBezTo>
                    <a:pt x="34118" y="14416"/>
                    <a:pt x="33689" y="14408"/>
                    <a:pt x="33262" y="14378"/>
                  </a:cubicBezTo>
                  <a:cubicBezTo>
                    <a:pt x="32817" y="14346"/>
                    <a:pt x="32375" y="14294"/>
                    <a:pt x="31931" y="14253"/>
                  </a:cubicBezTo>
                  <a:cubicBezTo>
                    <a:pt x="31729" y="14235"/>
                    <a:pt x="31524" y="14218"/>
                    <a:pt x="31322" y="14212"/>
                  </a:cubicBezTo>
                  <a:cubicBezTo>
                    <a:pt x="31110" y="14208"/>
                    <a:pt x="30899" y="14204"/>
                    <a:pt x="30688" y="14202"/>
                  </a:cubicBezTo>
                  <a:cubicBezTo>
                    <a:pt x="30231" y="14197"/>
                    <a:pt x="29775" y="14181"/>
                    <a:pt x="29317" y="14177"/>
                  </a:cubicBezTo>
                  <a:cubicBezTo>
                    <a:pt x="29228" y="14176"/>
                    <a:pt x="29138" y="14175"/>
                    <a:pt x="29049" y="14175"/>
                  </a:cubicBezTo>
                  <a:cubicBezTo>
                    <a:pt x="28870" y="14175"/>
                    <a:pt x="28691" y="14177"/>
                    <a:pt x="28512" y="14180"/>
                  </a:cubicBezTo>
                  <a:cubicBezTo>
                    <a:pt x="28370" y="14183"/>
                    <a:pt x="28227" y="14184"/>
                    <a:pt x="28085" y="14185"/>
                  </a:cubicBezTo>
                  <a:lnTo>
                    <a:pt x="28085" y="14185"/>
                  </a:lnTo>
                  <a:cubicBezTo>
                    <a:pt x="27706" y="14182"/>
                    <a:pt x="27329" y="14174"/>
                    <a:pt x="26950" y="14163"/>
                  </a:cubicBezTo>
                  <a:cubicBezTo>
                    <a:pt x="26526" y="14149"/>
                    <a:pt x="26102" y="14128"/>
                    <a:pt x="25676" y="14113"/>
                  </a:cubicBezTo>
                  <a:cubicBezTo>
                    <a:pt x="25472" y="14105"/>
                    <a:pt x="25266" y="14099"/>
                    <a:pt x="25061" y="14095"/>
                  </a:cubicBezTo>
                  <a:cubicBezTo>
                    <a:pt x="24831" y="14090"/>
                    <a:pt x="24601" y="14082"/>
                    <a:pt x="24373" y="14082"/>
                  </a:cubicBezTo>
                  <a:cubicBezTo>
                    <a:pt x="24145" y="14083"/>
                    <a:pt x="23919" y="14085"/>
                    <a:pt x="23692" y="14091"/>
                  </a:cubicBezTo>
                  <a:cubicBezTo>
                    <a:pt x="23484" y="14098"/>
                    <a:pt x="23277" y="14113"/>
                    <a:pt x="23069" y="14127"/>
                  </a:cubicBezTo>
                  <a:cubicBezTo>
                    <a:pt x="22868" y="14139"/>
                    <a:pt x="22667" y="14155"/>
                    <a:pt x="22465" y="14165"/>
                  </a:cubicBezTo>
                  <a:cubicBezTo>
                    <a:pt x="22238" y="14178"/>
                    <a:pt x="22012" y="14186"/>
                    <a:pt x="21785" y="14191"/>
                  </a:cubicBezTo>
                  <a:lnTo>
                    <a:pt x="21785" y="14191"/>
                  </a:lnTo>
                  <a:cubicBezTo>
                    <a:pt x="21785" y="14191"/>
                    <a:pt x="21784" y="14191"/>
                    <a:pt x="21783" y="14191"/>
                  </a:cubicBezTo>
                  <a:cubicBezTo>
                    <a:pt x="21779" y="14191"/>
                    <a:pt x="21776" y="14191"/>
                    <a:pt x="21772" y="14192"/>
                  </a:cubicBezTo>
                  <a:lnTo>
                    <a:pt x="21772" y="14192"/>
                  </a:lnTo>
                  <a:cubicBezTo>
                    <a:pt x="21713" y="14191"/>
                    <a:pt x="21653" y="14191"/>
                    <a:pt x="21594" y="14191"/>
                  </a:cubicBezTo>
                  <a:cubicBezTo>
                    <a:pt x="21528" y="14191"/>
                    <a:pt x="21463" y="14191"/>
                    <a:pt x="21397" y="14191"/>
                  </a:cubicBezTo>
                  <a:lnTo>
                    <a:pt x="21421" y="14191"/>
                  </a:lnTo>
                  <a:cubicBezTo>
                    <a:pt x="21244" y="14191"/>
                    <a:pt x="21068" y="14181"/>
                    <a:pt x="20891" y="14175"/>
                  </a:cubicBezTo>
                  <a:cubicBezTo>
                    <a:pt x="20700" y="14167"/>
                    <a:pt x="20509" y="14159"/>
                    <a:pt x="20319" y="14151"/>
                  </a:cubicBezTo>
                  <a:cubicBezTo>
                    <a:pt x="20076" y="14141"/>
                    <a:pt x="19834" y="14138"/>
                    <a:pt x="19592" y="14138"/>
                  </a:cubicBezTo>
                  <a:cubicBezTo>
                    <a:pt x="19503" y="14138"/>
                    <a:pt x="19413" y="14138"/>
                    <a:pt x="19323" y="14139"/>
                  </a:cubicBezTo>
                  <a:cubicBezTo>
                    <a:pt x="18960" y="14145"/>
                    <a:pt x="18598" y="14160"/>
                    <a:pt x="18236" y="14179"/>
                  </a:cubicBezTo>
                  <a:cubicBezTo>
                    <a:pt x="18049" y="14188"/>
                    <a:pt x="17861" y="14196"/>
                    <a:pt x="17674" y="14203"/>
                  </a:cubicBezTo>
                  <a:cubicBezTo>
                    <a:pt x="17515" y="14210"/>
                    <a:pt x="17356" y="14208"/>
                    <a:pt x="17196" y="14209"/>
                  </a:cubicBezTo>
                  <a:lnTo>
                    <a:pt x="17196" y="14209"/>
                  </a:lnTo>
                  <a:cubicBezTo>
                    <a:pt x="16844" y="14202"/>
                    <a:pt x="16492" y="14192"/>
                    <a:pt x="16139" y="14185"/>
                  </a:cubicBezTo>
                  <a:cubicBezTo>
                    <a:pt x="15695" y="14176"/>
                    <a:pt x="15251" y="14167"/>
                    <a:pt x="14806" y="14160"/>
                  </a:cubicBezTo>
                  <a:cubicBezTo>
                    <a:pt x="14601" y="14157"/>
                    <a:pt x="14396" y="14154"/>
                    <a:pt x="14191" y="14154"/>
                  </a:cubicBezTo>
                  <a:cubicBezTo>
                    <a:pt x="13956" y="14154"/>
                    <a:pt x="13721" y="14158"/>
                    <a:pt x="13487" y="14169"/>
                  </a:cubicBezTo>
                  <a:cubicBezTo>
                    <a:pt x="13043" y="14188"/>
                    <a:pt x="12601" y="14205"/>
                    <a:pt x="12158" y="14216"/>
                  </a:cubicBezTo>
                  <a:cubicBezTo>
                    <a:pt x="11739" y="14226"/>
                    <a:pt x="11319" y="14232"/>
                    <a:pt x="10899" y="14234"/>
                  </a:cubicBezTo>
                  <a:cubicBezTo>
                    <a:pt x="10691" y="14229"/>
                    <a:pt x="10483" y="14225"/>
                    <a:pt x="10275" y="14215"/>
                  </a:cubicBezTo>
                  <a:cubicBezTo>
                    <a:pt x="10070" y="14205"/>
                    <a:pt x="9864" y="14194"/>
                    <a:pt x="9660" y="14192"/>
                  </a:cubicBezTo>
                  <a:cubicBezTo>
                    <a:pt x="9573" y="14191"/>
                    <a:pt x="9487" y="14191"/>
                    <a:pt x="9401" y="14191"/>
                  </a:cubicBezTo>
                  <a:cubicBezTo>
                    <a:pt x="9067" y="14191"/>
                    <a:pt x="8733" y="14196"/>
                    <a:pt x="8398" y="14209"/>
                  </a:cubicBezTo>
                  <a:cubicBezTo>
                    <a:pt x="7964" y="14225"/>
                    <a:pt x="7532" y="14259"/>
                    <a:pt x="7097" y="14272"/>
                  </a:cubicBezTo>
                  <a:cubicBezTo>
                    <a:pt x="6668" y="14284"/>
                    <a:pt x="6238" y="14292"/>
                    <a:pt x="5808" y="14294"/>
                  </a:cubicBezTo>
                  <a:cubicBezTo>
                    <a:pt x="4962" y="14294"/>
                    <a:pt x="4117" y="14347"/>
                    <a:pt x="3271" y="14355"/>
                  </a:cubicBezTo>
                  <a:cubicBezTo>
                    <a:pt x="3109" y="14352"/>
                    <a:pt x="2949" y="14348"/>
                    <a:pt x="2787" y="14339"/>
                  </a:cubicBezTo>
                  <a:cubicBezTo>
                    <a:pt x="2648" y="14331"/>
                    <a:pt x="2507" y="14319"/>
                    <a:pt x="2367" y="14316"/>
                  </a:cubicBezTo>
                  <a:cubicBezTo>
                    <a:pt x="2282" y="14315"/>
                    <a:pt x="2199" y="14313"/>
                    <a:pt x="2115" y="14312"/>
                  </a:cubicBezTo>
                  <a:cubicBezTo>
                    <a:pt x="2103" y="14311"/>
                    <a:pt x="2090" y="14311"/>
                    <a:pt x="2078" y="14311"/>
                  </a:cubicBezTo>
                  <a:cubicBezTo>
                    <a:pt x="2001" y="14311"/>
                    <a:pt x="1925" y="14317"/>
                    <a:pt x="1849" y="14320"/>
                  </a:cubicBezTo>
                  <a:cubicBezTo>
                    <a:pt x="1718" y="14323"/>
                    <a:pt x="1587" y="14335"/>
                    <a:pt x="1456" y="14344"/>
                  </a:cubicBezTo>
                  <a:cubicBezTo>
                    <a:pt x="1149" y="14364"/>
                    <a:pt x="840" y="14383"/>
                    <a:pt x="532" y="14399"/>
                  </a:cubicBezTo>
                  <a:cubicBezTo>
                    <a:pt x="507" y="14400"/>
                    <a:pt x="482" y="14401"/>
                    <a:pt x="457" y="14403"/>
                  </a:cubicBezTo>
                  <a:cubicBezTo>
                    <a:pt x="495" y="14234"/>
                    <a:pt x="535" y="14065"/>
                    <a:pt x="576" y="13898"/>
                  </a:cubicBezTo>
                  <a:lnTo>
                    <a:pt x="576" y="13898"/>
                  </a:lnTo>
                  <a:cubicBezTo>
                    <a:pt x="575" y="13906"/>
                    <a:pt x="573" y="13914"/>
                    <a:pt x="571" y="13922"/>
                  </a:cubicBezTo>
                  <a:cubicBezTo>
                    <a:pt x="622" y="13746"/>
                    <a:pt x="674" y="13572"/>
                    <a:pt x="730" y="13397"/>
                  </a:cubicBezTo>
                  <a:cubicBezTo>
                    <a:pt x="784" y="13231"/>
                    <a:pt x="845" y="13068"/>
                    <a:pt x="904" y="12904"/>
                  </a:cubicBezTo>
                  <a:cubicBezTo>
                    <a:pt x="964" y="12734"/>
                    <a:pt x="1022" y="12563"/>
                    <a:pt x="1081" y="12393"/>
                  </a:cubicBezTo>
                  <a:cubicBezTo>
                    <a:pt x="1142" y="12223"/>
                    <a:pt x="1204" y="12053"/>
                    <a:pt x="1268" y="11885"/>
                  </a:cubicBezTo>
                  <a:cubicBezTo>
                    <a:pt x="1310" y="11787"/>
                    <a:pt x="1349" y="11686"/>
                    <a:pt x="1396" y="11590"/>
                  </a:cubicBezTo>
                  <a:cubicBezTo>
                    <a:pt x="1448" y="11481"/>
                    <a:pt x="1500" y="11372"/>
                    <a:pt x="1552" y="11262"/>
                  </a:cubicBezTo>
                  <a:cubicBezTo>
                    <a:pt x="1647" y="11066"/>
                    <a:pt x="1750" y="10873"/>
                    <a:pt x="1851" y="10680"/>
                  </a:cubicBezTo>
                  <a:lnTo>
                    <a:pt x="1851" y="10680"/>
                  </a:lnTo>
                  <a:cubicBezTo>
                    <a:pt x="1894" y="10606"/>
                    <a:pt x="1936" y="10533"/>
                    <a:pt x="1979" y="10461"/>
                  </a:cubicBezTo>
                  <a:cubicBezTo>
                    <a:pt x="2019" y="10390"/>
                    <a:pt x="2066" y="10322"/>
                    <a:pt x="2110" y="10255"/>
                  </a:cubicBezTo>
                  <a:cubicBezTo>
                    <a:pt x="2191" y="10130"/>
                    <a:pt x="2274" y="10008"/>
                    <a:pt x="2360" y="9888"/>
                  </a:cubicBezTo>
                  <a:cubicBezTo>
                    <a:pt x="2556" y="9613"/>
                    <a:pt x="2758" y="9341"/>
                    <a:pt x="2961" y="9072"/>
                  </a:cubicBezTo>
                  <a:cubicBezTo>
                    <a:pt x="3082" y="8916"/>
                    <a:pt x="3201" y="8756"/>
                    <a:pt x="3327" y="8604"/>
                  </a:cubicBezTo>
                  <a:cubicBezTo>
                    <a:pt x="3466" y="8437"/>
                    <a:pt x="3606" y="8270"/>
                    <a:pt x="3747" y="8104"/>
                  </a:cubicBezTo>
                  <a:cubicBezTo>
                    <a:pt x="4002" y="7807"/>
                    <a:pt x="4282" y="7533"/>
                    <a:pt x="4548" y="7247"/>
                  </a:cubicBezTo>
                  <a:cubicBezTo>
                    <a:pt x="4682" y="7106"/>
                    <a:pt x="4811" y="6959"/>
                    <a:pt x="4945" y="6817"/>
                  </a:cubicBezTo>
                  <a:cubicBezTo>
                    <a:pt x="5085" y="6667"/>
                    <a:pt x="5224" y="6518"/>
                    <a:pt x="5368" y="6372"/>
                  </a:cubicBezTo>
                  <a:cubicBezTo>
                    <a:pt x="5543" y="6205"/>
                    <a:pt x="5722" y="6041"/>
                    <a:pt x="5902" y="5880"/>
                  </a:cubicBezTo>
                  <a:cubicBezTo>
                    <a:pt x="6192" y="5618"/>
                    <a:pt x="6475" y="5350"/>
                    <a:pt x="6768" y="5092"/>
                  </a:cubicBezTo>
                  <a:cubicBezTo>
                    <a:pt x="6929" y="4949"/>
                    <a:pt x="7091" y="4807"/>
                    <a:pt x="7255" y="4667"/>
                  </a:cubicBezTo>
                  <a:cubicBezTo>
                    <a:pt x="7399" y="4543"/>
                    <a:pt x="7548" y="4425"/>
                    <a:pt x="7695" y="4306"/>
                  </a:cubicBezTo>
                  <a:cubicBezTo>
                    <a:pt x="7847" y="4194"/>
                    <a:pt x="8001" y="4083"/>
                    <a:pt x="8158" y="3981"/>
                  </a:cubicBezTo>
                  <a:cubicBezTo>
                    <a:pt x="8323" y="3872"/>
                    <a:pt x="8489" y="3766"/>
                    <a:pt x="8655" y="3658"/>
                  </a:cubicBezTo>
                  <a:cubicBezTo>
                    <a:pt x="8990" y="3443"/>
                    <a:pt x="9324" y="3224"/>
                    <a:pt x="9664" y="3015"/>
                  </a:cubicBezTo>
                  <a:cubicBezTo>
                    <a:pt x="9855" y="2908"/>
                    <a:pt x="10047" y="2803"/>
                    <a:pt x="10238" y="2692"/>
                  </a:cubicBezTo>
                  <a:cubicBezTo>
                    <a:pt x="10418" y="2588"/>
                    <a:pt x="10595" y="2479"/>
                    <a:pt x="10775" y="2374"/>
                  </a:cubicBezTo>
                  <a:lnTo>
                    <a:pt x="10775" y="2374"/>
                  </a:lnTo>
                  <a:cubicBezTo>
                    <a:pt x="10773" y="2375"/>
                    <a:pt x="10772" y="2375"/>
                    <a:pt x="10770" y="2377"/>
                  </a:cubicBezTo>
                  <a:cubicBezTo>
                    <a:pt x="10874" y="2321"/>
                    <a:pt x="10976" y="2265"/>
                    <a:pt x="11082" y="2215"/>
                  </a:cubicBezTo>
                  <a:cubicBezTo>
                    <a:pt x="11194" y="2161"/>
                    <a:pt x="11306" y="2111"/>
                    <a:pt x="11420" y="2061"/>
                  </a:cubicBezTo>
                  <a:cubicBezTo>
                    <a:pt x="11566" y="2001"/>
                    <a:pt x="11713" y="1943"/>
                    <a:pt x="11862" y="1889"/>
                  </a:cubicBezTo>
                  <a:cubicBezTo>
                    <a:pt x="12045" y="1823"/>
                    <a:pt x="12229" y="1758"/>
                    <a:pt x="12411" y="1687"/>
                  </a:cubicBezTo>
                  <a:cubicBezTo>
                    <a:pt x="12597" y="1614"/>
                    <a:pt x="12783" y="1538"/>
                    <a:pt x="12972" y="1474"/>
                  </a:cubicBezTo>
                  <a:cubicBezTo>
                    <a:pt x="13160" y="1409"/>
                    <a:pt x="13352" y="1356"/>
                    <a:pt x="13542" y="1300"/>
                  </a:cubicBezTo>
                  <a:cubicBezTo>
                    <a:pt x="13726" y="1248"/>
                    <a:pt x="13908" y="1190"/>
                    <a:pt x="14091" y="1138"/>
                  </a:cubicBezTo>
                  <a:cubicBezTo>
                    <a:pt x="14271" y="1091"/>
                    <a:pt x="14452" y="1051"/>
                    <a:pt x="14634" y="1013"/>
                  </a:cubicBezTo>
                  <a:cubicBezTo>
                    <a:pt x="14803" y="977"/>
                    <a:pt x="14971" y="939"/>
                    <a:pt x="15142" y="909"/>
                  </a:cubicBezTo>
                  <a:cubicBezTo>
                    <a:pt x="15396" y="873"/>
                    <a:pt x="15654" y="852"/>
                    <a:pt x="15910" y="822"/>
                  </a:cubicBezTo>
                  <a:cubicBezTo>
                    <a:pt x="15921" y="819"/>
                    <a:pt x="15933" y="815"/>
                    <a:pt x="15944" y="814"/>
                  </a:cubicBezTo>
                  <a:cubicBezTo>
                    <a:pt x="16077" y="784"/>
                    <a:pt x="16211" y="762"/>
                    <a:pt x="16344" y="747"/>
                  </a:cubicBezTo>
                  <a:cubicBezTo>
                    <a:pt x="16380" y="743"/>
                    <a:pt x="16413" y="740"/>
                    <a:pt x="16448" y="736"/>
                  </a:cubicBezTo>
                  <a:cubicBezTo>
                    <a:pt x="16450" y="735"/>
                    <a:pt x="16452" y="734"/>
                    <a:pt x="16453" y="733"/>
                  </a:cubicBezTo>
                  <a:cubicBezTo>
                    <a:pt x="16481" y="712"/>
                    <a:pt x="16515" y="711"/>
                    <a:pt x="16548" y="707"/>
                  </a:cubicBezTo>
                  <a:cubicBezTo>
                    <a:pt x="16580" y="702"/>
                    <a:pt x="16613" y="698"/>
                    <a:pt x="16646" y="693"/>
                  </a:cubicBezTo>
                  <a:cubicBezTo>
                    <a:pt x="16711" y="685"/>
                    <a:pt x="16776" y="676"/>
                    <a:pt x="16841" y="668"/>
                  </a:cubicBezTo>
                  <a:cubicBezTo>
                    <a:pt x="16844" y="668"/>
                    <a:pt x="16846" y="667"/>
                    <a:pt x="16849" y="667"/>
                  </a:cubicBezTo>
                  <a:lnTo>
                    <a:pt x="16848" y="667"/>
                  </a:lnTo>
                  <a:cubicBezTo>
                    <a:pt x="16850" y="667"/>
                    <a:pt x="16852" y="666"/>
                    <a:pt x="16853" y="666"/>
                  </a:cubicBezTo>
                  <a:lnTo>
                    <a:pt x="16852" y="666"/>
                  </a:lnTo>
                  <a:cubicBezTo>
                    <a:pt x="16904" y="660"/>
                    <a:pt x="16956" y="653"/>
                    <a:pt x="17009" y="647"/>
                  </a:cubicBezTo>
                  <a:lnTo>
                    <a:pt x="17008" y="647"/>
                  </a:lnTo>
                  <a:cubicBezTo>
                    <a:pt x="17008" y="647"/>
                    <a:pt x="17010" y="646"/>
                    <a:pt x="17011" y="646"/>
                  </a:cubicBezTo>
                  <a:lnTo>
                    <a:pt x="17020" y="646"/>
                  </a:lnTo>
                  <a:cubicBezTo>
                    <a:pt x="17148" y="629"/>
                    <a:pt x="17276" y="612"/>
                    <a:pt x="17406" y="596"/>
                  </a:cubicBezTo>
                  <a:cubicBezTo>
                    <a:pt x="17433" y="592"/>
                    <a:pt x="17460" y="589"/>
                    <a:pt x="17489" y="586"/>
                  </a:cubicBezTo>
                  <a:cubicBezTo>
                    <a:pt x="17528" y="579"/>
                    <a:pt x="17568" y="572"/>
                    <a:pt x="17607" y="566"/>
                  </a:cubicBezTo>
                  <a:cubicBezTo>
                    <a:pt x="17626" y="563"/>
                    <a:pt x="17646" y="559"/>
                    <a:pt x="17664" y="557"/>
                  </a:cubicBezTo>
                  <a:cubicBezTo>
                    <a:pt x="17669" y="551"/>
                    <a:pt x="17671" y="544"/>
                    <a:pt x="17675" y="537"/>
                  </a:cubicBezTo>
                  <a:cubicBezTo>
                    <a:pt x="17790" y="531"/>
                    <a:pt x="17905" y="521"/>
                    <a:pt x="18020" y="513"/>
                  </a:cubicBezTo>
                  <a:cubicBezTo>
                    <a:pt x="18268" y="495"/>
                    <a:pt x="18516" y="469"/>
                    <a:pt x="18763" y="449"/>
                  </a:cubicBezTo>
                  <a:cubicBezTo>
                    <a:pt x="19014" y="429"/>
                    <a:pt x="19265" y="406"/>
                    <a:pt x="19515" y="393"/>
                  </a:cubicBezTo>
                  <a:cubicBezTo>
                    <a:pt x="19641" y="388"/>
                    <a:pt x="19768" y="376"/>
                    <a:pt x="19895" y="375"/>
                  </a:cubicBezTo>
                  <a:cubicBezTo>
                    <a:pt x="20028" y="373"/>
                    <a:pt x="20161" y="371"/>
                    <a:pt x="20295" y="369"/>
                  </a:cubicBezTo>
                  <a:close/>
                  <a:moveTo>
                    <a:pt x="20284" y="1"/>
                  </a:moveTo>
                  <a:cubicBezTo>
                    <a:pt x="20260" y="1"/>
                    <a:pt x="20236" y="1"/>
                    <a:pt x="20212" y="1"/>
                  </a:cubicBezTo>
                  <a:cubicBezTo>
                    <a:pt x="19952" y="5"/>
                    <a:pt x="19693" y="9"/>
                    <a:pt x="19433" y="28"/>
                  </a:cubicBezTo>
                  <a:cubicBezTo>
                    <a:pt x="19177" y="46"/>
                    <a:pt x="18921" y="65"/>
                    <a:pt x="18665" y="87"/>
                  </a:cubicBezTo>
                  <a:cubicBezTo>
                    <a:pt x="18404" y="110"/>
                    <a:pt x="18143" y="134"/>
                    <a:pt x="17882" y="152"/>
                  </a:cubicBezTo>
                  <a:cubicBezTo>
                    <a:pt x="17570" y="175"/>
                    <a:pt x="17258" y="197"/>
                    <a:pt x="16947" y="222"/>
                  </a:cubicBezTo>
                  <a:cubicBezTo>
                    <a:pt x="16876" y="233"/>
                    <a:pt x="16806" y="244"/>
                    <a:pt x="16736" y="254"/>
                  </a:cubicBezTo>
                  <a:cubicBezTo>
                    <a:pt x="16723" y="256"/>
                    <a:pt x="16710" y="258"/>
                    <a:pt x="16698" y="262"/>
                  </a:cubicBezTo>
                  <a:cubicBezTo>
                    <a:pt x="16653" y="271"/>
                    <a:pt x="16611" y="281"/>
                    <a:pt x="16567" y="289"/>
                  </a:cubicBezTo>
                  <a:cubicBezTo>
                    <a:pt x="16498" y="304"/>
                    <a:pt x="16427" y="317"/>
                    <a:pt x="16357" y="331"/>
                  </a:cubicBezTo>
                  <a:cubicBezTo>
                    <a:pt x="16324" y="337"/>
                    <a:pt x="16288" y="342"/>
                    <a:pt x="16253" y="348"/>
                  </a:cubicBezTo>
                  <a:cubicBezTo>
                    <a:pt x="16219" y="353"/>
                    <a:pt x="16183" y="360"/>
                    <a:pt x="16148" y="365"/>
                  </a:cubicBezTo>
                  <a:cubicBezTo>
                    <a:pt x="16107" y="369"/>
                    <a:pt x="16065" y="376"/>
                    <a:pt x="16024" y="382"/>
                  </a:cubicBezTo>
                  <a:cubicBezTo>
                    <a:pt x="16015" y="399"/>
                    <a:pt x="16009" y="417"/>
                    <a:pt x="16006" y="437"/>
                  </a:cubicBezTo>
                  <a:cubicBezTo>
                    <a:pt x="15901" y="452"/>
                    <a:pt x="15796" y="464"/>
                    <a:pt x="15690" y="476"/>
                  </a:cubicBezTo>
                  <a:cubicBezTo>
                    <a:pt x="15571" y="487"/>
                    <a:pt x="15451" y="496"/>
                    <a:pt x="15332" y="511"/>
                  </a:cubicBezTo>
                  <a:cubicBezTo>
                    <a:pt x="15083" y="541"/>
                    <a:pt x="14837" y="589"/>
                    <a:pt x="14593" y="644"/>
                  </a:cubicBezTo>
                  <a:cubicBezTo>
                    <a:pt x="14402" y="685"/>
                    <a:pt x="14210" y="725"/>
                    <a:pt x="14021" y="773"/>
                  </a:cubicBezTo>
                  <a:cubicBezTo>
                    <a:pt x="13823" y="825"/>
                    <a:pt x="13629" y="890"/>
                    <a:pt x="13433" y="947"/>
                  </a:cubicBezTo>
                  <a:cubicBezTo>
                    <a:pt x="13242" y="1004"/>
                    <a:pt x="13051" y="1061"/>
                    <a:pt x="12861" y="1121"/>
                  </a:cubicBezTo>
                  <a:cubicBezTo>
                    <a:pt x="12683" y="1177"/>
                    <a:pt x="12509" y="1250"/>
                    <a:pt x="12334" y="1320"/>
                  </a:cubicBezTo>
                  <a:cubicBezTo>
                    <a:pt x="11964" y="1465"/>
                    <a:pt x="11584" y="1585"/>
                    <a:pt x="11218" y="1745"/>
                  </a:cubicBezTo>
                  <a:cubicBezTo>
                    <a:pt x="11118" y="1791"/>
                    <a:pt x="11017" y="1836"/>
                    <a:pt x="10916" y="1885"/>
                  </a:cubicBezTo>
                  <a:cubicBezTo>
                    <a:pt x="10820" y="1930"/>
                    <a:pt x="10729" y="1979"/>
                    <a:pt x="10635" y="2030"/>
                  </a:cubicBezTo>
                  <a:cubicBezTo>
                    <a:pt x="10461" y="2122"/>
                    <a:pt x="10293" y="2230"/>
                    <a:pt x="10123" y="2332"/>
                  </a:cubicBezTo>
                  <a:cubicBezTo>
                    <a:pt x="10131" y="2328"/>
                    <a:pt x="10137" y="2324"/>
                    <a:pt x="10145" y="2320"/>
                  </a:cubicBezTo>
                  <a:lnTo>
                    <a:pt x="10145" y="2320"/>
                  </a:lnTo>
                  <a:cubicBezTo>
                    <a:pt x="10016" y="2393"/>
                    <a:pt x="9890" y="2467"/>
                    <a:pt x="9760" y="2537"/>
                  </a:cubicBezTo>
                  <a:cubicBezTo>
                    <a:pt x="9592" y="2630"/>
                    <a:pt x="9424" y="2724"/>
                    <a:pt x="9262" y="2829"/>
                  </a:cubicBezTo>
                  <a:cubicBezTo>
                    <a:pt x="9081" y="2943"/>
                    <a:pt x="8902" y="3059"/>
                    <a:pt x="8722" y="3175"/>
                  </a:cubicBezTo>
                  <a:cubicBezTo>
                    <a:pt x="8382" y="3395"/>
                    <a:pt x="8042" y="3612"/>
                    <a:pt x="7707" y="3840"/>
                  </a:cubicBezTo>
                  <a:cubicBezTo>
                    <a:pt x="7630" y="3892"/>
                    <a:pt x="7558" y="3948"/>
                    <a:pt x="7484" y="4003"/>
                  </a:cubicBezTo>
                  <a:cubicBezTo>
                    <a:pt x="7405" y="4063"/>
                    <a:pt x="7326" y="4126"/>
                    <a:pt x="7252" y="4189"/>
                  </a:cubicBezTo>
                  <a:cubicBezTo>
                    <a:pt x="7093" y="4320"/>
                    <a:pt x="6936" y="4453"/>
                    <a:pt x="6780" y="4589"/>
                  </a:cubicBezTo>
                  <a:cubicBezTo>
                    <a:pt x="6480" y="4851"/>
                    <a:pt x="6185" y="5121"/>
                    <a:pt x="5891" y="5389"/>
                  </a:cubicBezTo>
                  <a:cubicBezTo>
                    <a:pt x="5741" y="5526"/>
                    <a:pt x="5589" y="5663"/>
                    <a:pt x="5439" y="5800"/>
                  </a:cubicBezTo>
                  <a:cubicBezTo>
                    <a:pt x="5278" y="5947"/>
                    <a:pt x="5119" y="6099"/>
                    <a:pt x="4966" y="6256"/>
                  </a:cubicBezTo>
                  <a:cubicBezTo>
                    <a:pt x="4689" y="6537"/>
                    <a:pt x="4435" y="6839"/>
                    <a:pt x="4161" y="7122"/>
                  </a:cubicBezTo>
                  <a:cubicBezTo>
                    <a:pt x="4011" y="7277"/>
                    <a:pt x="3860" y="7435"/>
                    <a:pt x="3710" y="7592"/>
                  </a:cubicBezTo>
                  <a:cubicBezTo>
                    <a:pt x="3571" y="7738"/>
                    <a:pt x="3440" y="7895"/>
                    <a:pt x="3309" y="8049"/>
                  </a:cubicBezTo>
                  <a:cubicBezTo>
                    <a:pt x="3053" y="8347"/>
                    <a:pt x="2811" y="8660"/>
                    <a:pt x="2574" y="8974"/>
                  </a:cubicBezTo>
                  <a:cubicBezTo>
                    <a:pt x="2324" y="9303"/>
                    <a:pt x="2083" y="9637"/>
                    <a:pt x="1850" y="9977"/>
                  </a:cubicBezTo>
                  <a:cubicBezTo>
                    <a:pt x="1613" y="10320"/>
                    <a:pt x="1426" y="10692"/>
                    <a:pt x="1239" y="11063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7" y="11977"/>
                    <a:pt x="767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8" y="12911"/>
                    <a:pt x="439" y="13099"/>
                    <a:pt x="378" y="13287"/>
                  </a:cubicBezTo>
                  <a:cubicBezTo>
                    <a:pt x="316" y="13479"/>
                    <a:pt x="253" y="13669"/>
                    <a:pt x="205" y="13865"/>
                  </a:cubicBezTo>
                  <a:cubicBezTo>
                    <a:pt x="159" y="14049"/>
                    <a:pt x="115" y="14234"/>
                    <a:pt x="76" y="14420"/>
                  </a:cubicBezTo>
                  <a:lnTo>
                    <a:pt x="58" y="14420"/>
                  </a:lnTo>
                  <a:cubicBezTo>
                    <a:pt x="42" y="14511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79"/>
                    <a:pt x="53" y="14781"/>
                  </a:cubicBezTo>
                  <a:cubicBezTo>
                    <a:pt x="89" y="14783"/>
                    <a:pt x="124" y="14786"/>
                    <a:pt x="160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1" y="14766"/>
                  </a:cubicBezTo>
                  <a:cubicBezTo>
                    <a:pt x="326" y="14757"/>
                    <a:pt x="369" y="14747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0" y="14736"/>
                    <a:pt x="519" y="14736"/>
                    <a:pt x="528" y="14736"/>
                  </a:cubicBezTo>
                  <a:cubicBezTo>
                    <a:pt x="561" y="14738"/>
                    <a:pt x="591" y="14746"/>
                    <a:pt x="615" y="14766"/>
                  </a:cubicBezTo>
                  <a:cubicBezTo>
                    <a:pt x="678" y="14762"/>
                    <a:pt x="741" y="14759"/>
                    <a:pt x="804" y="14755"/>
                  </a:cubicBezTo>
                  <a:cubicBezTo>
                    <a:pt x="1029" y="14744"/>
                    <a:pt x="1254" y="14729"/>
                    <a:pt x="1479" y="14713"/>
                  </a:cubicBezTo>
                  <a:cubicBezTo>
                    <a:pt x="1590" y="14706"/>
                    <a:pt x="1701" y="14698"/>
                    <a:pt x="1812" y="14691"/>
                  </a:cubicBezTo>
                  <a:cubicBezTo>
                    <a:pt x="1908" y="14685"/>
                    <a:pt x="2004" y="14685"/>
                    <a:pt x="2100" y="14681"/>
                  </a:cubicBezTo>
                  <a:cubicBezTo>
                    <a:pt x="2186" y="14682"/>
                    <a:pt x="2273" y="14685"/>
                    <a:pt x="2360" y="14686"/>
                  </a:cubicBezTo>
                  <a:cubicBezTo>
                    <a:pt x="2449" y="14688"/>
                    <a:pt x="2539" y="14696"/>
                    <a:pt x="2628" y="14702"/>
                  </a:cubicBezTo>
                  <a:cubicBezTo>
                    <a:pt x="2808" y="14712"/>
                    <a:pt x="2986" y="14719"/>
                    <a:pt x="3165" y="14723"/>
                  </a:cubicBezTo>
                  <a:cubicBezTo>
                    <a:pt x="3232" y="14725"/>
                    <a:pt x="3299" y="14726"/>
                    <a:pt x="3366" y="14726"/>
                  </a:cubicBezTo>
                  <a:cubicBezTo>
                    <a:pt x="3619" y="14726"/>
                    <a:pt x="3872" y="14716"/>
                    <a:pt x="4124" y="14707"/>
                  </a:cubicBezTo>
                  <a:cubicBezTo>
                    <a:pt x="4571" y="14691"/>
                    <a:pt x="5017" y="14672"/>
                    <a:pt x="5464" y="14664"/>
                  </a:cubicBezTo>
                  <a:cubicBezTo>
                    <a:pt x="5569" y="14663"/>
                    <a:pt x="5675" y="14663"/>
                    <a:pt x="5781" y="14663"/>
                  </a:cubicBezTo>
                  <a:cubicBezTo>
                    <a:pt x="5875" y="14663"/>
                    <a:pt x="5969" y="14663"/>
                    <a:pt x="6062" y="14662"/>
                  </a:cubicBezTo>
                  <a:cubicBezTo>
                    <a:pt x="6277" y="14659"/>
                    <a:pt x="6493" y="14657"/>
                    <a:pt x="6710" y="14651"/>
                  </a:cubicBezTo>
                  <a:cubicBezTo>
                    <a:pt x="7143" y="14642"/>
                    <a:pt x="7574" y="14619"/>
                    <a:pt x="8007" y="14598"/>
                  </a:cubicBezTo>
                  <a:cubicBezTo>
                    <a:pt x="8453" y="14576"/>
                    <a:pt x="8898" y="14562"/>
                    <a:pt x="9344" y="14559"/>
                  </a:cubicBezTo>
                  <a:cubicBezTo>
                    <a:pt x="9338" y="14559"/>
                    <a:pt x="9333" y="14559"/>
                    <a:pt x="9327" y="14558"/>
                  </a:cubicBezTo>
                  <a:lnTo>
                    <a:pt x="9327" y="14558"/>
                  </a:lnTo>
                  <a:cubicBezTo>
                    <a:pt x="9532" y="14560"/>
                    <a:pt x="9736" y="14561"/>
                    <a:pt x="9941" y="14570"/>
                  </a:cubicBezTo>
                  <a:cubicBezTo>
                    <a:pt x="10149" y="14579"/>
                    <a:pt x="10356" y="14593"/>
                    <a:pt x="10564" y="14597"/>
                  </a:cubicBezTo>
                  <a:cubicBezTo>
                    <a:pt x="10725" y="14600"/>
                    <a:pt x="10887" y="14602"/>
                    <a:pt x="11048" y="14602"/>
                  </a:cubicBezTo>
                  <a:cubicBezTo>
                    <a:pt x="11299" y="14602"/>
                    <a:pt x="11551" y="14598"/>
                    <a:pt x="11801" y="14593"/>
                  </a:cubicBezTo>
                  <a:cubicBezTo>
                    <a:pt x="12204" y="14585"/>
                    <a:pt x="12605" y="14581"/>
                    <a:pt x="13007" y="14562"/>
                  </a:cubicBezTo>
                  <a:cubicBezTo>
                    <a:pt x="13217" y="14552"/>
                    <a:pt x="13426" y="14538"/>
                    <a:pt x="13637" y="14533"/>
                  </a:cubicBezTo>
                  <a:cubicBezTo>
                    <a:pt x="13840" y="14527"/>
                    <a:pt x="14045" y="14523"/>
                    <a:pt x="14250" y="14523"/>
                  </a:cubicBezTo>
                  <a:cubicBezTo>
                    <a:pt x="15114" y="14533"/>
                    <a:pt x="15977" y="14554"/>
                    <a:pt x="16841" y="14571"/>
                  </a:cubicBezTo>
                  <a:cubicBezTo>
                    <a:pt x="17040" y="14575"/>
                    <a:pt x="17239" y="14577"/>
                    <a:pt x="17437" y="14577"/>
                  </a:cubicBezTo>
                  <a:cubicBezTo>
                    <a:pt x="17479" y="14577"/>
                    <a:pt x="17520" y="14577"/>
                    <a:pt x="17561" y="14577"/>
                  </a:cubicBezTo>
                  <a:cubicBezTo>
                    <a:pt x="17757" y="14577"/>
                    <a:pt x="17953" y="14565"/>
                    <a:pt x="18148" y="14554"/>
                  </a:cubicBezTo>
                  <a:cubicBezTo>
                    <a:pt x="18395" y="14542"/>
                    <a:pt x="18639" y="14529"/>
                    <a:pt x="18885" y="14520"/>
                  </a:cubicBezTo>
                  <a:cubicBezTo>
                    <a:pt x="19085" y="14512"/>
                    <a:pt x="19285" y="14510"/>
                    <a:pt x="19486" y="14507"/>
                  </a:cubicBezTo>
                  <a:cubicBezTo>
                    <a:pt x="19672" y="14508"/>
                    <a:pt x="19857" y="14508"/>
                    <a:pt x="20044" y="14513"/>
                  </a:cubicBezTo>
                  <a:cubicBezTo>
                    <a:pt x="20241" y="14519"/>
                    <a:pt x="20438" y="14526"/>
                    <a:pt x="20635" y="14534"/>
                  </a:cubicBezTo>
                  <a:cubicBezTo>
                    <a:pt x="20823" y="14542"/>
                    <a:pt x="21012" y="14551"/>
                    <a:pt x="21202" y="14555"/>
                  </a:cubicBezTo>
                  <a:cubicBezTo>
                    <a:pt x="21394" y="14561"/>
                    <a:pt x="21586" y="14561"/>
                    <a:pt x="21778" y="14561"/>
                  </a:cubicBezTo>
                  <a:cubicBezTo>
                    <a:pt x="22205" y="14561"/>
                    <a:pt x="22630" y="14527"/>
                    <a:pt x="23054" y="14498"/>
                  </a:cubicBezTo>
                  <a:cubicBezTo>
                    <a:pt x="23275" y="14484"/>
                    <a:pt x="23495" y="14467"/>
                    <a:pt x="23715" y="14462"/>
                  </a:cubicBezTo>
                  <a:cubicBezTo>
                    <a:pt x="23936" y="14456"/>
                    <a:pt x="24156" y="14452"/>
                    <a:pt x="24376" y="14452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4" y="14495"/>
                    <a:pt x="26436" y="14515"/>
                    <a:pt x="26866" y="14531"/>
                  </a:cubicBezTo>
                  <a:cubicBezTo>
                    <a:pt x="27269" y="14546"/>
                    <a:pt x="27671" y="14553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0" y="14555"/>
                    <a:pt x="28631" y="14552"/>
                    <a:pt x="28841" y="14550"/>
                  </a:cubicBezTo>
                  <a:cubicBezTo>
                    <a:pt x="28971" y="14549"/>
                    <a:pt x="29099" y="14546"/>
                    <a:pt x="29227" y="14546"/>
                  </a:cubicBezTo>
                  <a:cubicBezTo>
                    <a:pt x="29564" y="14550"/>
                    <a:pt x="29901" y="14559"/>
                    <a:pt x="30239" y="14566"/>
                  </a:cubicBezTo>
                  <a:cubicBezTo>
                    <a:pt x="30454" y="14570"/>
                    <a:pt x="30668" y="14571"/>
                    <a:pt x="30883" y="14574"/>
                  </a:cubicBezTo>
                  <a:cubicBezTo>
                    <a:pt x="31104" y="14576"/>
                    <a:pt x="31325" y="14584"/>
                    <a:pt x="31546" y="14595"/>
                  </a:cubicBezTo>
                  <a:cubicBezTo>
                    <a:pt x="31965" y="14618"/>
                    <a:pt x="32384" y="14672"/>
                    <a:pt x="32802" y="14710"/>
                  </a:cubicBezTo>
                  <a:cubicBezTo>
                    <a:pt x="33021" y="14730"/>
                    <a:pt x="33238" y="14753"/>
                    <a:pt x="33457" y="14762"/>
                  </a:cubicBezTo>
                  <a:cubicBezTo>
                    <a:pt x="33671" y="14771"/>
                    <a:pt x="33886" y="14779"/>
                    <a:pt x="34101" y="14784"/>
                  </a:cubicBezTo>
                  <a:cubicBezTo>
                    <a:pt x="34294" y="14788"/>
                    <a:pt x="34487" y="14789"/>
                    <a:pt x="34679" y="14789"/>
                  </a:cubicBezTo>
                  <a:cubicBezTo>
                    <a:pt x="34912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1" y="14789"/>
                    <a:pt x="35502" y="14788"/>
                    <a:pt x="35564" y="14790"/>
                  </a:cubicBezTo>
                  <a:cubicBezTo>
                    <a:pt x="35772" y="14798"/>
                    <a:pt x="35979" y="14809"/>
                    <a:pt x="36187" y="14818"/>
                  </a:cubicBezTo>
                  <a:cubicBezTo>
                    <a:pt x="36409" y="14826"/>
                    <a:pt x="36632" y="14832"/>
                    <a:pt x="36854" y="14838"/>
                  </a:cubicBezTo>
                  <a:cubicBezTo>
                    <a:pt x="37058" y="14841"/>
                    <a:pt x="37262" y="14845"/>
                    <a:pt x="37467" y="14850"/>
                  </a:cubicBezTo>
                  <a:cubicBezTo>
                    <a:pt x="37679" y="14855"/>
                    <a:pt x="37892" y="14866"/>
                    <a:pt x="38105" y="14871"/>
                  </a:cubicBezTo>
                  <a:cubicBezTo>
                    <a:pt x="38297" y="14874"/>
                    <a:pt x="38490" y="14878"/>
                    <a:pt x="38681" y="14882"/>
                  </a:cubicBezTo>
                  <a:cubicBezTo>
                    <a:pt x="38783" y="14884"/>
                    <a:pt x="38884" y="14887"/>
                    <a:pt x="38986" y="14887"/>
                  </a:cubicBezTo>
                  <a:cubicBezTo>
                    <a:pt x="39002" y="14887"/>
                    <a:pt x="39018" y="14887"/>
                    <a:pt x="39034" y="14887"/>
                  </a:cubicBezTo>
                  <a:cubicBezTo>
                    <a:pt x="39066" y="14887"/>
                    <a:pt x="39097" y="14885"/>
                    <a:pt x="39129" y="14884"/>
                  </a:cubicBezTo>
                  <a:lnTo>
                    <a:pt x="39132" y="14893"/>
                  </a:lnTo>
                  <a:cubicBezTo>
                    <a:pt x="39214" y="14886"/>
                    <a:pt x="39295" y="14879"/>
                    <a:pt x="39377" y="14872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8"/>
                    <a:pt x="39502" y="14856"/>
                    <a:pt x="39502" y="14854"/>
                  </a:cubicBezTo>
                  <a:cubicBezTo>
                    <a:pt x="39495" y="14837"/>
                    <a:pt x="39489" y="14817"/>
                    <a:pt x="39483" y="14799"/>
                  </a:cubicBezTo>
                  <a:cubicBezTo>
                    <a:pt x="39459" y="14728"/>
                    <a:pt x="39436" y="14655"/>
                    <a:pt x="39415" y="14582"/>
                  </a:cubicBezTo>
                  <a:cubicBezTo>
                    <a:pt x="39407" y="14553"/>
                    <a:pt x="39399" y="14524"/>
                    <a:pt x="39392" y="14495"/>
                  </a:cubicBezTo>
                  <a:cubicBezTo>
                    <a:pt x="39391" y="14495"/>
                    <a:pt x="39391" y="14495"/>
                    <a:pt x="39390" y="14496"/>
                  </a:cubicBezTo>
                  <a:cubicBezTo>
                    <a:pt x="39365" y="14425"/>
                    <a:pt x="39340" y="14354"/>
                    <a:pt x="39312" y="14284"/>
                  </a:cubicBezTo>
                  <a:cubicBezTo>
                    <a:pt x="39221" y="14053"/>
                    <a:pt x="39116" y="13828"/>
                    <a:pt x="39013" y="13603"/>
                  </a:cubicBezTo>
                  <a:cubicBezTo>
                    <a:pt x="38913" y="13387"/>
                    <a:pt x="38816" y="13168"/>
                    <a:pt x="38723" y="12950"/>
                  </a:cubicBezTo>
                  <a:cubicBezTo>
                    <a:pt x="38641" y="12753"/>
                    <a:pt x="38561" y="12557"/>
                    <a:pt x="38477" y="12361"/>
                  </a:cubicBezTo>
                  <a:cubicBezTo>
                    <a:pt x="38396" y="12169"/>
                    <a:pt x="38309" y="11980"/>
                    <a:pt x="38225" y="11792"/>
                  </a:cubicBezTo>
                  <a:cubicBezTo>
                    <a:pt x="38006" y="11315"/>
                    <a:pt x="37733" y="10867"/>
                    <a:pt x="37459" y="10422"/>
                  </a:cubicBezTo>
                  <a:cubicBezTo>
                    <a:pt x="37324" y="10202"/>
                    <a:pt x="37184" y="9986"/>
                    <a:pt x="37046" y="9769"/>
                  </a:cubicBezTo>
                  <a:cubicBezTo>
                    <a:pt x="36908" y="9554"/>
                    <a:pt x="36758" y="9347"/>
                    <a:pt x="36606" y="9140"/>
                  </a:cubicBezTo>
                  <a:cubicBezTo>
                    <a:pt x="36304" y="8727"/>
                    <a:pt x="35968" y="8339"/>
                    <a:pt x="35642" y="7945"/>
                  </a:cubicBezTo>
                  <a:cubicBezTo>
                    <a:pt x="35319" y="7554"/>
                    <a:pt x="34989" y="7171"/>
                    <a:pt x="34661" y="6784"/>
                  </a:cubicBezTo>
                  <a:cubicBezTo>
                    <a:pt x="34502" y="6597"/>
                    <a:pt x="34346" y="6405"/>
                    <a:pt x="34189" y="6216"/>
                  </a:cubicBezTo>
                  <a:cubicBezTo>
                    <a:pt x="34097" y="6106"/>
                    <a:pt x="34005" y="5998"/>
                    <a:pt x="33909" y="5891"/>
                  </a:cubicBezTo>
                  <a:cubicBezTo>
                    <a:pt x="33821" y="5795"/>
                    <a:pt x="33731" y="5701"/>
                    <a:pt x="33643" y="5608"/>
                  </a:cubicBezTo>
                  <a:cubicBezTo>
                    <a:pt x="33549" y="5507"/>
                    <a:pt x="33447" y="5413"/>
                    <a:pt x="33349" y="5317"/>
                  </a:cubicBezTo>
                  <a:cubicBezTo>
                    <a:pt x="33318" y="5285"/>
                    <a:pt x="33283" y="5258"/>
                    <a:pt x="33248" y="5228"/>
                  </a:cubicBezTo>
                  <a:cubicBezTo>
                    <a:pt x="33184" y="5172"/>
                    <a:pt x="33119" y="5117"/>
                    <a:pt x="33054" y="5061"/>
                  </a:cubicBezTo>
                  <a:cubicBezTo>
                    <a:pt x="32958" y="4978"/>
                    <a:pt x="32854" y="4903"/>
                    <a:pt x="32752" y="4826"/>
                  </a:cubicBezTo>
                  <a:cubicBezTo>
                    <a:pt x="32657" y="4751"/>
                    <a:pt x="32560" y="4683"/>
                    <a:pt x="32462" y="4613"/>
                  </a:cubicBezTo>
                  <a:cubicBezTo>
                    <a:pt x="32028" y="4306"/>
                    <a:pt x="31588" y="4013"/>
                    <a:pt x="31150" y="3715"/>
                  </a:cubicBezTo>
                  <a:cubicBezTo>
                    <a:pt x="30742" y="3438"/>
                    <a:pt x="30323" y="3178"/>
                    <a:pt x="29891" y="2939"/>
                  </a:cubicBezTo>
                  <a:cubicBezTo>
                    <a:pt x="29421" y="2679"/>
                    <a:pt x="28950" y="2419"/>
                    <a:pt x="28473" y="2169"/>
                  </a:cubicBezTo>
                  <a:cubicBezTo>
                    <a:pt x="28357" y="2109"/>
                    <a:pt x="28238" y="2055"/>
                    <a:pt x="28120" y="1999"/>
                  </a:cubicBezTo>
                  <a:cubicBezTo>
                    <a:pt x="28006" y="1944"/>
                    <a:pt x="27889" y="1895"/>
                    <a:pt x="27775" y="1842"/>
                  </a:cubicBezTo>
                  <a:cubicBezTo>
                    <a:pt x="27544" y="1739"/>
                    <a:pt x="27309" y="1640"/>
                    <a:pt x="27075" y="1540"/>
                  </a:cubicBezTo>
                  <a:lnTo>
                    <a:pt x="27076" y="1540"/>
                  </a:lnTo>
                  <a:cubicBezTo>
                    <a:pt x="26944" y="1484"/>
                    <a:pt x="26811" y="1434"/>
                    <a:pt x="26679" y="1381"/>
                  </a:cubicBezTo>
                  <a:cubicBezTo>
                    <a:pt x="26548" y="1329"/>
                    <a:pt x="26414" y="1280"/>
                    <a:pt x="26281" y="1228"/>
                  </a:cubicBezTo>
                  <a:cubicBezTo>
                    <a:pt x="26021" y="1129"/>
                    <a:pt x="25754" y="1042"/>
                    <a:pt x="25488" y="957"/>
                  </a:cubicBezTo>
                  <a:cubicBezTo>
                    <a:pt x="25245" y="879"/>
                    <a:pt x="24999" y="812"/>
                    <a:pt x="24755" y="743"/>
                  </a:cubicBezTo>
                  <a:cubicBezTo>
                    <a:pt x="24518" y="678"/>
                    <a:pt x="24279" y="615"/>
                    <a:pt x="24039" y="559"/>
                  </a:cubicBezTo>
                  <a:cubicBezTo>
                    <a:pt x="23535" y="443"/>
                    <a:pt x="23027" y="340"/>
                    <a:pt x="22517" y="254"/>
                  </a:cubicBezTo>
                  <a:cubicBezTo>
                    <a:pt x="22242" y="208"/>
                    <a:pt x="21970" y="164"/>
                    <a:pt x="21697" y="121"/>
                  </a:cubicBezTo>
                  <a:cubicBezTo>
                    <a:pt x="21452" y="82"/>
                    <a:pt x="21206" y="55"/>
                    <a:pt x="20961" y="34"/>
                  </a:cubicBezTo>
                  <a:cubicBezTo>
                    <a:pt x="20736" y="15"/>
                    <a:pt x="20510" y="1"/>
                    <a:pt x="202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3" name="Google Shape;4683;p59"/>
            <p:cNvSpPr/>
            <p:nvPr/>
          </p:nvSpPr>
          <p:spPr>
            <a:xfrm>
              <a:off x="7822575" y="18648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3" y="0"/>
                  </a:ln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4" name="Google Shape;4684;p59"/>
            <p:cNvSpPr/>
            <p:nvPr/>
          </p:nvSpPr>
          <p:spPr>
            <a:xfrm>
              <a:off x="7716650" y="2019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5" name="Google Shape;4685;p59"/>
            <p:cNvSpPr/>
            <p:nvPr/>
          </p:nvSpPr>
          <p:spPr>
            <a:xfrm>
              <a:off x="7753800" y="20395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0" y="0"/>
                  </a:lnTo>
                  <a:cubicBezTo>
                    <a:pt x="7" y="0"/>
                    <a:pt x="4" y="0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6" name="Google Shape;4686;p59"/>
            <p:cNvSpPr/>
            <p:nvPr/>
          </p:nvSpPr>
          <p:spPr>
            <a:xfrm>
              <a:off x="7649850" y="2040125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4" y="0"/>
                  </a:moveTo>
                  <a:lnTo>
                    <a:pt x="24" y="0"/>
                  </a:lnTo>
                  <a:cubicBezTo>
                    <a:pt x="16" y="0"/>
                    <a:pt x="8" y="1"/>
                    <a:pt x="1" y="1"/>
                  </a:cubicBezTo>
                  <a:cubicBezTo>
                    <a:pt x="9" y="1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7" name="Google Shape;4687;p59"/>
            <p:cNvSpPr/>
            <p:nvPr/>
          </p:nvSpPr>
          <p:spPr>
            <a:xfrm>
              <a:off x="7577325" y="2013400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0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1"/>
                  </a:cubicBezTo>
                  <a:cubicBezTo>
                    <a:pt x="185" y="371"/>
                    <a:pt x="187" y="371"/>
                    <a:pt x="188" y="371"/>
                  </a:cubicBezTo>
                  <a:cubicBezTo>
                    <a:pt x="287" y="371"/>
                    <a:pt x="370" y="290"/>
                    <a:pt x="374" y="191"/>
                  </a:cubicBezTo>
                  <a:cubicBezTo>
                    <a:pt x="377" y="92"/>
                    <a:pt x="296" y="3"/>
                    <a:pt x="194" y="0"/>
                  </a:cubicBezTo>
                  <a:cubicBezTo>
                    <a:pt x="193" y="0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8" name="Google Shape;4688;p59"/>
            <p:cNvSpPr/>
            <p:nvPr/>
          </p:nvSpPr>
          <p:spPr>
            <a:xfrm>
              <a:off x="7591675" y="201512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1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2" y="290"/>
                    <a:pt x="375" y="192"/>
                  </a:cubicBezTo>
                  <a:cubicBezTo>
                    <a:pt x="377" y="91"/>
                    <a:pt x="296" y="3"/>
                    <a:pt x="195" y="1"/>
                  </a:cubicBezTo>
                  <a:cubicBezTo>
                    <a:pt x="194" y="1"/>
                    <a:pt x="193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9" name="Google Shape;4689;p59"/>
            <p:cNvSpPr/>
            <p:nvPr/>
          </p:nvSpPr>
          <p:spPr>
            <a:xfrm>
              <a:off x="7586450" y="2001075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88" y="0"/>
                  </a:moveTo>
                  <a:cubicBezTo>
                    <a:pt x="90" y="0"/>
                    <a:pt x="8" y="80"/>
                    <a:pt x="4" y="180"/>
                  </a:cubicBezTo>
                  <a:cubicBezTo>
                    <a:pt x="1" y="279"/>
                    <a:pt x="82" y="367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0"/>
                  </a:cubicBezTo>
                  <a:cubicBezTo>
                    <a:pt x="377" y="91"/>
                    <a:pt x="296" y="3"/>
                    <a:pt x="194" y="0"/>
                  </a:cubicBezTo>
                  <a:cubicBezTo>
                    <a:pt x="192" y="0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4690" name="Google Shape;4690;p59"/>
            <p:cNvGrpSpPr/>
            <p:nvPr/>
          </p:nvGrpSpPr>
          <p:grpSpPr>
            <a:xfrm>
              <a:off x="8210725" y="2099939"/>
              <a:ext cx="24875" cy="11675"/>
              <a:chOff x="7542250" y="2154550"/>
              <a:chExt cx="24875" cy="11675"/>
            </a:xfrm>
          </p:grpSpPr>
          <p:sp>
            <p:nvSpPr>
              <p:cNvPr id="4691" name="Google Shape;4691;p59"/>
              <p:cNvSpPr/>
              <p:nvPr/>
            </p:nvSpPr>
            <p:spPr>
              <a:xfrm>
                <a:off x="7542250" y="21545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1" y="0"/>
                    </a:moveTo>
                    <a:cubicBezTo>
                      <a:pt x="92" y="0"/>
                      <a:pt x="7" y="80"/>
                      <a:pt x="4" y="180"/>
                    </a:cubicBezTo>
                    <a:cubicBezTo>
                      <a:pt x="0" y="279"/>
                      <a:pt x="82" y="367"/>
                      <a:pt x="183" y="371"/>
                    </a:cubicBezTo>
                    <a:cubicBezTo>
                      <a:pt x="185" y="371"/>
                      <a:pt x="186" y="371"/>
                      <a:pt x="187" y="371"/>
                    </a:cubicBezTo>
                    <a:cubicBezTo>
                      <a:pt x="286" y="371"/>
                      <a:pt x="371" y="291"/>
                      <a:pt x="374" y="191"/>
                    </a:cubicBezTo>
                    <a:cubicBezTo>
                      <a:pt x="377" y="92"/>
                      <a:pt x="295" y="3"/>
                      <a:pt x="195" y="0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692" name="Google Shape;4692;p59"/>
              <p:cNvSpPr/>
              <p:nvPr/>
            </p:nvSpPr>
            <p:spPr>
              <a:xfrm>
                <a:off x="7557675" y="215695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1"/>
                      <a:pt x="374" y="191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4693" name="Google Shape;4693;p59"/>
          <p:cNvGrpSpPr/>
          <p:nvPr/>
        </p:nvGrpSpPr>
        <p:grpSpPr>
          <a:xfrm>
            <a:off x="404370" y="8545564"/>
            <a:ext cx="1551388" cy="991956"/>
            <a:chOff x="8009588" y="2163100"/>
            <a:chExt cx="270550" cy="172125"/>
          </a:xfrm>
        </p:grpSpPr>
        <p:sp>
          <p:nvSpPr>
            <p:cNvPr id="4694" name="Google Shape;4694;p5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5" name="Google Shape;4695;p5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6" name="Google Shape;4696;p5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7" name="Google Shape;4697;p5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8" name="Google Shape;4698;p5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9" name="Google Shape;4699;p5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0" name="Google Shape;4700;p5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1" name="Google Shape;4701;p5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2" name="Google Shape;4702;p5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3" name="Google Shape;4703;p5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4" name="Google Shape;4704;p5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5" name="Google Shape;4705;p5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6" name="Google Shape;4706;p5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7" name="Google Shape;4707;p5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8" name="Google Shape;4708;p5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9" name="Google Shape;4709;p5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0" name="Google Shape;4710;p5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1" name="Google Shape;4711;p5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2" name="Google Shape;4712;p5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3" name="Google Shape;4713;p5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4" name="Google Shape;4714;p5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5" name="Google Shape;4715;p5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716" name="Google Shape;4716;p59"/>
          <p:cNvGrpSpPr/>
          <p:nvPr/>
        </p:nvGrpSpPr>
        <p:grpSpPr>
          <a:xfrm>
            <a:off x="5884842" y="8010106"/>
            <a:ext cx="6518324" cy="2457420"/>
            <a:chOff x="7397113" y="1848625"/>
            <a:chExt cx="987625" cy="372325"/>
          </a:xfrm>
        </p:grpSpPr>
        <p:sp>
          <p:nvSpPr>
            <p:cNvPr id="4717" name="Google Shape;4717;p59"/>
            <p:cNvSpPr/>
            <p:nvPr/>
          </p:nvSpPr>
          <p:spPr>
            <a:xfrm>
              <a:off x="7589450" y="1987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8" name="Google Shape;4718;p59"/>
            <p:cNvSpPr/>
            <p:nvPr/>
          </p:nvSpPr>
          <p:spPr>
            <a:xfrm>
              <a:off x="7572925" y="22087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9" name="Google Shape;4719;p59"/>
            <p:cNvSpPr/>
            <p:nvPr/>
          </p:nvSpPr>
          <p:spPr>
            <a:xfrm>
              <a:off x="7404975" y="1854975"/>
              <a:ext cx="971900" cy="360250"/>
            </a:xfrm>
            <a:custGeom>
              <a:avLst/>
              <a:gdLst/>
              <a:ahLst/>
              <a:cxnLst/>
              <a:rect l="l" t="t" r="r" b="b"/>
              <a:pathLst>
                <a:path w="38876" h="14410" extrusionOk="0">
                  <a:moveTo>
                    <a:pt x="21154" y="0"/>
                  </a:moveTo>
                  <a:cubicBezTo>
                    <a:pt x="21132" y="0"/>
                    <a:pt x="21111" y="2"/>
                    <a:pt x="21089" y="7"/>
                  </a:cubicBezTo>
                  <a:cubicBezTo>
                    <a:pt x="21009" y="23"/>
                    <a:pt x="20948" y="94"/>
                    <a:pt x="20944" y="175"/>
                  </a:cubicBezTo>
                  <a:cubicBezTo>
                    <a:pt x="20933" y="174"/>
                    <a:pt x="20922" y="171"/>
                    <a:pt x="20912" y="170"/>
                  </a:cubicBezTo>
                  <a:cubicBezTo>
                    <a:pt x="20901" y="168"/>
                    <a:pt x="20890" y="166"/>
                    <a:pt x="20880" y="163"/>
                  </a:cubicBezTo>
                  <a:cubicBezTo>
                    <a:pt x="20864" y="103"/>
                    <a:pt x="20819" y="49"/>
                    <a:pt x="20756" y="33"/>
                  </a:cubicBezTo>
                  <a:cubicBezTo>
                    <a:pt x="20717" y="23"/>
                    <a:pt x="20686" y="22"/>
                    <a:pt x="20645" y="22"/>
                  </a:cubicBezTo>
                  <a:cubicBezTo>
                    <a:pt x="20618" y="22"/>
                    <a:pt x="20593" y="25"/>
                    <a:pt x="20565" y="26"/>
                  </a:cubicBezTo>
                  <a:cubicBezTo>
                    <a:pt x="20522" y="30"/>
                    <a:pt x="20477" y="32"/>
                    <a:pt x="20434" y="34"/>
                  </a:cubicBezTo>
                  <a:cubicBezTo>
                    <a:pt x="20364" y="39"/>
                    <a:pt x="20294" y="43"/>
                    <a:pt x="20224" y="48"/>
                  </a:cubicBezTo>
                  <a:cubicBezTo>
                    <a:pt x="20100" y="57"/>
                    <a:pt x="19976" y="66"/>
                    <a:pt x="19852" y="78"/>
                  </a:cubicBezTo>
                  <a:cubicBezTo>
                    <a:pt x="19728" y="90"/>
                    <a:pt x="19606" y="102"/>
                    <a:pt x="19483" y="114"/>
                  </a:cubicBezTo>
                  <a:cubicBezTo>
                    <a:pt x="19469" y="114"/>
                    <a:pt x="19454" y="114"/>
                    <a:pt x="19440" y="115"/>
                  </a:cubicBezTo>
                  <a:cubicBezTo>
                    <a:pt x="19334" y="118"/>
                    <a:pt x="19226" y="120"/>
                    <a:pt x="19119" y="122"/>
                  </a:cubicBezTo>
                  <a:cubicBezTo>
                    <a:pt x="19058" y="123"/>
                    <a:pt x="18997" y="122"/>
                    <a:pt x="18938" y="126"/>
                  </a:cubicBezTo>
                  <a:cubicBezTo>
                    <a:pt x="18774" y="137"/>
                    <a:pt x="18612" y="147"/>
                    <a:pt x="18449" y="158"/>
                  </a:cubicBezTo>
                  <a:cubicBezTo>
                    <a:pt x="18340" y="165"/>
                    <a:pt x="18231" y="173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299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8" y="356"/>
                    <a:pt x="16724" y="357"/>
                    <a:pt x="16719" y="357"/>
                  </a:cubicBezTo>
                  <a:cubicBezTo>
                    <a:pt x="16685" y="313"/>
                    <a:pt x="16631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6" y="293"/>
                    <a:pt x="16395" y="300"/>
                    <a:pt x="16315" y="313"/>
                  </a:cubicBezTo>
                  <a:cubicBezTo>
                    <a:pt x="16170" y="335"/>
                    <a:pt x="16026" y="354"/>
                    <a:pt x="15881" y="381"/>
                  </a:cubicBezTo>
                  <a:lnTo>
                    <a:pt x="15331" y="484"/>
                  </a:lnTo>
                  <a:cubicBezTo>
                    <a:pt x="15121" y="522"/>
                    <a:pt x="14911" y="564"/>
                    <a:pt x="14700" y="606"/>
                  </a:cubicBezTo>
                  <a:lnTo>
                    <a:pt x="14615" y="619"/>
                  </a:lnTo>
                  <a:cubicBezTo>
                    <a:pt x="14317" y="657"/>
                    <a:pt x="14023" y="711"/>
                    <a:pt x="13728" y="759"/>
                  </a:cubicBezTo>
                  <a:cubicBezTo>
                    <a:pt x="13456" y="804"/>
                    <a:pt x="13187" y="870"/>
                    <a:pt x="12918" y="923"/>
                  </a:cubicBezTo>
                  <a:cubicBezTo>
                    <a:pt x="12815" y="935"/>
                    <a:pt x="12699" y="938"/>
                    <a:pt x="12607" y="986"/>
                  </a:cubicBezTo>
                  <a:cubicBezTo>
                    <a:pt x="12537" y="1022"/>
                    <a:pt x="12476" y="1066"/>
                    <a:pt x="12455" y="1146"/>
                  </a:cubicBezTo>
                  <a:cubicBezTo>
                    <a:pt x="12448" y="1173"/>
                    <a:pt x="12445" y="1202"/>
                    <a:pt x="12449" y="1229"/>
                  </a:cubicBezTo>
                  <a:cubicBezTo>
                    <a:pt x="12432" y="1233"/>
                    <a:pt x="12414" y="1237"/>
                    <a:pt x="12397" y="1242"/>
                  </a:cubicBezTo>
                  <a:cubicBezTo>
                    <a:pt x="12318" y="1261"/>
                    <a:pt x="12238" y="1282"/>
                    <a:pt x="12158" y="1302"/>
                  </a:cubicBezTo>
                  <a:cubicBezTo>
                    <a:pt x="12090" y="1321"/>
                    <a:pt x="12020" y="1341"/>
                    <a:pt x="11949" y="1353"/>
                  </a:cubicBezTo>
                  <a:cubicBezTo>
                    <a:pt x="11883" y="1362"/>
                    <a:pt x="11824" y="1377"/>
                    <a:pt x="11773" y="1422"/>
                  </a:cubicBezTo>
                  <a:cubicBezTo>
                    <a:pt x="11767" y="1427"/>
                    <a:pt x="11763" y="1432"/>
                    <a:pt x="11758" y="1437"/>
                  </a:cubicBezTo>
                  <a:cubicBezTo>
                    <a:pt x="11752" y="1428"/>
                    <a:pt x="11747" y="1419"/>
                    <a:pt x="11739" y="1411"/>
                  </a:cubicBezTo>
                  <a:cubicBezTo>
                    <a:pt x="11702" y="1370"/>
                    <a:pt x="11652" y="1349"/>
                    <a:pt x="11600" y="1349"/>
                  </a:cubicBezTo>
                  <a:cubicBezTo>
                    <a:pt x="11580" y="1349"/>
                    <a:pt x="11560" y="1352"/>
                    <a:pt x="11540" y="1358"/>
                  </a:cubicBezTo>
                  <a:cubicBezTo>
                    <a:pt x="11481" y="1377"/>
                    <a:pt x="11424" y="1395"/>
                    <a:pt x="11369" y="1420"/>
                  </a:cubicBezTo>
                  <a:cubicBezTo>
                    <a:pt x="11316" y="1445"/>
                    <a:pt x="11262" y="1472"/>
                    <a:pt x="11209" y="1499"/>
                  </a:cubicBezTo>
                  <a:cubicBezTo>
                    <a:pt x="11090" y="1556"/>
                    <a:pt x="10970" y="1612"/>
                    <a:pt x="10854" y="1674"/>
                  </a:cubicBezTo>
                  <a:cubicBezTo>
                    <a:pt x="10703" y="1753"/>
                    <a:pt x="10552" y="1833"/>
                    <a:pt x="10401" y="1913"/>
                  </a:cubicBezTo>
                  <a:cubicBezTo>
                    <a:pt x="10354" y="1938"/>
                    <a:pt x="10309" y="1967"/>
                    <a:pt x="10265" y="1994"/>
                  </a:cubicBezTo>
                  <a:cubicBezTo>
                    <a:pt x="10178" y="2047"/>
                    <a:pt x="10090" y="2099"/>
                    <a:pt x="10002" y="2151"/>
                  </a:cubicBezTo>
                  <a:cubicBezTo>
                    <a:pt x="9901" y="2213"/>
                    <a:pt x="9798" y="2270"/>
                    <a:pt x="9700" y="2337"/>
                  </a:cubicBezTo>
                  <a:cubicBezTo>
                    <a:pt x="9663" y="2361"/>
                    <a:pt x="9626" y="2386"/>
                    <a:pt x="9589" y="2412"/>
                  </a:cubicBezTo>
                  <a:cubicBezTo>
                    <a:pt x="9583" y="2411"/>
                    <a:pt x="9578" y="2411"/>
                    <a:pt x="9572" y="2411"/>
                  </a:cubicBezTo>
                  <a:cubicBezTo>
                    <a:pt x="9537" y="2411"/>
                    <a:pt x="9501" y="2421"/>
                    <a:pt x="9472" y="2442"/>
                  </a:cubicBezTo>
                  <a:cubicBezTo>
                    <a:pt x="9252" y="2605"/>
                    <a:pt x="9031" y="2766"/>
                    <a:pt x="8809" y="2925"/>
                  </a:cubicBezTo>
                  <a:cubicBezTo>
                    <a:pt x="8770" y="2954"/>
                    <a:pt x="8730" y="2982"/>
                    <a:pt x="8691" y="3011"/>
                  </a:cubicBezTo>
                  <a:cubicBezTo>
                    <a:pt x="8690" y="3011"/>
                    <a:pt x="8689" y="3011"/>
                    <a:pt x="8689" y="3012"/>
                  </a:cubicBezTo>
                  <a:cubicBezTo>
                    <a:pt x="8680" y="3018"/>
                    <a:pt x="8670" y="3023"/>
                    <a:pt x="8660" y="3029"/>
                  </a:cubicBezTo>
                  <a:cubicBezTo>
                    <a:pt x="8524" y="3109"/>
                    <a:pt x="8389" y="3191"/>
                    <a:pt x="8259" y="3279"/>
                  </a:cubicBezTo>
                  <a:cubicBezTo>
                    <a:pt x="8134" y="3364"/>
                    <a:pt x="8009" y="3447"/>
                    <a:pt x="7887" y="3536"/>
                  </a:cubicBezTo>
                  <a:cubicBezTo>
                    <a:pt x="7762" y="3627"/>
                    <a:pt x="7637" y="3720"/>
                    <a:pt x="7515" y="3816"/>
                  </a:cubicBezTo>
                  <a:cubicBezTo>
                    <a:pt x="7379" y="3922"/>
                    <a:pt x="7246" y="4031"/>
                    <a:pt x="7114" y="4143"/>
                  </a:cubicBezTo>
                  <a:cubicBezTo>
                    <a:pt x="6956" y="4256"/>
                    <a:pt x="6797" y="4370"/>
                    <a:pt x="6640" y="4488"/>
                  </a:cubicBezTo>
                  <a:cubicBezTo>
                    <a:pt x="6518" y="4581"/>
                    <a:pt x="6395" y="4672"/>
                    <a:pt x="6273" y="4766"/>
                  </a:cubicBezTo>
                  <a:lnTo>
                    <a:pt x="6081" y="4916"/>
                  </a:lnTo>
                  <a:cubicBezTo>
                    <a:pt x="5995" y="4983"/>
                    <a:pt x="5905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0" y="5866"/>
                    <a:pt x="4789" y="6155"/>
                  </a:cubicBezTo>
                  <a:cubicBezTo>
                    <a:pt x="4570" y="6351"/>
                    <a:pt x="4363" y="6560"/>
                    <a:pt x="4159" y="6772"/>
                  </a:cubicBezTo>
                  <a:cubicBezTo>
                    <a:pt x="3959" y="6980"/>
                    <a:pt x="3769" y="7198"/>
                    <a:pt x="3586" y="7423"/>
                  </a:cubicBezTo>
                  <a:cubicBezTo>
                    <a:pt x="3475" y="7558"/>
                    <a:pt x="3365" y="7694"/>
                    <a:pt x="3254" y="7829"/>
                  </a:cubicBezTo>
                  <a:cubicBezTo>
                    <a:pt x="3101" y="7984"/>
                    <a:pt x="2950" y="8139"/>
                    <a:pt x="2804" y="8298"/>
                  </a:cubicBezTo>
                  <a:cubicBezTo>
                    <a:pt x="2708" y="8402"/>
                    <a:pt x="2610" y="8506"/>
                    <a:pt x="2523" y="8617"/>
                  </a:cubicBezTo>
                  <a:cubicBezTo>
                    <a:pt x="2432" y="8734"/>
                    <a:pt x="2344" y="8852"/>
                    <a:pt x="2256" y="8972"/>
                  </a:cubicBezTo>
                  <a:cubicBezTo>
                    <a:pt x="2102" y="9174"/>
                    <a:pt x="1939" y="9372"/>
                    <a:pt x="1800" y="9585"/>
                  </a:cubicBezTo>
                  <a:cubicBezTo>
                    <a:pt x="1659" y="9800"/>
                    <a:pt x="1519" y="10017"/>
                    <a:pt x="1389" y="10237"/>
                  </a:cubicBezTo>
                  <a:cubicBezTo>
                    <a:pt x="1314" y="10364"/>
                    <a:pt x="1236" y="10490"/>
                    <a:pt x="1171" y="10623"/>
                  </a:cubicBezTo>
                  <a:cubicBezTo>
                    <a:pt x="1101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5" y="11429"/>
                  </a:cubicBezTo>
                  <a:cubicBezTo>
                    <a:pt x="756" y="11575"/>
                    <a:pt x="696" y="11722"/>
                    <a:pt x="638" y="11868"/>
                  </a:cubicBezTo>
                  <a:cubicBezTo>
                    <a:pt x="525" y="12148"/>
                    <a:pt x="414" y="12428"/>
                    <a:pt x="307" y="12711"/>
                  </a:cubicBezTo>
                  <a:cubicBezTo>
                    <a:pt x="196" y="13007"/>
                    <a:pt x="91" y="13305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7" y="13833"/>
                    <a:pt x="47" y="13886"/>
                    <a:pt x="36" y="13940"/>
                  </a:cubicBezTo>
                  <a:cubicBezTo>
                    <a:pt x="24" y="14007"/>
                    <a:pt x="14" y="14073"/>
                    <a:pt x="14" y="14141"/>
                  </a:cubicBezTo>
                  <a:cubicBezTo>
                    <a:pt x="15" y="14182"/>
                    <a:pt x="25" y="14214"/>
                    <a:pt x="38" y="14254"/>
                  </a:cubicBezTo>
                  <a:cubicBezTo>
                    <a:pt x="60" y="14330"/>
                    <a:pt x="138" y="14378"/>
                    <a:pt x="216" y="14378"/>
                  </a:cubicBezTo>
                  <a:cubicBezTo>
                    <a:pt x="235" y="14377"/>
                    <a:pt x="255" y="14375"/>
                    <a:pt x="273" y="14368"/>
                  </a:cubicBezTo>
                  <a:cubicBezTo>
                    <a:pt x="350" y="14340"/>
                    <a:pt x="407" y="14270"/>
                    <a:pt x="454" y="14205"/>
                  </a:cubicBezTo>
                  <a:cubicBezTo>
                    <a:pt x="480" y="14201"/>
                    <a:pt x="505" y="14196"/>
                    <a:pt x="530" y="14192"/>
                  </a:cubicBezTo>
                  <a:cubicBezTo>
                    <a:pt x="542" y="14189"/>
                    <a:pt x="553" y="14185"/>
                    <a:pt x="564" y="14180"/>
                  </a:cubicBezTo>
                  <a:lnTo>
                    <a:pt x="578" y="14180"/>
                  </a:lnTo>
                  <a:cubicBezTo>
                    <a:pt x="631" y="14179"/>
                    <a:pt x="685" y="14178"/>
                    <a:pt x="738" y="14172"/>
                  </a:cubicBezTo>
                  <a:cubicBezTo>
                    <a:pt x="857" y="14162"/>
                    <a:pt x="977" y="14145"/>
                    <a:pt x="1096" y="14130"/>
                  </a:cubicBezTo>
                  <a:cubicBezTo>
                    <a:pt x="1374" y="14181"/>
                    <a:pt x="1661" y="14177"/>
                    <a:pt x="1945" y="14185"/>
                  </a:cubicBezTo>
                  <a:cubicBezTo>
                    <a:pt x="2126" y="14190"/>
                    <a:pt x="2306" y="14190"/>
                    <a:pt x="2488" y="14192"/>
                  </a:cubicBezTo>
                  <a:cubicBezTo>
                    <a:pt x="2964" y="14196"/>
                    <a:pt x="3441" y="14208"/>
                    <a:pt x="3916" y="14212"/>
                  </a:cubicBezTo>
                  <a:cubicBezTo>
                    <a:pt x="4197" y="14214"/>
                    <a:pt x="4479" y="14217"/>
                    <a:pt x="4759" y="14219"/>
                  </a:cubicBezTo>
                  <a:lnTo>
                    <a:pt x="5143" y="14222"/>
                  </a:lnTo>
                  <a:lnTo>
                    <a:pt x="5318" y="14222"/>
                  </a:lnTo>
                  <a:cubicBezTo>
                    <a:pt x="5355" y="14224"/>
                    <a:pt x="5389" y="14224"/>
                    <a:pt x="5424" y="14224"/>
                  </a:cubicBezTo>
                  <a:cubicBezTo>
                    <a:pt x="5436" y="14224"/>
                    <a:pt x="5448" y="14224"/>
                    <a:pt x="5459" y="14224"/>
                  </a:cubicBezTo>
                  <a:cubicBezTo>
                    <a:pt x="5513" y="14224"/>
                    <a:pt x="5564" y="14219"/>
                    <a:pt x="5615" y="14205"/>
                  </a:cubicBezTo>
                  <a:cubicBezTo>
                    <a:pt x="5651" y="14196"/>
                    <a:pt x="5681" y="14178"/>
                    <a:pt x="5705" y="14154"/>
                  </a:cubicBezTo>
                  <a:cubicBezTo>
                    <a:pt x="5726" y="14155"/>
                    <a:pt x="5749" y="14155"/>
                    <a:pt x="5772" y="14156"/>
                  </a:cubicBezTo>
                  <a:cubicBezTo>
                    <a:pt x="5852" y="14157"/>
                    <a:pt x="5932" y="14162"/>
                    <a:pt x="6013" y="14162"/>
                  </a:cubicBezTo>
                  <a:cubicBezTo>
                    <a:pt x="6021" y="14162"/>
                    <a:pt x="6029" y="14162"/>
                    <a:pt x="6037" y="14162"/>
                  </a:cubicBezTo>
                  <a:cubicBezTo>
                    <a:pt x="6099" y="14161"/>
                    <a:pt x="6161" y="14160"/>
                    <a:pt x="6223" y="14160"/>
                  </a:cubicBezTo>
                  <a:cubicBezTo>
                    <a:pt x="6376" y="14158"/>
                    <a:pt x="6529" y="14157"/>
                    <a:pt x="6682" y="14153"/>
                  </a:cubicBezTo>
                  <a:lnTo>
                    <a:pt x="6688" y="14153"/>
                  </a:lnTo>
                  <a:cubicBezTo>
                    <a:pt x="6694" y="14152"/>
                    <a:pt x="6699" y="14152"/>
                    <a:pt x="6705" y="14152"/>
                  </a:cubicBezTo>
                  <a:lnTo>
                    <a:pt x="6719" y="14152"/>
                  </a:lnTo>
                  <a:cubicBezTo>
                    <a:pt x="6721" y="14150"/>
                    <a:pt x="6725" y="14150"/>
                    <a:pt x="6727" y="14150"/>
                  </a:cubicBezTo>
                  <a:lnTo>
                    <a:pt x="6751" y="14150"/>
                  </a:lnTo>
                  <a:cubicBezTo>
                    <a:pt x="6776" y="14150"/>
                    <a:pt x="6803" y="14150"/>
                    <a:pt x="6829" y="14148"/>
                  </a:cubicBezTo>
                  <a:lnTo>
                    <a:pt x="6832" y="14148"/>
                  </a:lnTo>
                  <a:cubicBezTo>
                    <a:pt x="6833" y="14148"/>
                    <a:pt x="6835" y="14148"/>
                    <a:pt x="6837" y="14147"/>
                  </a:cubicBezTo>
                  <a:cubicBezTo>
                    <a:pt x="6838" y="14147"/>
                    <a:pt x="6840" y="14148"/>
                    <a:pt x="6841" y="14148"/>
                  </a:cubicBezTo>
                  <a:cubicBezTo>
                    <a:pt x="6844" y="14148"/>
                    <a:pt x="6847" y="14147"/>
                    <a:pt x="6850" y="14147"/>
                  </a:cubicBezTo>
                  <a:cubicBezTo>
                    <a:pt x="6854" y="14147"/>
                    <a:pt x="6856" y="14147"/>
                    <a:pt x="6859" y="14146"/>
                  </a:cubicBezTo>
                  <a:cubicBezTo>
                    <a:pt x="6870" y="14147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5" y="14144"/>
                  </a:cubicBezTo>
                  <a:cubicBezTo>
                    <a:pt x="6972" y="14144"/>
                    <a:pt x="6978" y="14144"/>
                    <a:pt x="6985" y="14142"/>
                  </a:cubicBezTo>
                  <a:cubicBezTo>
                    <a:pt x="6991" y="14142"/>
                    <a:pt x="6997" y="14141"/>
                    <a:pt x="7001" y="14141"/>
                  </a:cubicBezTo>
                  <a:lnTo>
                    <a:pt x="7031" y="14141"/>
                  </a:lnTo>
                  <a:cubicBezTo>
                    <a:pt x="7070" y="14140"/>
                    <a:pt x="7109" y="14139"/>
                    <a:pt x="7148" y="14138"/>
                  </a:cubicBezTo>
                  <a:cubicBezTo>
                    <a:pt x="7187" y="14136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0" y="14133"/>
                    <a:pt x="7288" y="14132"/>
                    <a:pt x="7295" y="14132"/>
                  </a:cubicBezTo>
                  <a:lnTo>
                    <a:pt x="7316" y="14132"/>
                  </a:lnTo>
                  <a:cubicBezTo>
                    <a:pt x="7318" y="14131"/>
                    <a:pt x="7321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1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8"/>
                    <a:pt x="7439" y="14128"/>
                  </a:cubicBezTo>
                  <a:lnTo>
                    <a:pt x="7444" y="14128"/>
                  </a:lnTo>
                  <a:cubicBezTo>
                    <a:pt x="7782" y="14116"/>
                    <a:pt x="8122" y="14099"/>
                    <a:pt x="8460" y="14078"/>
                  </a:cubicBezTo>
                  <a:cubicBezTo>
                    <a:pt x="8967" y="14045"/>
                    <a:pt x="9472" y="14010"/>
                    <a:pt x="9977" y="13972"/>
                  </a:cubicBezTo>
                  <a:lnTo>
                    <a:pt x="9977" y="13972"/>
                  </a:lnTo>
                  <a:cubicBezTo>
                    <a:pt x="9975" y="13985"/>
                    <a:pt x="9975" y="13998"/>
                    <a:pt x="9977" y="14011"/>
                  </a:cubicBezTo>
                  <a:cubicBezTo>
                    <a:pt x="9986" y="14106"/>
                    <a:pt x="10064" y="14171"/>
                    <a:pt x="10156" y="14179"/>
                  </a:cubicBezTo>
                  <a:cubicBezTo>
                    <a:pt x="10208" y="14182"/>
                    <a:pt x="10261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5" y="14185"/>
                    <a:pt x="10471" y="14182"/>
                    <a:pt x="10535" y="14178"/>
                  </a:cubicBezTo>
                  <a:cubicBezTo>
                    <a:pt x="10610" y="14172"/>
                    <a:pt x="10687" y="14166"/>
                    <a:pt x="10762" y="14163"/>
                  </a:cubicBezTo>
                  <a:cubicBezTo>
                    <a:pt x="11017" y="14150"/>
                    <a:pt x="11272" y="14138"/>
                    <a:pt x="11527" y="14125"/>
                  </a:cubicBezTo>
                  <a:cubicBezTo>
                    <a:pt x="11684" y="14117"/>
                    <a:pt x="11840" y="14109"/>
                    <a:pt x="11998" y="14100"/>
                  </a:cubicBezTo>
                  <a:cubicBezTo>
                    <a:pt x="12113" y="14094"/>
                    <a:pt x="12227" y="14083"/>
                    <a:pt x="12341" y="14074"/>
                  </a:cubicBezTo>
                  <a:cubicBezTo>
                    <a:pt x="12556" y="14057"/>
                    <a:pt x="12772" y="14038"/>
                    <a:pt x="12989" y="14019"/>
                  </a:cubicBezTo>
                  <a:cubicBezTo>
                    <a:pt x="13015" y="14035"/>
                    <a:pt x="13044" y="14045"/>
                    <a:pt x="13073" y="14045"/>
                  </a:cubicBezTo>
                  <a:cubicBezTo>
                    <a:pt x="13075" y="14045"/>
                    <a:pt x="13076" y="14045"/>
                    <a:pt x="13078" y="14045"/>
                  </a:cubicBezTo>
                  <a:cubicBezTo>
                    <a:pt x="13380" y="14036"/>
                    <a:pt x="13681" y="14020"/>
                    <a:pt x="13982" y="13998"/>
                  </a:cubicBezTo>
                  <a:cubicBezTo>
                    <a:pt x="14230" y="13980"/>
                    <a:pt x="14478" y="13964"/>
                    <a:pt x="14728" y="13946"/>
                  </a:cubicBezTo>
                  <a:cubicBezTo>
                    <a:pt x="14753" y="13969"/>
                    <a:pt x="14784" y="13985"/>
                    <a:pt x="14818" y="13987"/>
                  </a:cubicBezTo>
                  <a:cubicBezTo>
                    <a:pt x="14894" y="13995"/>
                    <a:pt x="14969" y="14002"/>
                    <a:pt x="15043" y="14002"/>
                  </a:cubicBezTo>
                  <a:cubicBezTo>
                    <a:pt x="15129" y="14002"/>
                    <a:pt x="15214" y="14001"/>
                    <a:pt x="15298" y="13999"/>
                  </a:cubicBezTo>
                  <a:cubicBezTo>
                    <a:pt x="15353" y="13998"/>
                    <a:pt x="15408" y="13996"/>
                    <a:pt x="15463" y="13995"/>
                  </a:cubicBezTo>
                  <a:cubicBezTo>
                    <a:pt x="15537" y="13994"/>
                    <a:pt x="15614" y="13991"/>
                    <a:pt x="15691" y="13990"/>
                  </a:cubicBezTo>
                  <a:cubicBezTo>
                    <a:pt x="15720" y="14013"/>
                    <a:pt x="15758" y="14027"/>
                    <a:pt x="15798" y="14029"/>
                  </a:cubicBezTo>
                  <a:cubicBezTo>
                    <a:pt x="15912" y="14039"/>
                    <a:pt x="16024" y="14046"/>
                    <a:pt x="16138" y="14046"/>
                  </a:cubicBezTo>
                  <a:cubicBezTo>
                    <a:pt x="16155" y="14046"/>
                    <a:pt x="16172" y="14046"/>
                    <a:pt x="16189" y="14045"/>
                  </a:cubicBezTo>
                  <a:cubicBezTo>
                    <a:pt x="16225" y="14044"/>
                    <a:pt x="16261" y="14043"/>
                    <a:pt x="16299" y="14042"/>
                  </a:cubicBezTo>
                  <a:cubicBezTo>
                    <a:pt x="16333" y="14090"/>
                    <a:pt x="16389" y="14122"/>
                    <a:pt x="16453" y="14122"/>
                  </a:cubicBezTo>
                  <a:cubicBezTo>
                    <a:pt x="16458" y="14122"/>
                    <a:pt x="16463" y="14122"/>
                    <a:pt x="16468" y="14122"/>
                  </a:cubicBezTo>
                  <a:cubicBezTo>
                    <a:pt x="16941" y="14084"/>
                    <a:pt x="17415" y="14062"/>
                    <a:pt x="17888" y="14043"/>
                  </a:cubicBezTo>
                  <a:cubicBezTo>
                    <a:pt x="18189" y="14030"/>
                    <a:pt x="18491" y="14016"/>
                    <a:pt x="18792" y="13999"/>
                  </a:cubicBezTo>
                  <a:cubicBezTo>
                    <a:pt x="18867" y="13997"/>
                    <a:pt x="18943" y="13995"/>
                    <a:pt x="19019" y="13994"/>
                  </a:cubicBezTo>
                  <a:cubicBezTo>
                    <a:pt x="19145" y="13993"/>
                    <a:pt x="19270" y="13991"/>
                    <a:pt x="19395" y="13989"/>
                  </a:cubicBezTo>
                  <a:cubicBezTo>
                    <a:pt x="19553" y="13987"/>
                    <a:pt x="19711" y="13983"/>
                    <a:pt x="19870" y="13979"/>
                  </a:cubicBezTo>
                  <a:cubicBezTo>
                    <a:pt x="19891" y="13993"/>
                    <a:pt x="19913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4"/>
                    <a:pt x="20226" y="14024"/>
                  </a:cubicBezTo>
                  <a:cubicBezTo>
                    <a:pt x="20309" y="14021"/>
                    <a:pt x="20392" y="14019"/>
                    <a:pt x="20476" y="14017"/>
                  </a:cubicBezTo>
                  <a:cubicBezTo>
                    <a:pt x="20526" y="14014"/>
                    <a:pt x="20577" y="14012"/>
                    <a:pt x="20628" y="14011"/>
                  </a:cubicBezTo>
                  <a:cubicBezTo>
                    <a:pt x="20760" y="14005"/>
                    <a:pt x="20891" y="14002"/>
                    <a:pt x="21023" y="13995"/>
                  </a:cubicBezTo>
                  <a:cubicBezTo>
                    <a:pt x="21067" y="13993"/>
                    <a:pt x="21112" y="13989"/>
                    <a:pt x="21155" y="13988"/>
                  </a:cubicBezTo>
                  <a:cubicBezTo>
                    <a:pt x="21176" y="13996"/>
                    <a:pt x="21198" y="14001"/>
                    <a:pt x="21220" y="14001"/>
                  </a:cubicBezTo>
                  <a:cubicBezTo>
                    <a:pt x="21253" y="14001"/>
                    <a:pt x="21286" y="14001"/>
                    <a:pt x="21319" y="14001"/>
                  </a:cubicBezTo>
                  <a:cubicBezTo>
                    <a:pt x="21730" y="14001"/>
                    <a:pt x="22142" y="13970"/>
                    <a:pt x="22550" y="13938"/>
                  </a:cubicBezTo>
                  <a:cubicBezTo>
                    <a:pt x="22757" y="13922"/>
                    <a:pt x="22963" y="13905"/>
                    <a:pt x="23169" y="13887"/>
                  </a:cubicBezTo>
                  <a:cubicBezTo>
                    <a:pt x="23179" y="13887"/>
                    <a:pt x="23189" y="13886"/>
                    <a:pt x="23199" y="13885"/>
                  </a:cubicBezTo>
                  <a:cubicBezTo>
                    <a:pt x="23248" y="13883"/>
                    <a:pt x="23296" y="13881"/>
                    <a:pt x="23344" y="13878"/>
                  </a:cubicBezTo>
                  <a:cubicBezTo>
                    <a:pt x="23355" y="13884"/>
                    <a:pt x="23367" y="13889"/>
                    <a:pt x="23378" y="13893"/>
                  </a:cubicBezTo>
                  <a:cubicBezTo>
                    <a:pt x="23459" y="13916"/>
                    <a:pt x="23536" y="13937"/>
                    <a:pt x="23619" y="13940"/>
                  </a:cubicBezTo>
                  <a:cubicBezTo>
                    <a:pt x="23653" y="13942"/>
                    <a:pt x="23686" y="13943"/>
                    <a:pt x="23719" y="13943"/>
                  </a:cubicBezTo>
                  <a:cubicBezTo>
                    <a:pt x="23771" y="13943"/>
                    <a:pt x="23823" y="13941"/>
                    <a:pt x="23876" y="13939"/>
                  </a:cubicBezTo>
                  <a:cubicBezTo>
                    <a:pt x="23945" y="13937"/>
                    <a:pt x="24015" y="13932"/>
                    <a:pt x="24085" y="13926"/>
                  </a:cubicBezTo>
                  <a:cubicBezTo>
                    <a:pt x="24198" y="13919"/>
                    <a:pt x="24312" y="13911"/>
                    <a:pt x="24427" y="13902"/>
                  </a:cubicBezTo>
                  <a:cubicBezTo>
                    <a:pt x="24444" y="13908"/>
                    <a:pt x="24462" y="13913"/>
                    <a:pt x="24480" y="13913"/>
                  </a:cubicBezTo>
                  <a:cubicBezTo>
                    <a:pt x="24510" y="13914"/>
                    <a:pt x="24539" y="13915"/>
                    <a:pt x="24569" y="13915"/>
                  </a:cubicBezTo>
                  <a:cubicBezTo>
                    <a:pt x="24673" y="13915"/>
                    <a:pt x="24778" y="13907"/>
                    <a:pt x="24882" y="13903"/>
                  </a:cubicBezTo>
                  <a:cubicBezTo>
                    <a:pt x="25032" y="13898"/>
                    <a:pt x="25180" y="13890"/>
                    <a:pt x="25330" y="13882"/>
                  </a:cubicBezTo>
                  <a:cubicBezTo>
                    <a:pt x="25346" y="13882"/>
                    <a:pt x="25361" y="13882"/>
                    <a:pt x="25377" y="13881"/>
                  </a:cubicBezTo>
                  <a:cubicBezTo>
                    <a:pt x="25399" y="13907"/>
                    <a:pt x="25428" y="13926"/>
                    <a:pt x="25464" y="13938"/>
                  </a:cubicBezTo>
                  <a:cubicBezTo>
                    <a:pt x="25553" y="13963"/>
                    <a:pt x="25640" y="13990"/>
                    <a:pt x="25733" y="14004"/>
                  </a:cubicBezTo>
                  <a:cubicBezTo>
                    <a:pt x="25816" y="14018"/>
                    <a:pt x="25902" y="14027"/>
                    <a:pt x="25986" y="14035"/>
                  </a:cubicBezTo>
                  <a:cubicBezTo>
                    <a:pt x="26160" y="14051"/>
                    <a:pt x="26335" y="14058"/>
                    <a:pt x="26510" y="14060"/>
                  </a:cubicBezTo>
                  <a:cubicBezTo>
                    <a:pt x="26668" y="14060"/>
                    <a:pt x="26826" y="14061"/>
                    <a:pt x="26985" y="14064"/>
                  </a:cubicBezTo>
                  <a:cubicBezTo>
                    <a:pt x="27181" y="14065"/>
                    <a:pt x="27378" y="14066"/>
                    <a:pt x="27576" y="14066"/>
                  </a:cubicBezTo>
                  <a:cubicBezTo>
                    <a:pt x="27776" y="14066"/>
                    <a:pt x="27976" y="14062"/>
                    <a:pt x="28177" y="14057"/>
                  </a:cubicBezTo>
                  <a:cubicBezTo>
                    <a:pt x="28332" y="14052"/>
                    <a:pt x="28487" y="14046"/>
                    <a:pt x="28642" y="14038"/>
                  </a:cubicBezTo>
                  <a:cubicBezTo>
                    <a:pt x="28675" y="14081"/>
                    <a:pt x="28725" y="14108"/>
                    <a:pt x="28781" y="14109"/>
                  </a:cubicBezTo>
                  <a:cubicBezTo>
                    <a:pt x="28806" y="14110"/>
                    <a:pt x="28831" y="14110"/>
                    <a:pt x="28855" y="14110"/>
                  </a:cubicBezTo>
                  <a:cubicBezTo>
                    <a:pt x="28915" y="14110"/>
                    <a:pt x="28975" y="14109"/>
                    <a:pt x="29035" y="14107"/>
                  </a:cubicBezTo>
                  <a:cubicBezTo>
                    <a:pt x="29443" y="14097"/>
                    <a:pt x="29851" y="14082"/>
                    <a:pt x="30258" y="14062"/>
                  </a:cubicBezTo>
                  <a:cubicBezTo>
                    <a:pt x="30308" y="14061"/>
                    <a:pt x="30357" y="14058"/>
                    <a:pt x="30406" y="14056"/>
                  </a:cubicBezTo>
                  <a:cubicBezTo>
                    <a:pt x="30432" y="14072"/>
                    <a:pt x="30463" y="14082"/>
                    <a:pt x="30496" y="14083"/>
                  </a:cubicBezTo>
                  <a:cubicBezTo>
                    <a:pt x="30568" y="14085"/>
                    <a:pt x="30639" y="14085"/>
                    <a:pt x="30711" y="14085"/>
                  </a:cubicBezTo>
                  <a:cubicBezTo>
                    <a:pt x="30759" y="14085"/>
                    <a:pt x="30807" y="14085"/>
                    <a:pt x="30854" y="14085"/>
                  </a:cubicBezTo>
                  <a:cubicBezTo>
                    <a:pt x="30959" y="14086"/>
                    <a:pt x="31065" y="14091"/>
                    <a:pt x="31169" y="14094"/>
                  </a:cubicBezTo>
                  <a:cubicBezTo>
                    <a:pt x="31357" y="14101"/>
                    <a:pt x="31545" y="14108"/>
                    <a:pt x="31732" y="14116"/>
                  </a:cubicBezTo>
                  <a:cubicBezTo>
                    <a:pt x="31751" y="14128"/>
                    <a:pt x="31772" y="14136"/>
                    <a:pt x="31794" y="14139"/>
                  </a:cubicBezTo>
                  <a:cubicBezTo>
                    <a:pt x="31911" y="14163"/>
                    <a:pt x="32026" y="14181"/>
                    <a:pt x="32144" y="14193"/>
                  </a:cubicBezTo>
                  <a:cubicBezTo>
                    <a:pt x="32227" y="14200"/>
                    <a:pt x="32311" y="14208"/>
                    <a:pt x="32393" y="14212"/>
                  </a:cubicBezTo>
                  <a:cubicBezTo>
                    <a:pt x="32490" y="14218"/>
                    <a:pt x="32586" y="14225"/>
                    <a:pt x="32681" y="14230"/>
                  </a:cubicBezTo>
                  <a:cubicBezTo>
                    <a:pt x="32838" y="14241"/>
                    <a:pt x="32995" y="14250"/>
                    <a:pt x="33151" y="14258"/>
                  </a:cubicBezTo>
                  <a:cubicBezTo>
                    <a:pt x="33355" y="14267"/>
                    <a:pt x="33560" y="14280"/>
                    <a:pt x="33763" y="14287"/>
                  </a:cubicBezTo>
                  <a:cubicBezTo>
                    <a:pt x="33896" y="14292"/>
                    <a:pt x="34030" y="14297"/>
                    <a:pt x="34162" y="14301"/>
                  </a:cubicBezTo>
                  <a:cubicBezTo>
                    <a:pt x="34246" y="14305"/>
                    <a:pt x="34329" y="14309"/>
                    <a:pt x="34413" y="14311"/>
                  </a:cubicBezTo>
                  <a:cubicBezTo>
                    <a:pt x="34560" y="14311"/>
                    <a:pt x="34707" y="14314"/>
                    <a:pt x="34854" y="14314"/>
                  </a:cubicBezTo>
                  <a:cubicBezTo>
                    <a:pt x="34907" y="14314"/>
                    <a:pt x="34960" y="14314"/>
                    <a:pt x="35013" y="14313"/>
                  </a:cubicBezTo>
                  <a:cubicBezTo>
                    <a:pt x="35117" y="14311"/>
                    <a:pt x="35221" y="14309"/>
                    <a:pt x="35324" y="14307"/>
                  </a:cubicBezTo>
                  <a:cubicBezTo>
                    <a:pt x="35390" y="14305"/>
                    <a:pt x="35455" y="14303"/>
                    <a:pt x="35522" y="14300"/>
                  </a:cubicBezTo>
                  <a:cubicBezTo>
                    <a:pt x="35540" y="14300"/>
                    <a:pt x="35558" y="14300"/>
                    <a:pt x="35577" y="14299"/>
                  </a:cubicBezTo>
                  <a:cubicBezTo>
                    <a:pt x="35596" y="14300"/>
                    <a:pt x="35616" y="14300"/>
                    <a:pt x="35634" y="14300"/>
                  </a:cubicBezTo>
                  <a:cubicBezTo>
                    <a:pt x="35819" y="14303"/>
                    <a:pt x="36005" y="14305"/>
                    <a:pt x="36189" y="14305"/>
                  </a:cubicBezTo>
                  <a:cubicBezTo>
                    <a:pt x="36229" y="14305"/>
                    <a:pt x="36269" y="14305"/>
                    <a:pt x="36308" y="14305"/>
                  </a:cubicBezTo>
                  <a:cubicBezTo>
                    <a:pt x="36402" y="14305"/>
                    <a:pt x="36496" y="14303"/>
                    <a:pt x="36590" y="14299"/>
                  </a:cubicBezTo>
                  <a:cubicBezTo>
                    <a:pt x="36613" y="14315"/>
                    <a:pt x="36638" y="14327"/>
                    <a:pt x="36666" y="14331"/>
                  </a:cubicBezTo>
                  <a:cubicBezTo>
                    <a:pt x="36815" y="14358"/>
                    <a:pt x="36969" y="14361"/>
                    <a:pt x="37121" y="14361"/>
                  </a:cubicBezTo>
                  <a:cubicBezTo>
                    <a:pt x="37169" y="14361"/>
                    <a:pt x="37217" y="14361"/>
                    <a:pt x="37265" y="14361"/>
                  </a:cubicBezTo>
                  <a:cubicBezTo>
                    <a:pt x="37280" y="14361"/>
                    <a:pt x="37294" y="14361"/>
                    <a:pt x="37309" y="14361"/>
                  </a:cubicBezTo>
                  <a:cubicBezTo>
                    <a:pt x="37394" y="14361"/>
                    <a:pt x="37479" y="14360"/>
                    <a:pt x="37564" y="14360"/>
                  </a:cubicBezTo>
                  <a:cubicBezTo>
                    <a:pt x="37607" y="14360"/>
                    <a:pt x="37649" y="14360"/>
                    <a:pt x="37692" y="14361"/>
                  </a:cubicBezTo>
                  <a:cubicBezTo>
                    <a:pt x="37841" y="14363"/>
                    <a:pt x="37992" y="14364"/>
                    <a:pt x="38141" y="14367"/>
                  </a:cubicBezTo>
                  <a:cubicBezTo>
                    <a:pt x="38257" y="14369"/>
                    <a:pt x="38372" y="14371"/>
                    <a:pt x="38487" y="14371"/>
                  </a:cubicBezTo>
                  <a:cubicBezTo>
                    <a:pt x="38505" y="14371"/>
                    <a:pt x="38524" y="14371"/>
                    <a:pt x="38542" y="14371"/>
                  </a:cubicBezTo>
                  <a:lnTo>
                    <a:pt x="38552" y="14371"/>
                  </a:lnTo>
                  <a:cubicBezTo>
                    <a:pt x="38584" y="14396"/>
                    <a:pt x="38625" y="14410"/>
                    <a:pt x="38666" y="14410"/>
                  </a:cubicBezTo>
                  <a:cubicBezTo>
                    <a:pt x="38690" y="14410"/>
                    <a:pt x="38713" y="14405"/>
                    <a:pt x="38736" y="14396"/>
                  </a:cubicBezTo>
                  <a:cubicBezTo>
                    <a:pt x="38828" y="14355"/>
                    <a:pt x="38876" y="14243"/>
                    <a:pt x="38833" y="14152"/>
                  </a:cubicBezTo>
                  <a:cubicBezTo>
                    <a:pt x="38818" y="14120"/>
                    <a:pt x="38804" y="14089"/>
                    <a:pt x="38788" y="14059"/>
                  </a:cubicBezTo>
                  <a:cubicBezTo>
                    <a:pt x="38765" y="14013"/>
                    <a:pt x="38742" y="13969"/>
                    <a:pt x="38709" y="13930"/>
                  </a:cubicBezTo>
                  <a:cubicBezTo>
                    <a:pt x="38705" y="13926"/>
                    <a:pt x="38703" y="13924"/>
                    <a:pt x="38702" y="13921"/>
                  </a:cubicBezTo>
                  <a:cubicBezTo>
                    <a:pt x="38683" y="13893"/>
                    <a:pt x="38665" y="13865"/>
                    <a:pt x="38647" y="13836"/>
                  </a:cubicBezTo>
                  <a:cubicBezTo>
                    <a:pt x="38648" y="13828"/>
                    <a:pt x="38649" y="13820"/>
                    <a:pt x="38649" y="13812"/>
                  </a:cubicBezTo>
                  <a:cubicBezTo>
                    <a:pt x="38648" y="13708"/>
                    <a:pt x="38582" y="13621"/>
                    <a:pt x="38531" y="13536"/>
                  </a:cubicBezTo>
                  <a:cubicBezTo>
                    <a:pt x="38515" y="13509"/>
                    <a:pt x="38501" y="13484"/>
                    <a:pt x="38485" y="13457"/>
                  </a:cubicBezTo>
                  <a:cubicBezTo>
                    <a:pt x="38486" y="13429"/>
                    <a:pt x="38481" y="13401"/>
                    <a:pt x="38469" y="13376"/>
                  </a:cubicBezTo>
                  <a:cubicBezTo>
                    <a:pt x="38340" y="13117"/>
                    <a:pt x="38209" y="12858"/>
                    <a:pt x="38073" y="12601"/>
                  </a:cubicBezTo>
                  <a:cubicBezTo>
                    <a:pt x="38049" y="12555"/>
                    <a:pt x="38025" y="12510"/>
                    <a:pt x="38001" y="12464"/>
                  </a:cubicBezTo>
                  <a:cubicBezTo>
                    <a:pt x="37954" y="12371"/>
                    <a:pt x="37907" y="12280"/>
                    <a:pt x="37860" y="12188"/>
                  </a:cubicBezTo>
                  <a:cubicBezTo>
                    <a:pt x="37865" y="12167"/>
                    <a:pt x="37865" y="12146"/>
                    <a:pt x="37861" y="12125"/>
                  </a:cubicBezTo>
                  <a:cubicBezTo>
                    <a:pt x="37840" y="12006"/>
                    <a:pt x="37779" y="11902"/>
                    <a:pt x="37724" y="11797"/>
                  </a:cubicBezTo>
                  <a:lnTo>
                    <a:pt x="37724" y="11797"/>
                  </a:lnTo>
                  <a:cubicBezTo>
                    <a:pt x="37728" y="11804"/>
                    <a:pt x="37731" y="11811"/>
                    <a:pt x="37734" y="11818"/>
                  </a:cubicBezTo>
                  <a:cubicBezTo>
                    <a:pt x="37682" y="11715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6" y="10088"/>
                    <a:pt x="36670" y="9922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8" y="9559"/>
                    <a:pt x="36409" y="9469"/>
                    <a:pt x="36351" y="9383"/>
                  </a:cubicBezTo>
                  <a:cubicBezTo>
                    <a:pt x="36323" y="9342"/>
                    <a:pt x="36283" y="9314"/>
                    <a:pt x="36240" y="9300"/>
                  </a:cubicBezTo>
                  <a:cubicBezTo>
                    <a:pt x="36066" y="9080"/>
                    <a:pt x="35884" y="8868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59" y="8598"/>
                    <a:pt x="35644" y="8579"/>
                    <a:pt x="35629" y="8561"/>
                  </a:cubicBezTo>
                  <a:cubicBezTo>
                    <a:pt x="35578" y="8495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8"/>
                    <a:pt x="35545" y="8196"/>
                    <a:pt x="35490" y="8122"/>
                  </a:cubicBezTo>
                  <a:cubicBezTo>
                    <a:pt x="35399" y="7999"/>
                    <a:pt x="35302" y="7878"/>
                    <a:pt x="35202" y="7764"/>
                  </a:cubicBezTo>
                  <a:cubicBezTo>
                    <a:pt x="35099" y="7646"/>
                    <a:pt x="34998" y="7526"/>
                    <a:pt x="34893" y="7411"/>
                  </a:cubicBezTo>
                  <a:cubicBezTo>
                    <a:pt x="34759" y="7263"/>
                    <a:pt x="34628" y="7115"/>
                    <a:pt x="34492" y="6968"/>
                  </a:cubicBezTo>
                  <a:cubicBezTo>
                    <a:pt x="34411" y="6882"/>
                    <a:pt x="34330" y="6794"/>
                    <a:pt x="34250" y="6708"/>
                  </a:cubicBezTo>
                  <a:cubicBezTo>
                    <a:pt x="34185" y="6637"/>
                    <a:pt x="34120" y="6562"/>
                    <a:pt x="34052" y="6493"/>
                  </a:cubicBezTo>
                  <a:cubicBezTo>
                    <a:pt x="33966" y="6403"/>
                    <a:pt x="33880" y="6315"/>
                    <a:pt x="33794" y="6226"/>
                  </a:cubicBezTo>
                  <a:cubicBezTo>
                    <a:pt x="33788" y="6214"/>
                    <a:pt x="33783" y="6201"/>
                    <a:pt x="33776" y="6190"/>
                  </a:cubicBezTo>
                  <a:cubicBezTo>
                    <a:pt x="33754" y="6159"/>
                    <a:pt x="33733" y="6130"/>
                    <a:pt x="33708" y="6102"/>
                  </a:cubicBezTo>
                  <a:cubicBezTo>
                    <a:pt x="33658" y="6047"/>
                    <a:pt x="33600" y="5999"/>
                    <a:pt x="33542" y="5949"/>
                  </a:cubicBezTo>
                  <a:lnTo>
                    <a:pt x="33542" y="5949"/>
                  </a:lnTo>
                  <a:cubicBezTo>
                    <a:pt x="33548" y="5955"/>
                    <a:pt x="33554" y="5960"/>
                    <a:pt x="33560" y="5965"/>
                  </a:cubicBezTo>
                  <a:cubicBezTo>
                    <a:pt x="33513" y="5924"/>
                    <a:pt x="33466" y="5882"/>
                    <a:pt x="33419" y="5840"/>
                  </a:cubicBezTo>
                  <a:cubicBezTo>
                    <a:pt x="33459" y="5762"/>
                    <a:pt x="33438" y="5661"/>
                    <a:pt x="33366" y="5608"/>
                  </a:cubicBezTo>
                  <a:cubicBezTo>
                    <a:pt x="33247" y="5518"/>
                    <a:pt x="33127" y="5433"/>
                    <a:pt x="33010" y="5342"/>
                  </a:cubicBezTo>
                  <a:cubicBezTo>
                    <a:pt x="32894" y="5254"/>
                    <a:pt x="32777" y="5166"/>
                    <a:pt x="32663" y="5079"/>
                  </a:cubicBezTo>
                  <a:cubicBezTo>
                    <a:pt x="32569" y="5007"/>
                    <a:pt x="32474" y="4937"/>
                    <a:pt x="32378" y="4868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7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5"/>
                    <a:pt x="31703" y="4486"/>
                    <a:pt x="31620" y="4426"/>
                  </a:cubicBezTo>
                  <a:cubicBezTo>
                    <a:pt x="31531" y="4361"/>
                    <a:pt x="31440" y="4296"/>
                    <a:pt x="31349" y="4232"/>
                  </a:cubicBezTo>
                  <a:cubicBezTo>
                    <a:pt x="31310" y="4206"/>
                    <a:pt x="31273" y="4179"/>
                    <a:pt x="31236" y="4151"/>
                  </a:cubicBezTo>
                  <a:cubicBezTo>
                    <a:pt x="31201" y="4123"/>
                    <a:pt x="31165" y="4096"/>
                    <a:pt x="31129" y="4071"/>
                  </a:cubicBezTo>
                  <a:cubicBezTo>
                    <a:pt x="31103" y="4051"/>
                    <a:pt x="31077" y="4032"/>
                    <a:pt x="31052" y="4014"/>
                  </a:cubicBezTo>
                  <a:cubicBezTo>
                    <a:pt x="31004" y="3977"/>
                    <a:pt x="30957" y="3939"/>
                    <a:pt x="30906" y="3906"/>
                  </a:cubicBezTo>
                  <a:cubicBezTo>
                    <a:pt x="30823" y="3852"/>
                    <a:pt x="30741" y="3799"/>
                    <a:pt x="30659" y="3744"/>
                  </a:cubicBezTo>
                  <a:cubicBezTo>
                    <a:pt x="30637" y="3730"/>
                    <a:pt x="30615" y="3715"/>
                    <a:pt x="30593" y="3701"/>
                  </a:cubicBezTo>
                  <a:cubicBezTo>
                    <a:pt x="30590" y="3658"/>
                    <a:pt x="30572" y="3614"/>
                    <a:pt x="30540" y="3586"/>
                  </a:cubicBezTo>
                  <a:cubicBezTo>
                    <a:pt x="30492" y="3545"/>
                    <a:pt x="30444" y="3506"/>
                    <a:pt x="30389" y="3474"/>
                  </a:cubicBezTo>
                  <a:cubicBezTo>
                    <a:pt x="30345" y="3447"/>
                    <a:pt x="30300" y="3425"/>
                    <a:pt x="30255" y="3398"/>
                  </a:cubicBezTo>
                  <a:cubicBezTo>
                    <a:pt x="30199" y="3367"/>
                    <a:pt x="30143" y="3337"/>
                    <a:pt x="30087" y="3305"/>
                  </a:cubicBezTo>
                  <a:cubicBezTo>
                    <a:pt x="30003" y="3258"/>
                    <a:pt x="29920" y="3212"/>
                    <a:pt x="29835" y="3166"/>
                  </a:cubicBezTo>
                  <a:cubicBezTo>
                    <a:pt x="29569" y="3021"/>
                    <a:pt x="29300" y="2878"/>
                    <a:pt x="29031" y="2737"/>
                  </a:cubicBezTo>
                  <a:cubicBezTo>
                    <a:pt x="28845" y="2621"/>
                    <a:pt x="28658" y="2505"/>
                    <a:pt x="28468" y="2395"/>
                  </a:cubicBezTo>
                  <a:cubicBezTo>
                    <a:pt x="28281" y="2288"/>
                    <a:pt x="28096" y="2182"/>
                    <a:pt x="27910" y="2074"/>
                  </a:cubicBezTo>
                  <a:cubicBezTo>
                    <a:pt x="27801" y="2011"/>
                    <a:pt x="27691" y="1950"/>
                    <a:pt x="27583" y="1887"/>
                  </a:cubicBezTo>
                  <a:cubicBezTo>
                    <a:pt x="27562" y="1874"/>
                    <a:pt x="27541" y="1863"/>
                    <a:pt x="27521" y="1851"/>
                  </a:cubicBezTo>
                  <a:cubicBezTo>
                    <a:pt x="27514" y="1844"/>
                    <a:pt x="27508" y="1837"/>
                    <a:pt x="27501" y="1831"/>
                  </a:cubicBezTo>
                  <a:cubicBezTo>
                    <a:pt x="27464" y="1787"/>
                    <a:pt x="27412" y="1755"/>
                    <a:pt x="27365" y="1722"/>
                  </a:cubicBezTo>
                  <a:cubicBezTo>
                    <a:pt x="27307" y="1680"/>
                    <a:pt x="27245" y="1641"/>
                    <a:pt x="27182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3" y="1597"/>
                  </a:cubicBezTo>
                  <a:cubicBezTo>
                    <a:pt x="26942" y="1569"/>
                    <a:pt x="26891" y="1541"/>
                    <a:pt x="26838" y="1515"/>
                  </a:cubicBezTo>
                  <a:cubicBezTo>
                    <a:pt x="26680" y="1438"/>
                    <a:pt x="26518" y="1371"/>
                    <a:pt x="26352" y="1315"/>
                  </a:cubicBezTo>
                  <a:cubicBezTo>
                    <a:pt x="26005" y="1197"/>
                    <a:pt x="25650" y="1100"/>
                    <a:pt x="25297" y="1002"/>
                  </a:cubicBezTo>
                  <a:cubicBezTo>
                    <a:pt x="24745" y="848"/>
                    <a:pt x="24196" y="685"/>
                    <a:pt x="23640" y="550"/>
                  </a:cubicBezTo>
                  <a:cubicBezTo>
                    <a:pt x="23601" y="541"/>
                    <a:pt x="23564" y="530"/>
                    <a:pt x="23526" y="521"/>
                  </a:cubicBezTo>
                  <a:cubicBezTo>
                    <a:pt x="23492" y="513"/>
                    <a:pt x="23458" y="506"/>
                    <a:pt x="23425" y="498"/>
                  </a:cubicBezTo>
                  <a:cubicBezTo>
                    <a:pt x="23313" y="471"/>
                    <a:pt x="23202" y="445"/>
                    <a:pt x="23090" y="417"/>
                  </a:cubicBezTo>
                  <a:cubicBezTo>
                    <a:pt x="22962" y="388"/>
                    <a:pt x="22833" y="361"/>
                    <a:pt x="22703" y="334"/>
                  </a:cubicBezTo>
                  <a:cubicBezTo>
                    <a:pt x="22469" y="283"/>
                    <a:pt x="22236" y="238"/>
                    <a:pt x="22000" y="193"/>
                  </a:cubicBezTo>
                  <a:cubicBezTo>
                    <a:pt x="21978" y="187"/>
                    <a:pt x="21957" y="183"/>
                    <a:pt x="21934" y="179"/>
                  </a:cubicBezTo>
                  <a:cubicBezTo>
                    <a:pt x="21760" y="138"/>
                    <a:pt x="21586" y="98"/>
                    <a:pt x="21412" y="56"/>
                  </a:cubicBezTo>
                  <a:lnTo>
                    <a:pt x="21414" y="56"/>
                  </a:lnTo>
                  <a:cubicBezTo>
                    <a:pt x="21328" y="33"/>
                    <a:pt x="21242" y="0"/>
                    <a:pt x="2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0" name="Google Shape;4720;p59"/>
            <p:cNvSpPr/>
            <p:nvPr/>
          </p:nvSpPr>
          <p:spPr>
            <a:xfrm>
              <a:off x="7404750" y="2172075"/>
              <a:ext cx="974550" cy="41400"/>
            </a:xfrm>
            <a:custGeom>
              <a:avLst/>
              <a:gdLst/>
              <a:ahLst/>
              <a:cxnLst/>
              <a:rect l="l" t="t" r="r" b="b"/>
              <a:pathLst>
                <a:path w="38982" h="1656" extrusionOk="0">
                  <a:moveTo>
                    <a:pt x="4273" y="533"/>
                  </a:moveTo>
                  <a:cubicBezTo>
                    <a:pt x="4255" y="536"/>
                    <a:pt x="4237" y="540"/>
                    <a:pt x="4220" y="547"/>
                  </a:cubicBezTo>
                  <a:cubicBezTo>
                    <a:pt x="4092" y="541"/>
                    <a:pt x="3963" y="536"/>
                    <a:pt x="3834" y="533"/>
                  </a:cubicBezTo>
                  <a:lnTo>
                    <a:pt x="3834" y="533"/>
                  </a:lnTo>
                  <a:cubicBezTo>
                    <a:pt x="3867" y="534"/>
                    <a:pt x="3901" y="534"/>
                    <a:pt x="3935" y="534"/>
                  </a:cubicBezTo>
                  <a:cubicBezTo>
                    <a:pt x="3969" y="534"/>
                    <a:pt x="4002" y="534"/>
                    <a:pt x="4036" y="535"/>
                  </a:cubicBezTo>
                  <a:cubicBezTo>
                    <a:pt x="4052" y="535"/>
                    <a:pt x="4068" y="535"/>
                    <a:pt x="4083" y="535"/>
                  </a:cubicBezTo>
                  <a:cubicBezTo>
                    <a:pt x="4147" y="535"/>
                    <a:pt x="4210" y="533"/>
                    <a:pt x="4273" y="533"/>
                  </a:cubicBezTo>
                  <a:close/>
                  <a:moveTo>
                    <a:pt x="20726" y="1"/>
                  </a:moveTo>
                  <a:cubicBezTo>
                    <a:pt x="20569" y="1"/>
                    <a:pt x="20411" y="2"/>
                    <a:pt x="20254" y="4"/>
                  </a:cubicBezTo>
                  <a:cubicBezTo>
                    <a:pt x="19929" y="8"/>
                    <a:pt x="19604" y="14"/>
                    <a:pt x="19279" y="14"/>
                  </a:cubicBezTo>
                  <a:cubicBezTo>
                    <a:pt x="19194" y="14"/>
                    <a:pt x="19110" y="14"/>
                    <a:pt x="19025" y="13"/>
                  </a:cubicBezTo>
                  <a:cubicBezTo>
                    <a:pt x="18809" y="11"/>
                    <a:pt x="18591" y="10"/>
                    <a:pt x="18374" y="6"/>
                  </a:cubicBezTo>
                  <a:cubicBezTo>
                    <a:pt x="18231" y="5"/>
                    <a:pt x="18088" y="2"/>
                    <a:pt x="17945" y="2"/>
                  </a:cubicBezTo>
                  <a:cubicBezTo>
                    <a:pt x="17895" y="2"/>
                    <a:pt x="17846" y="2"/>
                    <a:pt x="17797" y="3"/>
                  </a:cubicBezTo>
                  <a:cubicBezTo>
                    <a:pt x="17388" y="10"/>
                    <a:pt x="16981" y="23"/>
                    <a:pt x="16574" y="34"/>
                  </a:cubicBezTo>
                  <a:cubicBezTo>
                    <a:pt x="16166" y="44"/>
                    <a:pt x="15757" y="44"/>
                    <a:pt x="15348" y="44"/>
                  </a:cubicBezTo>
                  <a:cubicBezTo>
                    <a:pt x="14940" y="44"/>
                    <a:pt x="14531" y="45"/>
                    <a:pt x="14124" y="55"/>
                  </a:cubicBezTo>
                  <a:cubicBezTo>
                    <a:pt x="13938" y="60"/>
                    <a:pt x="13755" y="73"/>
                    <a:pt x="13570" y="73"/>
                  </a:cubicBezTo>
                  <a:cubicBezTo>
                    <a:pt x="13563" y="73"/>
                    <a:pt x="13555" y="73"/>
                    <a:pt x="13548" y="73"/>
                  </a:cubicBezTo>
                  <a:cubicBezTo>
                    <a:pt x="13353" y="73"/>
                    <a:pt x="13159" y="70"/>
                    <a:pt x="12965" y="66"/>
                  </a:cubicBezTo>
                  <a:cubicBezTo>
                    <a:pt x="12755" y="61"/>
                    <a:pt x="12547" y="55"/>
                    <a:pt x="12337" y="55"/>
                  </a:cubicBezTo>
                  <a:cubicBezTo>
                    <a:pt x="12315" y="55"/>
                    <a:pt x="12294" y="55"/>
                    <a:pt x="12273" y="55"/>
                  </a:cubicBezTo>
                  <a:cubicBezTo>
                    <a:pt x="12090" y="55"/>
                    <a:pt x="11907" y="59"/>
                    <a:pt x="11725" y="65"/>
                  </a:cubicBezTo>
                  <a:cubicBezTo>
                    <a:pt x="11338" y="76"/>
                    <a:pt x="10953" y="91"/>
                    <a:pt x="10566" y="99"/>
                  </a:cubicBezTo>
                  <a:cubicBezTo>
                    <a:pt x="10145" y="107"/>
                    <a:pt x="9724" y="106"/>
                    <a:pt x="9302" y="108"/>
                  </a:cubicBezTo>
                  <a:cubicBezTo>
                    <a:pt x="8904" y="110"/>
                    <a:pt x="8506" y="127"/>
                    <a:pt x="8109" y="134"/>
                  </a:cubicBezTo>
                  <a:cubicBezTo>
                    <a:pt x="7933" y="137"/>
                    <a:pt x="7758" y="139"/>
                    <a:pt x="7582" y="139"/>
                  </a:cubicBezTo>
                  <a:cubicBezTo>
                    <a:pt x="7545" y="139"/>
                    <a:pt x="7507" y="139"/>
                    <a:pt x="7469" y="139"/>
                  </a:cubicBezTo>
                  <a:cubicBezTo>
                    <a:pt x="7278" y="138"/>
                    <a:pt x="7086" y="134"/>
                    <a:pt x="6894" y="132"/>
                  </a:cubicBezTo>
                  <a:cubicBezTo>
                    <a:pt x="6696" y="130"/>
                    <a:pt x="6499" y="128"/>
                    <a:pt x="6300" y="128"/>
                  </a:cubicBezTo>
                  <a:cubicBezTo>
                    <a:pt x="6102" y="128"/>
                    <a:pt x="5904" y="130"/>
                    <a:pt x="5706" y="134"/>
                  </a:cubicBezTo>
                  <a:cubicBezTo>
                    <a:pt x="5297" y="145"/>
                    <a:pt x="4887" y="158"/>
                    <a:pt x="4477" y="166"/>
                  </a:cubicBezTo>
                  <a:cubicBezTo>
                    <a:pt x="4420" y="168"/>
                    <a:pt x="4362" y="168"/>
                    <a:pt x="4305" y="168"/>
                  </a:cubicBezTo>
                  <a:cubicBezTo>
                    <a:pt x="4166" y="168"/>
                    <a:pt x="4027" y="165"/>
                    <a:pt x="3887" y="162"/>
                  </a:cubicBezTo>
                  <a:cubicBezTo>
                    <a:pt x="3814" y="160"/>
                    <a:pt x="3741" y="159"/>
                    <a:pt x="3668" y="159"/>
                  </a:cubicBezTo>
                  <a:cubicBezTo>
                    <a:pt x="3551" y="159"/>
                    <a:pt x="3434" y="161"/>
                    <a:pt x="3317" y="166"/>
                  </a:cubicBezTo>
                  <a:cubicBezTo>
                    <a:pt x="2929" y="181"/>
                    <a:pt x="2544" y="225"/>
                    <a:pt x="2157" y="261"/>
                  </a:cubicBezTo>
                  <a:lnTo>
                    <a:pt x="2160" y="261"/>
                  </a:lnTo>
                  <a:cubicBezTo>
                    <a:pt x="2089" y="266"/>
                    <a:pt x="2019" y="272"/>
                    <a:pt x="1948" y="276"/>
                  </a:cubicBezTo>
                  <a:cubicBezTo>
                    <a:pt x="1876" y="282"/>
                    <a:pt x="1802" y="282"/>
                    <a:pt x="1730" y="283"/>
                  </a:cubicBezTo>
                  <a:cubicBezTo>
                    <a:pt x="1694" y="284"/>
                    <a:pt x="1658" y="284"/>
                    <a:pt x="1622" y="284"/>
                  </a:cubicBezTo>
                  <a:cubicBezTo>
                    <a:pt x="1531" y="284"/>
                    <a:pt x="1440" y="282"/>
                    <a:pt x="1349" y="278"/>
                  </a:cubicBezTo>
                  <a:cubicBezTo>
                    <a:pt x="1214" y="273"/>
                    <a:pt x="1078" y="266"/>
                    <a:pt x="943" y="262"/>
                  </a:cubicBezTo>
                  <a:cubicBezTo>
                    <a:pt x="921" y="262"/>
                    <a:pt x="900" y="262"/>
                    <a:pt x="878" y="262"/>
                  </a:cubicBezTo>
                  <a:cubicBezTo>
                    <a:pt x="784" y="262"/>
                    <a:pt x="692" y="267"/>
                    <a:pt x="599" y="286"/>
                  </a:cubicBezTo>
                  <a:cubicBezTo>
                    <a:pt x="561" y="294"/>
                    <a:pt x="525" y="305"/>
                    <a:pt x="487" y="314"/>
                  </a:cubicBezTo>
                  <a:cubicBezTo>
                    <a:pt x="388" y="338"/>
                    <a:pt x="332" y="449"/>
                    <a:pt x="360" y="543"/>
                  </a:cubicBezTo>
                  <a:cubicBezTo>
                    <a:pt x="361" y="548"/>
                    <a:pt x="364" y="552"/>
                    <a:pt x="367" y="556"/>
                  </a:cubicBezTo>
                  <a:cubicBezTo>
                    <a:pt x="284" y="569"/>
                    <a:pt x="215" y="625"/>
                    <a:pt x="204" y="714"/>
                  </a:cubicBezTo>
                  <a:cubicBezTo>
                    <a:pt x="199" y="765"/>
                    <a:pt x="218" y="820"/>
                    <a:pt x="252" y="860"/>
                  </a:cubicBezTo>
                  <a:cubicBezTo>
                    <a:pt x="212" y="880"/>
                    <a:pt x="172" y="900"/>
                    <a:pt x="136" y="927"/>
                  </a:cubicBezTo>
                  <a:cubicBezTo>
                    <a:pt x="52" y="986"/>
                    <a:pt x="1" y="1074"/>
                    <a:pt x="17" y="1178"/>
                  </a:cubicBezTo>
                  <a:cubicBezTo>
                    <a:pt x="33" y="1287"/>
                    <a:pt x="105" y="1372"/>
                    <a:pt x="197" y="1423"/>
                  </a:cubicBezTo>
                  <a:cubicBezTo>
                    <a:pt x="241" y="1448"/>
                    <a:pt x="290" y="1462"/>
                    <a:pt x="340" y="1471"/>
                  </a:cubicBezTo>
                  <a:cubicBezTo>
                    <a:pt x="380" y="1492"/>
                    <a:pt x="426" y="1504"/>
                    <a:pt x="471" y="1508"/>
                  </a:cubicBezTo>
                  <a:cubicBezTo>
                    <a:pt x="502" y="1510"/>
                    <a:pt x="534" y="1511"/>
                    <a:pt x="565" y="1511"/>
                  </a:cubicBezTo>
                  <a:cubicBezTo>
                    <a:pt x="657" y="1511"/>
                    <a:pt x="749" y="1502"/>
                    <a:pt x="841" y="1485"/>
                  </a:cubicBezTo>
                  <a:cubicBezTo>
                    <a:pt x="880" y="1477"/>
                    <a:pt x="919" y="1469"/>
                    <a:pt x="958" y="1461"/>
                  </a:cubicBezTo>
                  <a:cubicBezTo>
                    <a:pt x="983" y="1472"/>
                    <a:pt x="1013" y="1480"/>
                    <a:pt x="1037" y="1486"/>
                  </a:cubicBezTo>
                  <a:cubicBezTo>
                    <a:pt x="1118" y="1503"/>
                    <a:pt x="1203" y="1514"/>
                    <a:pt x="1285" y="1524"/>
                  </a:cubicBezTo>
                  <a:cubicBezTo>
                    <a:pt x="1391" y="1535"/>
                    <a:pt x="1499" y="1538"/>
                    <a:pt x="1606" y="1542"/>
                  </a:cubicBezTo>
                  <a:cubicBezTo>
                    <a:pt x="1644" y="1543"/>
                    <a:pt x="1681" y="1543"/>
                    <a:pt x="1718" y="1543"/>
                  </a:cubicBezTo>
                  <a:cubicBezTo>
                    <a:pt x="1814" y="1543"/>
                    <a:pt x="1909" y="1541"/>
                    <a:pt x="2005" y="1538"/>
                  </a:cubicBezTo>
                  <a:cubicBezTo>
                    <a:pt x="2066" y="1549"/>
                    <a:pt x="2127" y="1557"/>
                    <a:pt x="2189" y="1557"/>
                  </a:cubicBezTo>
                  <a:cubicBezTo>
                    <a:pt x="2194" y="1557"/>
                    <a:pt x="2198" y="1557"/>
                    <a:pt x="2202" y="1557"/>
                  </a:cubicBezTo>
                  <a:lnTo>
                    <a:pt x="2217" y="1557"/>
                  </a:lnTo>
                  <a:cubicBezTo>
                    <a:pt x="2275" y="1556"/>
                    <a:pt x="2332" y="1553"/>
                    <a:pt x="2391" y="1552"/>
                  </a:cubicBezTo>
                  <a:cubicBezTo>
                    <a:pt x="2460" y="1548"/>
                    <a:pt x="2530" y="1545"/>
                    <a:pt x="2600" y="1543"/>
                  </a:cubicBezTo>
                  <a:cubicBezTo>
                    <a:pt x="2718" y="1537"/>
                    <a:pt x="2837" y="1533"/>
                    <a:pt x="2956" y="1529"/>
                  </a:cubicBezTo>
                  <a:cubicBezTo>
                    <a:pt x="3082" y="1525"/>
                    <a:pt x="3208" y="1522"/>
                    <a:pt x="3334" y="1519"/>
                  </a:cubicBezTo>
                  <a:cubicBezTo>
                    <a:pt x="3367" y="1518"/>
                    <a:pt x="3401" y="1518"/>
                    <a:pt x="3436" y="1518"/>
                  </a:cubicBezTo>
                  <a:cubicBezTo>
                    <a:pt x="3557" y="1517"/>
                    <a:pt x="3680" y="1516"/>
                    <a:pt x="3801" y="1500"/>
                  </a:cubicBezTo>
                  <a:cubicBezTo>
                    <a:pt x="3838" y="1494"/>
                    <a:pt x="3871" y="1477"/>
                    <a:pt x="3898" y="1453"/>
                  </a:cubicBezTo>
                  <a:cubicBezTo>
                    <a:pt x="4012" y="1450"/>
                    <a:pt x="4125" y="1445"/>
                    <a:pt x="4239" y="1436"/>
                  </a:cubicBezTo>
                  <a:cubicBezTo>
                    <a:pt x="4278" y="1439"/>
                    <a:pt x="4319" y="1442"/>
                    <a:pt x="4360" y="1442"/>
                  </a:cubicBezTo>
                  <a:cubicBezTo>
                    <a:pt x="4368" y="1442"/>
                    <a:pt x="4376" y="1441"/>
                    <a:pt x="4385" y="1441"/>
                  </a:cubicBezTo>
                  <a:cubicBezTo>
                    <a:pt x="4470" y="1441"/>
                    <a:pt x="4555" y="1442"/>
                    <a:pt x="4640" y="1442"/>
                  </a:cubicBezTo>
                  <a:cubicBezTo>
                    <a:pt x="4726" y="1442"/>
                    <a:pt x="4811" y="1441"/>
                    <a:pt x="4896" y="1439"/>
                  </a:cubicBezTo>
                  <a:cubicBezTo>
                    <a:pt x="5037" y="1436"/>
                    <a:pt x="5177" y="1430"/>
                    <a:pt x="5317" y="1425"/>
                  </a:cubicBezTo>
                  <a:cubicBezTo>
                    <a:pt x="5548" y="1417"/>
                    <a:pt x="5778" y="1409"/>
                    <a:pt x="6009" y="1402"/>
                  </a:cubicBezTo>
                  <a:cubicBezTo>
                    <a:pt x="6553" y="1383"/>
                    <a:pt x="7096" y="1362"/>
                    <a:pt x="7639" y="1349"/>
                  </a:cubicBezTo>
                  <a:cubicBezTo>
                    <a:pt x="7927" y="1342"/>
                    <a:pt x="8216" y="1335"/>
                    <a:pt x="8504" y="1329"/>
                  </a:cubicBezTo>
                  <a:cubicBezTo>
                    <a:pt x="8647" y="1327"/>
                    <a:pt x="8790" y="1325"/>
                    <a:pt x="8932" y="1321"/>
                  </a:cubicBezTo>
                  <a:cubicBezTo>
                    <a:pt x="9009" y="1320"/>
                    <a:pt x="9086" y="1317"/>
                    <a:pt x="9162" y="1314"/>
                  </a:cubicBezTo>
                  <a:cubicBezTo>
                    <a:pt x="9234" y="1325"/>
                    <a:pt x="9305" y="1332"/>
                    <a:pt x="9377" y="1333"/>
                  </a:cubicBezTo>
                  <a:cubicBezTo>
                    <a:pt x="9391" y="1333"/>
                    <a:pt x="9404" y="1333"/>
                    <a:pt x="9418" y="1333"/>
                  </a:cubicBezTo>
                  <a:cubicBezTo>
                    <a:pt x="9481" y="1333"/>
                    <a:pt x="9543" y="1331"/>
                    <a:pt x="9605" y="1328"/>
                  </a:cubicBezTo>
                  <a:cubicBezTo>
                    <a:pt x="9678" y="1325"/>
                    <a:pt x="9749" y="1322"/>
                    <a:pt x="9821" y="1319"/>
                  </a:cubicBezTo>
                  <a:cubicBezTo>
                    <a:pt x="9958" y="1312"/>
                    <a:pt x="10095" y="1305"/>
                    <a:pt x="10233" y="1298"/>
                  </a:cubicBezTo>
                  <a:lnTo>
                    <a:pt x="10258" y="1297"/>
                  </a:lnTo>
                  <a:cubicBezTo>
                    <a:pt x="10379" y="1296"/>
                    <a:pt x="10500" y="1296"/>
                    <a:pt x="10622" y="1296"/>
                  </a:cubicBezTo>
                  <a:cubicBezTo>
                    <a:pt x="10770" y="1296"/>
                    <a:pt x="10918" y="1296"/>
                    <a:pt x="11066" y="1298"/>
                  </a:cubicBezTo>
                  <a:cubicBezTo>
                    <a:pt x="11354" y="1303"/>
                    <a:pt x="11642" y="1306"/>
                    <a:pt x="11932" y="1314"/>
                  </a:cubicBezTo>
                  <a:cubicBezTo>
                    <a:pt x="12206" y="1321"/>
                    <a:pt x="12481" y="1335"/>
                    <a:pt x="12756" y="1335"/>
                  </a:cubicBezTo>
                  <a:cubicBezTo>
                    <a:pt x="12806" y="1335"/>
                    <a:pt x="12855" y="1335"/>
                    <a:pt x="12905" y="1334"/>
                  </a:cubicBezTo>
                  <a:cubicBezTo>
                    <a:pt x="12914" y="1333"/>
                    <a:pt x="12924" y="1332"/>
                    <a:pt x="12933" y="1330"/>
                  </a:cubicBezTo>
                  <a:cubicBezTo>
                    <a:pt x="13438" y="1317"/>
                    <a:pt x="13941" y="1286"/>
                    <a:pt x="14445" y="1269"/>
                  </a:cubicBezTo>
                  <a:cubicBezTo>
                    <a:pt x="14569" y="1269"/>
                    <a:pt x="14692" y="1267"/>
                    <a:pt x="14817" y="1267"/>
                  </a:cubicBezTo>
                  <a:cubicBezTo>
                    <a:pt x="15368" y="1264"/>
                    <a:pt x="15919" y="1264"/>
                    <a:pt x="16470" y="1261"/>
                  </a:cubicBezTo>
                  <a:lnTo>
                    <a:pt x="16569" y="1261"/>
                  </a:lnTo>
                  <a:cubicBezTo>
                    <a:pt x="16592" y="1332"/>
                    <a:pt x="16661" y="1388"/>
                    <a:pt x="16739" y="1388"/>
                  </a:cubicBezTo>
                  <a:cubicBezTo>
                    <a:pt x="16740" y="1388"/>
                    <a:pt x="16740" y="1388"/>
                    <a:pt x="16741" y="1388"/>
                  </a:cubicBezTo>
                  <a:lnTo>
                    <a:pt x="16748" y="1388"/>
                  </a:lnTo>
                  <a:cubicBezTo>
                    <a:pt x="17299" y="1364"/>
                    <a:pt x="17852" y="1337"/>
                    <a:pt x="18403" y="1311"/>
                  </a:cubicBezTo>
                  <a:cubicBezTo>
                    <a:pt x="18644" y="1298"/>
                    <a:pt x="18885" y="1285"/>
                    <a:pt x="19127" y="1272"/>
                  </a:cubicBezTo>
                  <a:cubicBezTo>
                    <a:pt x="19236" y="1266"/>
                    <a:pt x="19346" y="1258"/>
                    <a:pt x="19456" y="1251"/>
                  </a:cubicBezTo>
                  <a:cubicBezTo>
                    <a:pt x="19528" y="1246"/>
                    <a:pt x="19599" y="1242"/>
                    <a:pt x="19671" y="1237"/>
                  </a:cubicBezTo>
                  <a:cubicBezTo>
                    <a:pt x="19773" y="1231"/>
                    <a:pt x="19873" y="1216"/>
                    <a:pt x="19974" y="1203"/>
                  </a:cubicBezTo>
                  <a:cubicBezTo>
                    <a:pt x="19991" y="1253"/>
                    <a:pt x="20030" y="1295"/>
                    <a:pt x="20080" y="1315"/>
                  </a:cubicBezTo>
                  <a:cubicBezTo>
                    <a:pt x="20128" y="1335"/>
                    <a:pt x="20182" y="1341"/>
                    <a:pt x="20234" y="1341"/>
                  </a:cubicBezTo>
                  <a:cubicBezTo>
                    <a:pt x="20251" y="1341"/>
                    <a:pt x="20268" y="1340"/>
                    <a:pt x="20284" y="1340"/>
                  </a:cubicBezTo>
                  <a:cubicBezTo>
                    <a:pt x="20335" y="1337"/>
                    <a:pt x="20384" y="1335"/>
                    <a:pt x="20435" y="1334"/>
                  </a:cubicBezTo>
                  <a:cubicBezTo>
                    <a:pt x="20526" y="1334"/>
                    <a:pt x="20616" y="1334"/>
                    <a:pt x="20708" y="1333"/>
                  </a:cubicBezTo>
                  <a:cubicBezTo>
                    <a:pt x="20839" y="1333"/>
                    <a:pt x="20970" y="1333"/>
                    <a:pt x="21101" y="1330"/>
                  </a:cubicBezTo>
                  <a:cubicBezTo>
                    <a:pt x="21404" y="1327"/>
                    <a:pt x="21706" y="1321"/>
                    <a:pt x="22009" y="1312"/>
                  </a:cubicBezTo>
                  <a:cubicBezTo>
                    <a:pt x="22286" y="1305"/>
                    <a:pt x="22564" y="1291"/>
                    <a:pt x="22841" y="1278"/>
                  </a:cubicBezTo>
                  <a:cubicBezTo>
                    <a:pt x="22972" y="1272"/>
                    <a:pt x="23104" y="1258"/>
                    <a:pt x="23235" y="1249"/>
                  </a:cubicBezTo>
                  <a:cubicBezTo>
                    <a:pt x="23289" y="1245"/>
                    <a:pt x="23341" y="1240"/>
                    <a:pt x="23394" y="1234"/>
                  </a:cubicBezTo>
                  <a:cubicBezTo>
                    <a:pt x="23463" y="1234"/>
                    <a:pt x="23531" y="1233"/>
                    <a:pt x="23600" y="1232"/>
                  </a:cubicBezTo>
                  <a:cubicBezTo>
                    <a:pt x="23665" y="1231"/>
                    <a:pt x="23730" y="1231"/>
                    <a:pt x="23795" y="1230"/>
                  </a:cubicBezTo>
                  <a:cubicBezTo>
                    <a:pt x="23807" y="1230"/>
                    <a:pt x="23819" y="1230"/>
                    <a:pt x="23830" y="1230"/>
                  </a:cubicBezTo>
                  <a:cubicBezTo>
                    <a:pt x="23857" y="1230"/>
                    <a:pt x="23884" y="1230"/>
                    <a:pt x="23911" y="1230"/>
                  </a:cubicBezTo>
                  <a:cubicBezTo>
                    <a:pt x="23997" y="1230"/>
                    <a:pt x="24083" y="1228"/>
                    <a:pt x="24169" y="1210"/>
                  </a:cubicBezTo>
                  <a:cubicBezTo>
                    <a:pt x="24193" y="1205"/>
                    <a:pt x="24217" y="1195"/>
                    <a:pt x="24237" y="1183"/>
                  </a:cubicBezTo>
                  <a:cubicBezTo>
                    <a:pt x="24264" y="1205"/>
                    <a:pt x="24296" y="1219"/>
                    <a:pt x="24330" y="1221"/>
                  </a:cubicBezTo>
                  <a:cubicBezTo>
                    <a:pt x="24340" y="1222"/>
                    <a:pt x="24348" y="1222"/>
                    <a:pt x="24356" y="1222"/>
                  </a:cubicBezTo>
                  <a:lnTo>
                    <a:pt x="24357" y="1222"/>
                  </a:lnTo>
                  <a:cubicBezTo>
                    <a:pt x="24382" y="1223"/>
                    <a:pt x="24407" y="1223"/>
                    <a:pt x="24433" y="1223"/>
                  </a:cubicBezTo>
                  <a:cubicBezTo>
                    <a:pt x="24580" y="1223"/>
                    <a:pt x="24727" y="1208"/>
                    <a:pt x="24875" y="1202"/>
                  </a:cubicBezTo>
                  <a:cubicBezTo>
                    <a:pt x="25014" y="1198"/>
                    <a:pt x="25153" y="1192"/>
                    <a:pt x="25290" y="1187"/>
                  </a:cubicBezTo>
                  <a:cubicBezTo>
                    <a:pt x="25474" y="1181"/>
                    <a:pt x="25658" y="1178"/>
                    <a:pt x="25842" y="1175"/>
                  </a:cubicBezTo>
                  <a:cubicBezTo>
                    <a:pt x="25864" y="1230"/>
                    <a:pt x="25907" y="1274"/>
                    <a:pt x="25967" y="1289"/>
                  </a:cubicBezTo>
                  <a:cubicBezTo>
                    <a:pt x="26057" y="1312"/>
                    <a:pt x="26153" y="1312"/>
                    <a:pt x="26245" y="1314"/>
                  </a:cubicBezTo>
                  <a:cubicBezTo>
                    <a:pt x="26316" y="1315"/>
                    <a:pt x="26388" y="1316"/>
                    <a:pt x="26459" y="1316"/>
                  </a:cubicBezTo>
                  <a:cubicBezTo>
                    <a:pt x="26809" y="1316"/>
                    <a:pt x="27159" y="1305"/>
                    <a:pt x="27507" y="1294"/>
                  </a:cubicBezTo>
                  <a:cubicBezTo>
                    <a:pt x="27719" y="1288"/>
                    <a:pt x="27930" y="1286"/>
                    <a:pt x="28142" y="1281"/>
                  </a:cubicBezTo>
                  <a:cubicBezTo>
                    <a:pt x="28357" y="1278"/>
                    <a:pt x="28572" y="1269"/>
                    <a:pt x="28787" y="1263"/>
                  </a:cubicBezTo>
                  <a:cubicBezTo>
                    <a:pt x="28990" y="1257"/>
                    <a:pt x="29194" y="1248"/>
                    <a:pt x="29397" y="1240"/>
                  </a:cubicBezTo>
                  <a:cubicBezTo>
                    <a:pt x="29542" y="1234"/>
                    <a:pt x="29688" y="1224"/>
                    <a:pt x="29833" y="1214"/>
                  </a:cubicBezTo>
                  <a:cubicBezTo>
                    <a:pt x="29852" y="1275"/>
                    <a:pt x="29901" y="1326"/>
                    <a:pt x="29966" y="1341"/>
                  </a:cubicBezTo>
                  <a:cubicBezTo>
                    <a:pt x="29970" y="1342"/>
                    <a:pt x="29975" y="1343"/>
                    <a:pt x="29979" y="1343"/>
                  </a:cubicBezTo>
                  <a:cubicBezTo>
                    <a:pt x="30001" y="1364"/>
                    <a:pt x="30028" y="1378"/>
                    <a:pt x="30058" y="1388"/>
                  </a:cubicBezTo>
                  <a:cubicBezTo>
                    <a:pt x="30140" y="1412"/>
                    <a:pt x="30231" y="1407"/>
                    <a:pt x="30315" y="1409"/>
                  </a:cubicBezTo>
                  <a:lnTo>
                    <a:pt x="30309" y="1409"/>
                  </a:lnTo>
                  <a:cubicBezTo>
                    <a:pt x="30586" y="1422"/>
                    <a:pt x="30867" y="1432"/>
                    <a:pt x="31146" y="1442"/>
                  </a:cubicBezTo>
                  <a:cubicBezTo>
                    <a:pt x="31338" y="1455"/>
                    <a:pt x="31530" y="1470"/>
                    <a:pt x="31722" y="1488"/>
                  </a:cubicBezTo>
                  <a:cubicBezTo>
                    <a:pt x="31933" y="1506"/>
                    <a:pt x="32144" y="1530"/>
                    <a:pt x="32355" y="1545"/>
                  </a:cubicBezTo>
                  <a:cubicBezTo>
                    <a:pt x="32558" y="1559"/>
                    <a:pt x="32761" y="1578"/>
                    <a:pt x="32965" y="1588"/>
                  </a:cubicBezTo>
                  <a:cubicBezTo>
                    <a:pt x="33103" y="1595"/>
                    <a:pt x="33242" y="1601"/>
                    <a:pt x="33380" y="1608"/>
                  </a:cubicBezTo>
                  <a:cubicBezTo>
                    <a:pt x="33379" y="1608"/>
                    <a:pt x="33379" y="1607"/>
                    <a:pt x="33378" y="1607"/>
                  </a:cubicBezTo>
                  <a:lnTo>
                    <a:pt x="33378" y="1607"/>
                  </a:lnTo>
                  <a:cubicBezTo>
                    <a:pt x="33573" y="1616"/>
                    <a:pt x="33768" y="1621"/>
                    <a:pt x="33964" y="1627"/>
                  </a:cubicBezTo>
                  <a:cubicBezTo>
                    <a:pt x="33966" y="1627"/>
                    <a:pt x="33967" y="1627"/>
                    <a:pt x="33969" y="1627"/>
                  </a:cubicBezTo>
                  <a:cubicBezTo>
                    <a:pt x="34044" y="1627"/>
                    <a:pt x="34109" y="1573"/>
                    <a:pt x="34135" y="1505"/>
                  </a:cubicBezTo>
                  <a:cubicBezTo>
                    <a:pt x="34209" y="1506"/>
                    <a:pt x="34283" y="1509"/>
                    <a:pt x="34359" y="1511"/>
                  </a:cubicBezTo>
                  <a:cubicBezTo>
                    <a:pt x="34663" y="1519"/>
                    <a:pt x="34967" y="1528"/>
                    <a:pt x="35272" y="1540"/>
                  </a:cubicBezTo>
                  <a:cubicBezTo>
                    <a:pt x="35654" y="1554"/>
                    <a:pt x="36037" y="1570"/>
                    <a:pt x="36420" y="1576"/>
                  </a:cubicBezTo>
                  <a:cubicBezTo>
                    <a:pt x="36771" y="1595"/>
                    <a:pt x="37124" y="1612"/>
                    <a:pt x="37475" y="1627"/>
                  </a:cubicBezTo>
                  <a:lnTo>
                    <a:pt x="37469" y="1627"/>
                  </a:lnTo>
                  <a:cubicBezTo>
                    <a:pt x="37689" y="1636"/>
                    <a:pt x="37910" y="1640"/>
                    <a:pt x="38131" y="1645"/>
                  </a:cubicBezTo>
                  <a:cubicBezTo>
                    <a:pt x="38351" y="1649"/>
                    <a:pt x="38571" y="1655"/>
                    <a:pt x="38792" y="1655"/>
                  </a:cubicBezTo>
                  <a:lnTo>
                    <a:pt x="38794" y="1655"/>
                  </a:lnTo>
                  <a:cubicBezTo>
                    <a:pt x="38885" y="1654"/>
                    <a:pt x="38962" y="1580"/>
                    <a:pt x="38973" y="1490"/>
                  </a:cubicBezTo>
                  <a:cubicBezTo>
                    <a:pt x="38982" y="1398"/>
                    <a:pt x="38921" y="1312"/>
                    <a:pt x="38833" y="1290"/>
                  </a:cubicBezTo>
                  <a:cubicBezTo>
                    <a:pt x="38832" y="1289"/>
                    <a:pt x="38830" y="1289"/>
                    <a:pt x="38829" y="1289"/>
                  </a:cubicBezTo>
                  <a:cubicBezTo>
                    <a:pt x="38769" y="1259"/>
                    <a:pt x="38711" y="1233"/>
                    <a:pt x="38647" y="1214"/>
                  </a:cubicBezTo>
                  <a:cubicBezTo>
                    <a:pt x="38635" y="1211"/>
                    <a:pt x="38624" y="1208"/>
                    <a:pt x="38612" y="1205"/>
                  </a:cubicBezTo>
                  <a:lnTo>
                    <a:pt x="38619" y="1193"/>
                  </a:lnTo>
                  <a:cubicBezTo>
                    <a:pt x="38674" y="1110"/>
                    <a:pt x="38635" y="986"/>
                    <a:pt x="38551" y="940"/>
                  </a:cubicBezTo>
                  <a:cubicBezTo>
                    <a:pt x="38534" y="931"/>
                    <a:pt x="38518" y="923"/>
                    <a:pt x="38500" y="914"/>
                  </a:cubicBezTo>
                  <a:cubicBezTo>
                    <a:pt x="38504" y="910"/>
                    <a:pt x="38506" y="905"/>
                    <a:pt x="38510" y="900"/>
                  </a:cubicBezTo>
                  <a:cubicBezTo>
                    <a:pt x="38543" y="846"/>
                    <a:pt x="38540" y="771"/>
                    <a:pt x="38507" y="715"/>
                  </a:cubicBezTo>
                  <a:cubicBezTo>
                    <a:pt x="38479" y="665"/>
                    <a:pt x="38427" y="634"/>
                    <a:pt x="38369" y="626"/>
                  </a:cubicBezTo>
                  <a:cubicBezTo>
                    <a:pt x="38361" y="625"/>
                    <a:pt x="38352" y="624"/>
                    <a:pt x="38344" y="623"/>
                  </a:cubicBezTo>
                  <a:cubicBezTo>
                    <a:pt x="38359" y="595"/>
                    <a:pt x="38370" y="564"/>
                    <a:pt x="38370" y="531"/>
                  </a:cubicBezTo>
                  <a:cubicBezTo>
                    <a:pt x="38367" y="434"/>
                    <a:pt x="38284" y="349"/>
                    <a:pt x="38186" y="349"/>
                  </a:cubicBezTo>
                  <a:cubicBezTo>
                    <a:pt x="38184" y="349"/>
                    <a:pt x="38182" y="349"/>
                    <a:pt x="38180" y="349"/>
                  </a:cubicBezTo>
                  <a:cubicBezTo>
                    <a:pt x="38158" y="350"/>
                    <a:pt x="38137" y="351"/>
                    <a:pt x="38114" y="351"/>
                  </a:cubicBezTo>
                  <a:cubicBezTo>
                    <a:pt x="38105" y="351"/>
                    <a:pt x="38096" y="351"/>
                    <a:pt x="38086" y="350"/>
                  </a:cubicBezTo>
                  <a:cubicBezTo>
                    <a:pt x="37917" y="341"/>
                    <a:pt x="37746" y="334"/>
                    <a:pt x="37576" y="327"/>
                  </a:cubicBezTo>
                  <a:lnTo>
                    <a:pt x="37576" y="327"/>
                  </a:lnTo>
                  <a:cubicBezTo>
                    <a:pt x="37576" y="327"/>
                    <a:pt x="37577" y="327"/>
                    <a:pt x="37577" y="327"/>
                  </a:cubicBezTo>
                  <a:lnTo>
                    <a:pt x="37577" y="327"/>
                  </a:lnTo>
                  <a:cubicBezTo>
                    <a:pt x="37576" y="327"/>
                    <a:pt x="37576" y="327"/>
                    <a:pt x="37575" y="327"/>
                  </a:cubicBezTo>
                  <a:lnTo>
                    <a:pt x="37575" y="327"/>
                  </a:lnTo>
                  <a:cubicBezTo>
                    <a:pt x="37576" y="327"/>
                    <a:pt x="37576" y="327"/>
                    <a:pt x="37576" y="327"/>
                  </a:cubicBezTo>
                  <a:lnTo>
                    <a:pt x="37576" y="327"/>
                  </a:lnTo>
                  <a:cubicBezTo>
                    <a:pt x="37574" y="327"/>
                    <a:pt x="37572" y="326"/>
                    <a:pt x="37570" y="326"/>
                  </a:cubicBezTo>
                  <a:lnTo>
                    <a:pt x="37570" y="326"/>
                  </a:lnTo>
                  <a:cubicBezTo>
                    <a:pt x="37572" y="327"/>
                    <a:pt x="37574" y="327"/>
                    <a:pt x="37575" y="327"/>
                  </a:cubicBezTo>
                  <a:lnTo>
                    <a:pt x="37575" y="327"/>
                  </a:lnTo>
                  <a:cubicBezTo>
                    <a:pt x="37573" y="327"/>
                    <a:pt x="37570" y="326"/>
                    <a:pt x="37567" y="326"/>
                  </a:cubicBezTo>
                  <a:cubicBezTo>
                    <a:pt x="37568" y="326"/>
                    <a:pt x="37569" y="326"/>
                    <a:pt x="37570" y="326"/>
                  </a:cubicBezTo>
                  <a:lnTo>
                    <a:pt x="37570" y="326"/>
                  </a:lnTo>
                  <a:cubicBezTo>
                    <a:pt x="37370" y="316"/>
                    <a:pt x="37171" y="293"/>
                    <a:pt x="36972" y="282"/>
                  </a:cubicBezTo>
                  <a:cubicBezTo>
                    <a:pt x="36828" y="275"/>
                    <a:pt x="36685" y="272"/>
                    <a:pt x="36541" y="272"/>
                  </a:cubicBezTo>
                  <a:cubicBezTo>
                    <a:pt x="36481" y="272"/>
                    <a:pt x="36422" y="273"/>
                    <a:pt x="36362" y="274"/>
                  </a:cubicBezTo>
                  <a:cubicBezTo>
                    <a:pt x="36141" y="278"/>
                    <a:pt x="35921" y="281"/>
                    <a:pt x="35700" y="288"/>
                  </a:cubicBezTo>
                  <a:cubicBezTo>
                    <a:pt x="35543" y="292"/>
                    <a:pt x="35387" y="296"/>
                    <a:pt x="35231" y="296"/>
                  </a:cubicBezTo>
                  <a:cubicBezTo>
                    <a:pt x="35171" y="296"/>
                    <a:pt x="35110" y="296"/>
                    <a:pt x="35049" y="294"/>
                  </a:cubicBezTo>
                  <a:cubicBezTo>
                    <a:pt x="34734" y="276"/>
                    <a:pt x="34419" y="244"/>
                    <a:pt x="34104" y="221"/>
                  </a:cubicBezTo>
                  <a:cubicBezTo>
                    <a:pt x="33774" y="198"/>
                    <a:pt x="33444" y="177"/>
                    <a:pt x="33113" y="165"/>
                  </a:cubicBezTo>
                  <a:cubicBezTo>
                    <a:pt x="32785" y="154"/>
                    <a:pt x="32457" y="143"/>
                    <a:pt x="32128" y="141"/>
                  </a:cubicBezTo>
                  <a:cubicBezTo>
                    <a:pt x="31803" y="139"/>
                    <a:pt x="31477" y="140"/>
                    <a:pt x="31151" y="131"/>
                  </a:cubicBezTo>
                  <a:cubicBezTo>
                    <a:pt x="30740" y="118"/>
                    <a:pt x="30329" y="108"/>
                    <a:pt x="29917" y="102"/>
                  </a:cubicBezTo>
                  <a:cubicBezTo>
                    <a:pt x="29531" y="95"/>
                    <a:pt x="29143" y="91"/>
                    <a:pt x="28757" y="83"/>
                  </a:cubicBezTo>
                  <a:cubicBezTo>
                    <a:pt x="28362" y="74"/>
                    <a:pt x="27967" y="61"/>
                    <a:pt x="27572" y="51"/>
                  </a:cubicBezTo>
                  <a:cubicBezTo>
                    <a:pt x="27280" y="44"/>
                    <a:pt x="26988" y="42"/>
                    <a:pt x="26696" y="42"/>
                  </a:cubicBezTo>
                  <a:cubicBezTo>
                    <a:pt x="26561" y="42"/>
                    <a:pt x="26426" y="42"/>
                    <a:pt x="26290" y="43"/>
                  </a:cubicBezTo>
                  <a:cubicBezTo>
                    <a:pt x="26173" y="43"/>
                    <a:pt x="26055" y="44"/>
                    <a:pt x="25938" y="44"/>
                  </a:cubicBezTo>
                  <a:cubicBezTo>
                    <a:pt x="25667" y="44"/>
                    <a:pt x="25397" y="42"/>
                    <a:pt x="25126" y="37"/>
                  </a:cubicBezTo>
                  <a:cubicBezTo>
                    <a:pt x="24701" y="30"/>
                    <a:pt x="24276" y="22"/>
                    <a:pt x="23849" y="18"/>
                  </a:cubicBezTo>
                  <a:cubicBezTo>
                    <a:pt x="23765" y="17"/>
                    <a:pt x="23681" y="16"/>
                    <a:pt x="23597" y="16"/>
                  </a:cubicBezTo>
                  <a:cubicBezTo>
                    <a:pt x="23285" y="16"/>
                    <a:pt x="22973" y="22"/>
                    <a:pt x="22661" y="25"/>
                  </a:cubicBezTo>
                  <a:cubicBezTo>
                    <a:pt x="22615" y="25"/>
                    <a:pt x="22569" y="25"/>
                    <a:pt x="22522" y="25"/>
                  </a:cubicBezTo>
                  <a:cubicBezTo>
                    <a:pt x="22170" y="25"/>
                    <a:pt x="21818" y="14"/>
                    <a:pt x="21465" y="7"/>
                  </a:cubicBezTo>
                  <a:cubicBezTo>
                    <a:pt x="21219" y="3"/>
                    <a:pt x="20972" y="1"/>
                    <a:pt x="207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1" name="Google Shape;4721;p59"/>
            <p:cNvSpPr/>
            <p:nvPr/>
          </p:nvSpPr>
          <p:spPr>
            <a:xfrm>
              <a:off x="7551500" y="2149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8" y="2"/>
                    <a:pt x="0" y="101"/>
                    <a:pt x="6" y="197"/>
                  </a:cubicBezTo>
                  <a:cubicBezTo>
                    <a:pt x="14" y="300"/>
                    <a:pt x="102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70"/>
                    <a:pt x="382" y="269"/>
                    <a:pt x="376" y="173"/>
                  </a:cubicBezTo>
                  <a:cubicBezTo>
                    <a:pt x="369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2" name="Google Shape;4722;p59"/>
            <p:cNvSpPr/>
            <p:nvPr/>
          </p:nvSpPr>
          <p:spPr>
            <a:xfrm>
              <a:off x="7565525" y="2149775"/>
              <a:ext cx="10625" cy="10150"/>
            </a:xfrm>
            <a:custGeom>
              <a:avLst/>
              <a:gdLst/>
              <a:ahLst/>
              <a:cxnLst/>
              <a:rect l="l" t="t" r="r" b="b"/>
              <a:pathLst>
                <a:path w="425" h="406" extrusionOk="0">
                  <a:moveTo>
                    <a:pt x="215" y="1"/>
                  </a:moveTo>
                  <a:cubicBezTo>
                    <a:pt x="160" y="1"/>
                    <a:pt x="106" y="24"/>
                    <a:pt x="70" y="69"/>
                  </a:cubicBezTo>
                  <a:cubicBezTo>
                    <a:pt x="45" y="99"/>
                    <a:pt x="25" y="132"/>
                    <a:pt x="18" y="172"/>
                  </a:cubicBezTo>
                  <a:cubicBezTo>
                    <a:pt x="1" y="256"/>
                    <a:pt x="42" y="347"/>
                    <a:pt x="120" y="386"/>
                  </a:cubicBezTo>
                  <a:cubicBezTo>
                    <a:pt x="148" y="400"/>
                    <a:pt x="178" y="405"/>
                    <a:pt x="207" y="405"/>
                  </a:cubicBezTo>
                  <a:cubicBezTo>
                    <a:pt x="322" y="404"/>
                    <a:pt x="425" y="299"/>
                    <a:pt x="401" y="174"/>
                  </a:cubicBezTo>
                  <a:cubicBezTo>
                    <a:pt x="400" y="171"/>
                    <a:pt x="399" y="168"/>
                    <a:pt x="399" y="164"/>
                  </a:cubicBezTo>
                  <a:cubicBezTo>
                    <a:pt x="393" y="113"/>
                    <a:pt x="365" y="63"/>
                    <a:pt x="320" y="33"/>
                  </a:cubicBezTo>
                  <a:cubicBezTo>
                    <a:pt x="288" y="11"/>
                    <a:pt x="252" y="1"/>
                    <a:pt x="2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3" name="Google Shape;4723;p59"/>
            <p:cNvSpPr/>
            <p:nvPr/>
          </p:nvSpPr>
          <p:spPr>
            <a:xfrm>
              <a:off x="7559750" y="213680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4" y="302"/>
                    <a:pt x="102" y="371"/>
                    <a:pt x="203" y="371"/>
                  </a:cubicBezTo>
                  <a:cubicBezTo>
                    <a:pt x="305" y="370"/>
                    <a:pt x="383" y="270"/>
                    <a:pt x="376" y="173"/>
                  </a:cubicBezTo>
                  <a:cubicBezTo>
                    <a:pt x="369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4" name="Google Shape;4724;p59"/>
            <p:cNvSpPr/>
            <p:nvPr/>
          </p:nvSpPr>
          <p:spPr>
            <a:xfrm>
              <a:off x="7760800" y="21522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3" y="1"/>
                  </a:moveTo>
                  <a:cubicBezTo>
                    <a:pt x="182" y="1"/>
                    <a:pt x="181" y="1"/>
                    <a:pt x="180" y="1"/>
                  </a:cubicBezTo>
                  <a:cubicBezTo>
                    <a:pt x="79" y="2"/>
                    <a:pt x="1" y="102"/>
                    <a:pt x="6" y="198"/>
                  </a:cubicBezTo>
                  <a:cubicBezTo>
                    <a:pt x="14" y="302"/>
                    <a:pt x="102" y="370"/>
                    <a:pt x="201" y="370"/>
                  </a:cubicBezTo>
                  <a:cubicBezTo>
                    <a:pt x="202" y="370"/>
                    <a:pt x="202" y="370"/>
                    <a:pt x="203" y="370"/>
                  </a:cubicBezTo>
                  <a:cubicBezTo>
                    <a:pt x="305" y="370"/>
                    <a:pt x="383" y="270"/>
                    <a:pt x="377" y="174"/>
                  </a:cubicBezTo>
                  <a:cubicBezTo>
                    <a:pt x="369" y="70"/>
                    <a:pt x="282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5" name="Google Shape;4725;p59"/>
            <p:cNvSpPr/>
            <p:nvPr/>
          </p:nvSpPr>
          <p:spPr>
            <a:xfrm>
              <a:off x="7775500" y="2151575"/>
              <a:ext cx="10350" cy="9550"/>
            </a:xfrm>
            <a:custGeom>
              <a:avLst/>
              <a:gdLst/>
              <a:ahLst/>
              <a:cxnLst/>
              <a:rect l="l" t="t" r="r" b="b"/>
              <a:pathLst>
                <a:path w="414" h="382" extrusionOk="0">
                  <a:moveTo>
                    <a:pt x="203" y="1"/>
                  </a:moveTo>
                  <a:cubicBezTo>
                    <a:pt x="160" y="1"/>
                    <a:pt x="118" y="15"/>
                    <a:pt x="82" y="45"/>
                  </a:cubicBezTo>
                  <a:cubicBezTo>
                    <a:pt x="38" y="80"/>
                    <a:pt x="20" y="131"/>
                    <a:pt x="13" y="184"/>
                  </a:cubicBezTo>
                  <a:cubicBezTo>
                    <a:pt x="0" y="284"/>
                    <a:pt x="90" y="375"/>
                    <a:pt x="186" y="381"/>
                  </a:cubicBezTo>
                  <a:lnTo>
                    <a:pt x="199" y="381"/>
                  </a:lnTo>
                  <a:cubicBezTo>
                    <a:pt x="260" y="380"/>
                    <a:pt x="312" y="351"/>
                    <a:pt x="345" y="305"/>
                  </a:cubicBezTo>
                  <a:cubicBezTo>
                    <a:pt x="354" y="294"/>
                    <a:pt x="362" y="282"/>
                    <a:pt x="369" y="268"/>
                  </a:cubicBezTo>
                  <a:cubicBezTo>
                    <a:pt x="413" y="181"/>
                    <a:pt x="379" y="60"/>
                    <a:pt x="286" y="19"/>
                  </a:cubicBezTo>
                  <a:cubicBezTo>
                    <a:pt x="259" y="7"/>
                    <a:pt x="231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6" name="Google Shape;4726;p59"/>
            <p:cNvSpPr/>
            <p:nvPr/>
          </p:nvSpPr>
          <p:spPr>
            <a:xfrm>
              <a:off x="7974825" y="1912275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1" y="70"/>
                    <a:pt x="6" y="176"/>
                  </a:cubicBezTo>
                  <a:cubicBezTo>
                    <a:pt x="1" y="272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70"/>
                    <a:pt x="370" y="301"/>
                    <a:pt x="376" y="196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7" name="Google Shape;4727;p59"/>
            <p:cNvSpPr/>
            <p:nvPr/>
          </p:nvSpPr>
          <p:spPr>
            <a:xfrm>
              <a:off x="7988950" y="191540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3" y="0"/>
                  </a:moveTo>
                  <a:cubicBezTo>
                    <a:pt x="202" y="0"/>
                    <a:pt x="201" y="0"/>
                    <a:pt x="201" y="0"/>
                  </a:cubicBezTo>
                  <a:cubicBezTo>
                    <a:pt x="100" y="0"/>
                    <a:pt x="11" y="69"/>
                    <a:pt x="5" y="175"/>
                  </a:cubicBezTo>
                  <a:cubicBezTo>
                    <a:pt x="1" y="271"/>
                    <a:pt x="79" y="370"/>
                    <a:pt x="180" y="370"/>
                  </a:cubicBezTo>
                  <a:cubicBezTo>
                    <a:pt x="180" y="370"/>
                    <a:pt x="181" y="370"/>
                    <a:pt x="181" y="370"/>
                  </a:cubicBezTo>
                  <a:cubicBezTo>
                    <a:pt x="281" y="370"/>
                    <a:pt x="370" y="301"/>
                    <a:pt x="376" y="195"/>
                  </a:cubicBezTo>
                  <a:cubicBezTo>
                    <a:pt x="380" y="99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8" name="Google Shape;4728;p59"/>
            <p:cNvSpPr/>
            <p:nvPr/>
          </p:nvSpPr>
          <p:spPr>
            <a:xfrm>
              <a:off x="7711775" y="193182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2" y="1"/>
                  </a:moveTo>
                  <a:cubicBezTo>
                    <a:pt x="192" y="1"/>
                    <a:pt x="191" y="1"/>
                    <a:pt x="191" y="1"/>
                  </a:cubicBezTo>
                  <a:cubicBezTo>
                    <a:pt x="90" y="2"/>
                    <a:pt x="3" y="81"/>
                    <a:pt x="2" y="184"/>
                  </a:cubicBezTo>
                  <a:cubicBezTo>
                    <a:pt x="1" y="282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91"/>
                    <a:pt x="292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9" name="Google Shape;4729;p59"/>
            <p:cNvSpPr/>
            <p:nvPr/>
          </p:nvSpPr>
          <p:spPr>
            <a:xfrm>
              <a:off x="7724925" y="19265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80"/>
                    <a:pt x="2" y="182"/>
                  </a:cubicBezTo>
                  <a:cubicBezTo>
                    <a:pt x="1" y="281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0" name="Google Shape;4730;p59"/>
            <p:cNvSpPr/>
            <p:nvPr/>
          </p:nvSpPr>
          <p:spPr>
            <a:xfrm>
              <a:off x="7978975" y="1926325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79"/>
                    <a:pt x="2" y="182"/>
                  </a:cubicBezTo>
                  <a:cubicBezTo>
                    <a:pt x="1" y="281"/>
                    <a:pt x="82" y="369"/>
                    <a:pt x="183" y="369"/>
                  </a:cubicBezTo>
                  <a:cubicBezTo>
                    <a:pt x="184" y="369"/>
                    <a:pt x="184" y="369"/>
                    <a:pt x="185" y="369"/>
                  </a:cubicBezTo>
                  <a:cubicBezTo>
                    <a:pt x="285" y="369"/>
                    <a:pt x="371" y="290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1" name="Google Shape;4731;p59"/>
            <p:cNvSpPr/>
            <p:nvPr/>
          </p:nvSpPr>
          <p:spPr>
            <a:xfrm>
              <a:off x="8183975" y="201047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0"/>
                  </a:moveTo>
                  <a:cubicBezTo>
                    <a:pt x="81" y="2"/>
                    <a:pt x="1" y="98"/>
                    <a:pt x="6" y="196"/>
                  </a:cubicBezTo>
                  <a:cubicBezTo>
                    <a:pt x="12" y="299"/>
                    <a:pt x="99" y="371"/>
                    <a:pt x="198" y="371"/>
                  </a:cubicBezTo>
                  <a:cubicBezTo>
                    <a:pt x="199" y="371"/>
                    <a:pt x="200" y="371"/>
                    <a:pt x="201" y="371"/>
                  </a:cubicBezTo>
                  <a:cubicBezTo>
                    <a:pt x="301" y="370"/>
                    <a:pt x="381" y="274"/>
                    <a:pt x="376" y="177"/>
                  </a:cubicBezTo>
                  <a:cubicBezTo>
                    <a:pt x="371" y="72"/>
                    <a:pt x="283" y="0"/>
                    <a:pt x="1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2" name="Google Shape;4732;p59"/>
            <p:cNvSpPr/>
            <p:nvPr/>
          </p:nvSpPr>
          <p:spPr>
            <a:xfrm>
              <a:off x="7508175" y="202847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1"/>
                    <a:pt x="5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3" name="Google Shape;4733;p59"/>
            <p:cNvSpPr/>
            <p:nvPr/>
          </p:nvSpPr>
          <p:spPr>
            <a:xfrm>
              <a:off x="7499200" y="203782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5" y="12"/>
                    <a:pt x="3" y="14"/>
                    <a:pt x="1" y="18"/>
                  </a:cubicBezTo>
                  <a:cubicBezTo>
                    <a:pt x="5" y="12"/>
                    <a:pt x="11" y="6"/>
                    <a:pt x="17" y="1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4" name="Google Shape;4734;p59"/>
            <p:cNvSpPr/>
            <p:nvPr/>
          </p:nvSpPr>
          <p:spPr>
            <a:xfrm>
              <a:off x="7406150" y="1854875"/>
              <a:ext cx="970550" cy="363700"/>
            </a:xfrm>
            <a:custGeom>
              <a:avLst/>
              <a:gdLst/>
              <a:ahLst/>
              <a:cxnLst/>
              <a:rect l="l" t="t" r="r" b="b"/>
              <a:pathLst>
                <a:path w="38822" h="14548" extrusionOk="0">
                  <a:moveTo>
                    <a:pt x="16198" y="902"/>
                  </a:moveTo>
                  <a:lnTo>
                    <a:pt x="16198" y="902"/>
                  </a:lnTo>
                  <a:cubicBezTo>
                    <a:pt x="16193" y="902"/>
                    <a:pt x="16188" y="903"/>
                    <a:pt x="16183" y="903"/>
                  </a:cubicBezTo>
                  <a:lnTo>
                    <a:pt x="16183" y="903"/>
                  </a:lnTo>
                  <a:cubicBezTo>
                    <a:pt x="16188" y="902"/>
                    <a:pt x="16193" y="902"/>
                    <a:pt x="16198" y="902"/>
                  </a:cubicBezTo>
                  <a:close/>
                  <a:moveTo>
                    <a:pt x="32422" y="5767"/>
                  </a:moveTo>
                  <a:cubicBezTo>
                    <a:pt x="32422" y="5767"/>
                    <a:pt x="32423" y="5768"/>
                    <a:pt x="32423" y="5768"/>
                  </a:cubicBezTo>
                  <a:cubicBezTo>
                    <a:pt x="32425" y="5770"/>
                    <a:pt x="32426" y="5772"/>
                    <a:pt x="32428" y="5773"/>
                  </a:cubicBezTo>
                  <a:lnTo>
                    <a:pt x="32428" y="5773"/>
                  </a:lnTo>
                  <a:cubicBezTo>
                    <a:pt x="32426" y="5771"/>
                    <a:pt x="32424" y="5769"/>
                    <a:pt x="32422" y="5767"/>
                  </a:cubicBezTo>
                  <a:close/>
                  <a:moveTo>
                    <a:pt x="2600" y="9757"/>
                  </a:moveTo>
                  <a:cubicBezTo>
                    <a:pt x="2597" y="9760"/>
                    <a:pt x="2595" y="9763"/>
                    <a:pt x="2593" y="9766"/>
                  </a:cubicBezTo>
                  <a:lnTo>
                    <a:pt x="2593" y="9766"/>
                  </a:lnTo>
                  <a:cubicBezTo>
                    <a:pt x="2595" y="9763"/>
                    <a:pt x="2598" y="9760"/>
                    <a:pt x="2600" y="9757"/>
                  </a:cubicBezTo>
                  <a:close/>
                  <a:moveTo>
                    <a:pt x="2593" y="9766"/>
                  </a:moveTo>
                  <a:lnTo>
                    <a:pt x="2593" y="9766"/>
                  </a:lnTo>
                  <a:cubicBezTo>
                    <a:pt x="2592" y="9768"/>
                    <a:pt x="2591" y="9769"/>
                    <a:pt x="2590" y="9771"/>
                  </a:cubicBezTo>
                  <a:lnTo>
                    <a:pt x="2590" y="9771"/>
                  </a:lnTo>
                  <a:cubicBezTo>
                    <a:pt x="2591" y="9769"/>
                    <a:pt x="2592" y="9768"/>
                    <a:pt x="2593" y="9766"/>
                  </a:cubicBezTo>
                  <a:close/>
                  <a:moveTo>
                    <a:pt x="2040" y="10653"/>
                  </a:moveTo>
                  <a:cubicBezTo>
                    <a:pt x="2040" y="10654"/>
                    <a:pt x="2040" y="10655"/>
                    <a:pt x="2040" y="10655"/>
                  </a:cubicBezTo>
                  <a:cubicBezTo>
                    <a:pt x="2040" y="10655"/>
                    <a:pt x="2040" y="10654"/>
                    <a:pt x="2040" y="10653"/>
                  </a:cubicBezTo>
                  <a:close/>
                  <a:moveTo>
                    <a:pt x="20240" y="1"/>
                  </a:moveTo>
                  <a:cubicBezTo>
                    <a:pt x="20211" y="1"/>
                    <a:pt x="20183" y="1"/>
                    <a:pt x="20155" y="2"/>
                  </a:cubicBezTo>
                  <a:cubicBezTo>
                    <a:pt x="20045" y="4"/>
                    <a:pt x="19934" y="6"/>
                    <a:pt x="19823" y="10"/>
                  </a:cubicBezTo>
                  <a:cubicBezTo>
                    <a:pt x="19728" y="11"/>
                    <a:pt x="19632" y="12"/>
                    <a:pt x="19537" y="19"/>
                  </a:cubicBezTo>
                  <a:cubicBezTo>
                    <a:pt x="19434" y="27"/>
                    <a:pt x="19330" y="31"/>
                    <a:pt x="19229" y="49"/>
                  </a:cubicBezTo>
                  <a:cubicBezTo>
                    <a:pt x="19169" y="59"/>
                    <a:pt x="19109" y="74"/>
                    <a:pt x="19049" y="86"/>
                  </a:cubicBezTo>
                  <a:cubicBezTo>
                    <a:pt x="18901" y="83"/>
                    <a:pt x="18754" y="77"/>
                    <a:pt x="18606" y="77"/>
                  </a:cubicBezTo>
                  <a:cubicBezTo>
                    <a:pt x="18390" y="78"/>
                    <a:pt x="18174" y="78"/>
                    <a:pt x="17957" y="84"/>
                  </a:cubicBezTo>
                  <a:cubicBezTo>
                    <a:pt x="17870" y="86"/>
                    <a:pt x="17782" y="87"/>
                    <a:pt x="17694" y="93"/>
                  </a:cubicBezTo>
                  <a:cubicBezTo>
                    <a:pt x="17568" y="101"/>
                    <a:pt x="17440" y="110"/>
                    <a:pt x="17313" y="118"/>
                  </a:cubicBezTo>
                  <a:cubicBezTo>
                    <a:pt x="17217" y="125"/>
                    <a:pt x="17122" y="139"/>
                    <a:pt x="17027" y="150"/>
                  </a:cubicBezTo>
                  <a:cubicBezTo>
                    <a:pt x="16936" y="161"/>
                    <a:pt x="16845" y="172"/>
                    <a:pt x="16754" y="187"/>
                  </a:cubicBezTo>
                  <a:cubicBezTo>
                    <a:pt x="16556" y="219"/>
                    <a:pt x="16358" y="252"/>
                    <a:pt x="16162" y="290"/>
                  </a:cubicBezTo>
                  <a:cubicBezTo>
                    <a:pt x="15953" y="328"/>
                    <a:pt x="15744" y="366"/>
                    <a:pt x="15535" y="406"/>
                  </a:cubicBezTo>
                  <a:cubicBezTo>
                    <a:pt x="15440" y="424"/>
                    <a:pt x="15344" y="444"/>
                    <a:pt x="15249" y="465"/>
                  </a:cubicBezTo>
                  <a:cubicBezTo>
                    <a:pt x="15201" y="476"/>
                    <a:pt x="15153" y="486"/>
                    <a:pt x="15105" y="498"/>
                  </a:cubicBezTo>
                  <a:cubicBezTo>
                    <a:pt x="15062" y="509"/>
                    <a:pt x="15016" y="517"/>
                    <a:pt x="14973" y="534"/>
                  </a:cubicBezTo>
                  <a:cubicBezTo>
                    <a:pt x="14967" y="537"/>
                    <a:pt x="14962" y="540"/>
                    <a:pt x="14955" y="544"/>
                  </a:cubicBezTo>
                  <a:cubicBezTo>
                    <a:pt x="14836" y="561"/>
                    <a:pt x="14717" y="579"/>
                    <a:pt x="14598" y="597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5" y="664"/>
                    <a:pt x="14138" y="677"/>
                    <a:pt x="14061" y="691"/>
                  </a:cubicBezTo>
                  <a:cubicBezTo>
                    <a:pt x="13845" y="733"/>
                    <a:pt x="13630" y="775"/>
                    <a:pt x="13415" y="822"/>
                  </a:cubicBezTo>
                  <a:cubicBezTo>
                    <a:pt x="13224" y="864"/>
                    <a:pt x="13032" y="906"/>
                    <a:pt x="12845" y="966"/>
                  </a:cubicBezTo>
                  <a:cubicBezTo>
                    <a:pt x="12642" y="1031"/>
                    <a:pt x="12441" y="1098"/>
                    <a:pt x="12241" y="1171"/>
                  </a:cubicBezTo>
                  <a:cubicBezTo>
                    <a:pt x="12187" y="1192"/>
                    <a:pt x="12146" y="1233"/>
                    <a:pt x="12125" y="1283"/>
                  </a:cubicBezTo>
                  <a:cubicBezTo>
                    <a:pt x="12087" y="1298"/>
                    <a:pt x="12050" y="1312"/>
                    <a:pt x="12012" y="1328"/>
                  </a:cubicBezTo>
                  <a:cubicBezTo>
                    <a:pt x="11886" y="1383"/>
                    <a:pt x="11760" y="1438"/>
                    <a:pt x="11633" y="1493"/>
                  </a:cubicBezTo>
                  <a:cubicBezTo>
                    <a:pt x="10934" y="1795"/>
                    <a:pt x="10255" y="2140"/>
                    <a:pt x="9581" y="2494"/>
                  </a:cubicBezTo>
                  <a:cubicBezTo>
                    <a:pt x="9579" y="2494"/>
                    <a:pt x="9577" y="2494"/>
                    <a:pt x="9576" y="2494"/>
                  </a:cubicBezTo>
                  <a:cubicBezTo>
                    <a:pt x="9535" y="2494"/>
                    <a:pt x="9494" y="2507"/>
                    <a:pt x="9460" y="2533"/>
                  </a:cubicBezTo>
                  <a:cubicBezTo>
                    <a:pt x="9432" y="2556"/>
                    <a:pt x="9407" y="2578"/>
                    <a:pt x="9388" y="2608"/>
                  </a:cubicBezTo>
                  <a:cubicBezTo>
                    <a:pt x="9383" y="2614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9"/>
                  </a:cubicBezTo>
                  <a:cubicBezTo>
                    <a:pt x="8903" y="2879"/>
                    <a:pt x="8760" y="2962"/>
                    <a:pt x="8620" y="3052"/>
                  </a:cubicBezTo>
                  <a:cubicBezTo>
                    <a:pt x="8464" y="3156"/>
                    <a:pt x="8301" y="3261"/>
                    <a:pt x="8168" y="3394"/>
                  </a:cubicBezTo>
                  <a:cubicBezTo>
                    <a:pt x="8101" y="3429"/>
                    <a:pt x="8037" y="3468"/>
                    <a:pt x="7977" y="3510"/>
                  </a:cubicBezTo>
                  <a:cubicBezTo>
                    <a:pt x="7901" y="3561"/>
                    <a:pt x="7828" y="3616"/>
                    <a:pt x="7755" y="3671"/>
                  </a:cubicBezTo>
                  <a:cubicBezTo>
                    <a:pt x="7639" y="3759"/>
                    <a:pt x="7525" y="3848"/>
                    <a:pt x="7411" y="3937"/>
                  </a:cubicBezTo>
                  <a:cubicBezTo>
                    <a:pt x="7205" y="4102"/>
                    <a:pt x="7000" y="4266"/>
                    <a:pt x="6795" y="4433"/>
                  </a:cubicBezTo>
                  <a:cubicBezTo>
                    <a:pt x="6624" y="4572"/>
                    <a:pt x="6452" y="4714"/>
                    <a:pt x="6283" y="4856"/>
                  </a:cubicBezTo>
                  <a:cubicBezTo>
                    <a:pt x="6218" y="4912"/>
                    <a:pt x="6150" y="4965"/>
                    <a:pt x="6086" y="5023"/>
                  </a:cubicBezTo>
                  <a:cubicBezTo>
                    <a:pt x="6003" y="5098"/>
                    <a:pt x="5916" y="5171"/>
                    <a:pt x="5834" y="5249"/>
                  </a:cubicBezTo>
                  <a:cubicBezTo>
                    <a:pt x="5686" y="5392"/>
                    <a:pt x="5538" y="5536"/>
                    <a:pt x="5390" y="5680"/>
                  </a:cubicBezTo>
                  <a:cubicBezTo>
                    <a:pt x="5318" y="5751"/>
                    <a:pt x="5246" y="5822"/>
                    <a:pt x="5175" y="5894"/>
                  </a:cubicBezTo>
                  <a:cubicBezTo>
                    <a:pt x="5109" y="5952"/>
                    <a:pt x="5044" y="6011"/>
                    <a:pt x="4980" y="6070"/>
                  </a:cubicBezTo>
                  <a:cubicBezTo>
                    <a:pt x="4878" y="6164"/>
                    <a:pt x="4776" y="6259"/>
                    <a:pt x="4675" y="6355"/>
                  </a:cubicBezTo>
                  <a:cubicBezTo>
                    <a:pt x="4474" y="6548"/>
                    <a:pt x="4274" y="6744"/>
                    <a:pt x="4084" y="6946"/>
                  </a:cubicBezTo>
                  <a:cubicBezTo>
                    <a:pt x="4082" y="6949"/>
                    <a:pt x="4078" y="6953"/>
                    <a:pt x="4076" y="6955"/>
                  </a:cubicBezTo>
                  <a:lnTo>
                    <a:pt x="4078" y="6953"/>
                  </a:lnTo>
                  <a:lnTo>
                    <a:pt x="4078" y="6953"/>
                  </a:lnTo>
                  <a:cubicBezTo>
                    <a:pt x="4077" y="6954"/>
                    <a:pt x="4076" y="6956"/>
                    <a:pt x="4074" y="6957"/>
                  </a:cubicBezTo>
                  <a:cubicBezTo>
                    <a:pt x="4072" y="6961"/>
                    <a:pt x="4069" y="6963"/>
                    <a:pt x="4066" y="6967"/>
                  </a:cubicBezTo>
                  <a:cubicBezTo>
                    <a:pt x="3959" y="7082"/>
                    <a:pt x="3851" y="7197"/>
                    <a:pt x="3744" y="7312"/>
                  </a:cubicBezTo>
                  <a:lnTo>
                    <a:pt x="3744" y="7312"/>
                  </a:lnTo>
                  <a:cubicBezTo>
                    <a:pt x="3745" y="7311"/>
                    <a:pt x="3745" y="7310"/>
                    <a:pt x="3746" y="7310"/>
                  </a:cubicBezTo>
                  <a:lnTo>
                    <a:pt x="3746" y="7310"/>
                  </a:lnTo>
                  <a:cubicBezTo>
                    <a:pt x="3744" y="7311"/>
                    <a:pt x="3743" y="7313"/>
                    <a:pt x="3742" y="7314"/>
                  </a:cubicBezTo>
                  <a:lnTo>
                    <a:pt x="3742" y="7314"/>
                  </a:lnTo>
                  <a:cubicBezTo>
                    <a:pt x="3742" y="7313"/>
                    <a:pt x="3743" y="7312"/>
                    <a:pt x="3744" y="7312"/>
                  </a:cubicBezTo>
                  <a:lnTo>
                    <a:pt x="3744" y="7312"/>
                  </a:lnTo>
                  <a:cubicBezTo>
                    <a:pt x="3743" y="7313"/>
                    <a:pt x="3742" y="7314"/>
                    <a:pt x="3740" y="7316"/>
                  </a:cubicBezTo>
                  <a:lnTo>
                    <a:pt x="3740" y="7316"/>
                  </a:lnTo>
                  <a:cubicBezTo>
                    <a:pt x="3741" y="7315"/>
                    <a:pt x="3741" y="7315"/>
                    <a:pt x="3742" y="7314"/>
                  </a:cubicBezTo>
                  <a:lnTo>
                    <a:pt x="3742" y="7314"/>
                  </a:lnTo>
                  <a:cubicBezTo>
                    <a:pt x="3739" y="7317"/>
                    <a:pt x="3736" y="7320"/>
                    <a:pt x="3733" y="7323"/>
                  </a:cubicBezTo>
                  <a:cubicBezTo>
                    <a:pt x="3733" y="7323"/>
                    <a:pt x="3733" y="7324"/>
                    <a:pt x="3733" y="7324"/>
                  </a:cubicBezTo>
                  <a:lnTo>
                    <a:pt x="3733" y="7324"/>
                  </a:lnTo>
                  <a:cubicBezTo>
                    <a:pt x="3732" y="7325"/>
                    <a:pt x="3731" y="7327"/>
                    <a:pt x="3730" y="7328"/>
                  </a:cubicBezTo>
                  <a:cubicBezTo>
                    <a:pt x="3678" y="7383"/>
                    <a:pt x="3629" y="7442"/>
                    <a:pt x="3580" y="7499"/>
                  </a:cubicBezTo>
                  <a:cubicBezTo>
                    <a:pt x="3518" y="7570"/>
                    <a:pt x="3453" y="7639"/>
                    <a:pt x="3395" y="7712"/>
                  </a:cubicBezTo>
                  <a:cubicBezTo>
                    <a:pt x="3276" y="7861"/>
                    <a:pt x="3155" y="8006"/>
                    <a:pt x="3042" y="8159"/>
                  </a:cubicBezTo>
                  <a:cubicBezTo>
                    <a:pt x="2976" y="8250"/>
                    <a:pt x="2911" y="8340"/>
                    <a:pt x="2845" y="8429"/>
                  </a:cubicBezTo>
                  <a:cubicBezTo>
                    <a:pt x="2776" y="8523"/>
                    <a:pt x="2712" y="8620"/>
                    <a:pt x="2647" y="8715"/>
                  </a:cubicBezTo>
                  <a:cubicBezTo>
                    <a:pt x="2641" y="8724"/>
                    <a:pt x="2635" y="8733"/>
                    <a:pt x="2630" y="8741"/>
                  </a:cubicBezTo>
                  <a:cubicBezTo>
                    <a:pt x="2613" y="8752"/>
                    <a:pt x="2597" y="8764"/>
                    <a:pt x="2584" y="8780"/>
                  </a:cubicBezTo>
                  <a:cubicBezTo>
                    <a:pt x="2470" y="8922"/>
                    <a:pt x="2371" y="9080"/>
                    <a:pt x="2268" y="9231"/>
                  </a:cubicBezTo>
                  <a:cubicBezTo>
                    <a:pt x="2223" y="9298"/>
                    <a:pt x="2177" y="9366"/>
                    <a:pt x="2132" y="9433"/>
                  </a:cubicBezTo>
                  <a:cubicBezTo>
                    <a:pt x="2075" y="9439"/>
                    <a:pt x="2021" y="9467"/>
                    <a:pt x="1993" y="9519"/>
                  </a:cubicBezTo>
                  <a:cubicBezTo>
                    <a:pt x="1954" y="9591"/>
                    <a:pt x="1915" y="9663"/>
                    <a:pt x="1875" y="9735"/>
                  </a:cubicBezTo>
                  <a:cubicBezTo>
                    <a:pt x="1850" y="9737"/>
                    <a:pt x="1824" y="9744"/>
                    <a:pt x="1801" y="9757"/>
                  </a:cubicBezTo>
                  <a:cubicBezTo>
                    <a:pt x="1713" y="9802"/>
                    <a:pt x="1686" y="9901"/>
                    <a:pt x="1649" y="9984"/>
                  </a:cubicBezTo>
                  <a:cubicBezTo>
                    <a:pt x="1643" y="9994"/>
                    <a:pt x="1638" y="10006"/>
                    <a:pt x="1634" y="10017"/>
                  </a:cubicBezTo>
                  <a:cubicBezTo>
                    <a:pt x="1553" y="10166"/>
                    <a:pt x="1471" y="10316"/>
                    <a:pt x="1394" y="10467"/>
                  </a:cubicBezTo>
                  <a:cubicBezTo>
                    <a:pt x="1343" y="10562"/>
                    <a:pt x="1293" y="10658"/>
                    <a:pt x="1246" y="10755"/>
                  </a:cubicBezTo>
                  <a:cubicBezTo>
                    <a:pt x="1230" y="10787"/>
                    <a:pt x="1215" y="10821"/>
                    <a:pt x="1199" y="10854"/>
                  </a:cubicBezTo>
                  <a:cubicBezTo>
                    <a:pt x="1142" y="10866"/>
                    <a:pt x="1091" y="10900"/>
                    <a:pt x="1065" y="10956"/>
                  </a:cubicBezTo>
                  <a:cubicBezTo>
                    <a:pt x="1044" y="11006"/>
                    <a:pt x="1029" y="11061"/>
                    <a:pt x="1011" y="11114"/>
                  </a:cubicBezTo>
                  <a:cubicBezTo>
                    <a:pt x="1003" y="11140"/>
                    <a:pt x="992" y="11167"/>
                    <a:pt x="983" y="11193"/>
                  </a:cubicBezTo>
                  <a:cubicBezTo>
                    <a:pt x="905" y="11395"/>
                    <a:pt x="828" y="11596"/>
                    <a:pt x="752" y="11800"/>
                  </a:cubicBezTo>
                  <a:cubicBezTo>
                    <a:pt x="681" y="11996"/>
                    <a:pt x="614" y="12193"/>
                    <a:pt x="553" y="12393"/>
                  </a:cubicBezTo>
                  <a:cubicBezTo>
                    <a:pt x="503" y="12548"/>
                    <a:pt x="455" y="12702"/>
                    <a:pt x="409" y="12859"/>
                  </a:cubicBezTo>
                  <a:cubicBezTo>
                    <a:pt x="299" y="13228"/>
                    <a:pt x="220" y="13609"/>
                    <a:pt x="88" y="13971"/>
                  </a:cubicBezTo>
                  <a:cubicBezTo>
                    <a:pt x="74" y="14007"/>
                    <a:pt x="59" y="14041"/>
                    <a:pt x="45" y="14077"/>
                  </a:cubicBezTo>
                  <a:cubicBezTo>
                    <a:pt x="26" y="14125"/>
                    <a:pt x="1" y="14174"/>
                    <a:pt x="3" y="14228"/>
                  </a:cubicBezTo>
                  <a:cubicBezTo>
                    <a:pt x="5" y="14328"/>
                    <a:pt x="80" y="14414"/>
                    <a:pt x="184" y="14415"/>
                  </a:cubicBezTo>
                  <a:lnTo>
                    <a:pt x="188" y="14415"/>
                  </a:lnTo>
                  <a:cubicBezTo>
                    <a:pt x="246" y="14415"/>
                    <a:pt x="300" y="14385"/>
                    <a:pt x="336" y="14342"/>
                  </a:cubicBezTo>
                  <a:cubicBezTo>
                    <a:pt x="338" y="14342"/>
                    <a:pt x="340" y="14342"/>
                    <a:pt x="342" y="14342"/>
                  </a:cubicBezTo>
                  <a:cubicBezTo>
                    <a:pt x="367" y="14342"/>
                    <a:pt x="394" y="14335"/>
                    <a:pt x="417" y="14325"/>
                  </a:cubicBezTo>
                  <a:cubicBezTo>
                    <a:pt x="443" y="14377"/>
                    <a:pt x="496" y="14417"/>
                    <a:pt x="554" y="14425"/>
                  </a:cubicBezTo>
                  <a:cubicBezTo>
                    <a:pt x="563" y="14428"/>
                    <a:pt x="574" y="14428"/>
                    <a:pt x="583" y="14428"/>
                  </a:cubicBezTo>
                  <a:cubicBezTo>
                    <a:pt x="672" y="14427"/>
                    <a:pt x="752" y="14363"/>
                    <a:pt x="766" y="14272"/>
                  </a:cubicBezTo>
                  <a:cubicBezTo>
                    <a:pt x="768" y="14256"/>
                    <a:pt x="769" y="14240"/>
                    <a:pt x="767" y="14225"/>
                  </a:cubicBezTo>
                  <a:cubicBezTo>
                    <a:pt x="786" y="14039"/>
                    <a:pt x="824" y="13855"/>
                    <a:pt x="862" y="13672"/>
                  </a:cubicBezTo>
                  <a:cubicBezTo>
                    <a:pt x="946" y="13323"/>
                    <a:pt x="1067" y="12981"/>
                    <a:pt x="1192" y="12644"/>
                  </a:cubicBezTo>
                  <a:lnTo>
                    <a:pt x="1192" y="12644"/>
                  </a:lnTo>
                  <a:cubicBezTo>
                    <a:pt x="1190" y="12647"/>
                    <a:pt x="1189" y="12651"/>
                    <a:pt x="1188" y="12653"/>
                  </a:cubicBezTo>
                  <a:cubicBezTo>
                    <a:pt x="1250" y="12491"/>
                    <a:pt x="1310" y="12328"/>
                    <a:pt x="1376" y="12167"/>
                  </a:cubicBezTo>
                  <a:cubicBezTo>
                    <a:pt x="1445" y="12000"/>
                    <a:pt x="1513" y="11834"/>
                    <a:pt x="1577" y="11665"/>
                  </a:cubicBezTo>
                  <a:lnTo>
                    <a:pt x="1577" y="11665"/>
                  </a:lnTo>
                  <a:cubicBezTo>
                    <a:pt x="1576" y="11667"/>
                    <a:pt x="1576" y="11668"/>
                    <a:pt x="1575" y="11670"/>
                  </a:cubicBezTo>
                  <a:cubicBezTo>
                    <a:pt x="1643" y="11487"/>
                    <a:pt x="1715" y="11307"/>
                    <a:pt x="1798" y="11131"/>
                  </a:cubicBezTo>
                  <a:cubicBezTo>
                    <a:pt x="1875" y="10969"/>
                    <a:pt x="1958" y="10810"/>
                    <a:pt x="2041" y="10652"/>
                  </a:cubicBezTo>
                  <a:lnTo>
                    <a:pt x="2041" y="10652"/>
                  </a:lnTo>
                  <a:cubicBezTo>
                    <a:pt x="2041" y="10652"/>
                    <a:pt x="2041" y="10653"/>
                    <a:pt x="2040" y="10653"/>
                  </a:cubicBezTo>
                  <a:lnTo>
                    <a:pt x="2040" y="10653"/>
                  </a:lnTo>
                  <a:cubicBezTo>
                    <a:pt x="2042" y="10651"/>
                    <a:pt x="2043" y="10648"/>
                    <a:pt x="2044" y="10645"/>
                  </a:cubicBezTo>
                  <a:cubicBezTo>
                    <a:pt x="2047" y="10642"/>
                    <a:pt x="2049" y="10638"/>
                    <a:pt x="2050" y="10634"/>
                  </a:cubicBezTo>
                  <a:lnTo>
                    <a:pt x="2050" y="10634"/>
                  </a:lnTo>
                  <a:cubicBezTo>
                    <a:pt x="2050" y="10636"/>
                    <a:pt x="2049" y="10638"/>
                    <a:pt x="2048" y="10641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5" y="10069"/>
                    <a:pt x="2440" y="9989"/>
                    <a:pt x="2495" y="9908"/>
                  </a:cubicBezTo>
                  <a:cubicBezTo>
                    <a:pt x="2515" y="9877"/>
                    <a:pt x="2540" y="9846"/>
                    <a:pt x="2559" y="9813"/>
                  </a:cubicBezTo>
                  <a:cubicBezTo>
                    <a:pt x="2570" y="9799"/>
                    <a:pt x="2580" y="9785"/>
                    <a:pt x="2590" y="9771"/>
                  </a:cubicBezTo>
                  <a:lnTo>
                    <a:pt x="2590" y="9771"/>
                  </a:lnTo>
                  <a:cubicBezTo>
                    <a:pt x="2588" y="9773"/>
                    <a:pt x="2587" y="9774"/>
                    <a:pt x="2585" y="9776"/>
                  </a:cubicBezTo>
                  <a:cubicBezTo>
                    <a:pt x="2597" y="9761"/>
                    <a:pt x="2607" y="9746"/>
                    <a:pt x="2617" y="9731"/>
                  </a:cubicBezTo>
                  <a:lnTo>
                    <a:pt x="2617" y="9731"/>
                  </a:lnTo>
                  <a:cubicBezTo>
                    <a:pt x="2613" y="9738"/>
                    <a:pt x="2608" y="9745"/>
                    <a:pt x="2603" y="9752"/>
                  </a:cubicBezTo>
                  <a:cubicBezTo>
                    <a:pt x="2686" y="9641"/>
                    <a:pt x="2768" y="9530"/>
                    <a:pt x="2844" y="9416"/>
                  </a:cubicBezTo>
                  <a:cubicBezTo>
                    <a:pt x="2914" y="9308"/>
                    <a:pt x="2984" y="9202"/>
                    <a:pt x="3056" y="9097"/>
                  </a:cubicBezTo>
                  <a:cubicBezTo>
                    <a:pt x="3294" y="8785"/>
                    <a:pt x="3560" y="8497"/>
                    <a:pt x="3820" y="8201"/>
                  </a:cubicBezTo>
                  <a:cubicBezTo>
                    <a:pt x="3955" y="8049"/>
                    <a:pt x="4083" y="7893"/>
                    <a:pt x="4212" y="7736"/>
                  </a:cubicBezTo>
                  <a:cubicBezTo>
                    <a:pt x="4283" y="7649"/>
                    <a:pt x="4355" y="7563"/>
                    <a:pt x="4426" y="7478"/>
                  </a:cubicBezTo>
                  <a:cubicBezTo>
                    <a:pt x="4495" y="7410"/>
                    <a:pt x="4562" y="7343"/>
                    <a:pt x="4626" y="7271"/>
                  </a:cubicBezTo>
                  <a:cubicBezTo>
                    <a:pt x="4793" y="7081"/>
                    <a:pt x="4954" y="6886"/>
                    <a:pt x="5125" y="6698"/>
                  </a:cubicBezTo>
                  <a:cubicBezTo>
                    <a:pt x="5254" y="6559"/>
                    <a:pt x="5387" y="6423"/>
                    <a:pt x="5518" y="6286"/>
                  </a:cubicBezTo>
                  <a:cubicBezTo>
                    <a:pt x="5543" y="6260"/>
                    <a:pt x="5570" y="6236"/>
                    <a:pt x="5594" y="6210"/>
                  </a:cubicBezTo>
                  <a:cubicBezTo>
                    <a:pt x="5742" y="6095"/>
                    <a:pt x="5893" y="5984"/>
                    <a:pt x="6045" y="5876"/>
                  </a:cubicBezTo>
                  <a:cubicBezTo>
                    <a:pt x="6136" y="5809"/>
                    <a:pt x="6222" y="5741"/>
                    <a:pt x="6308" y="5669"/>
                  </a:cubicBezTo>
                  <a:cubicBezTo>
                    <a:pt x="6381" y="5606"/>
                    <a:pt x="6452" y="5538"/>
                    <a:pt x="6525" y="5474"/>
                  </a:cubicBezTo>
                  <a:cubicBezTo>
                    <a:pt x="6718" y="5320"/>
                    <a:pt x="6918" y="5178"/>
                    <a:pt x="7105" y="5018"/>
                  </a:cubicBezTo>
                  <a:cubicBezTo>
                    <a:pt x="7197" y="4940"/>
                    <a:pt x="7279" y="4853"/>
                    <a:pt x="7365" y="4771"/>
                  </a:cubicBezTo>
                  <a:cubicBezTo>
                    <a:pt x="7449" y="4689"/>
                    <a:pt x="7540" y="4612"/>
                    <a:pt x="7629" y="4536"/>
                  </a:cubicBezTo>
                  <a:cubicBezTo>
                    <a:pt x="7670" y="4501"/>
                    <a:pt x="7711" y="4467"/>
                    <a:pt x="7752" y="4435"/>
                  </a:cubicBezTo>
                  <a:cubicBezTo>
                    <a:pt x="7914" y="4308"/>
                    <a:pt x="8076" y="4183"/>
                    <a:pt x="8248" y="4071"/>
                  </a:cubicBezTo>
                  <a:cubicBezTo>
                    <a:pt x="8412" y="3961"/>
                    <a:pt x="8581" y="3856"/>
                    <a:pt x="8742" y="3737"/>
                  </a:cubicBezTo>
                  <a:cubicBezTo>
                    <a:pt x="8898" y="3622"/>
                    <a:pt x="9054" y="3502"/>
                    <a:pt x="9213" y="3389"/>
                  </a:cubicBezTo>
                  <a:cubicBezTo>
                    <a:pt x="9361" y="3282"/>
                    <a:pt x="9512" y="3183"/>
                    <a:pt x="9665" y="3084"/>
                  </a:cubicBezTo>
                  <a:cubicBezTo>
                    <a:pt x="9697" y="3064"/>
                    <a:pt x="9729" y="3044"/>
                    <a:pt x="9762" y="3025"/>
                  </a:cubicBezTo>
                  <a:cubicBezTo>
                    <a:pt x="9871" y="2960"/>
                    <a:pt x="9982" y="2895"/>
                    <a:pt x="10093" y="2832"/>
                  </a:cubicBezTo>
                  <a:cubicBezTo>
                    <a:pt x="10219" y="2762"/>
                    <a:pt x="10348" y="2698"/>
                    <a:pt x="10475" y="2634"/>
                  </a:cubicBezTo>
                  <a:cubicBezTo>
                    <a:pt x="10497" y="2622"/>
                    <a:pt x="10517" y="2612"/>
                    <a:pt x="10539" y="2602"/>
                  </a:cubicBezTo>
                  <a:cubicBezTo>
                    <a:pt x="10786" y="2481"/>
                    <a:pt x="11038" y="2367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41" y="1997"/>
                    <a:pt x="12098" y="1931"/>
                    <a:pt x="12257" y="1869"/>
                  </a:cubicBezTo>
                  <a:lnTo>
                    <a:pt x="12257" y="1869"/>
                  </a:lnTo>
                  <a:cubicBezTo>
                    <a:pt x="12249" y="1872"/>
                    <a:pt x="12242" y="1875"/>
                    <a:pt x="12234" y="1878"/>
                  </a:cubicBezTo>
                  <a:cubicBezTo>
                    <a:pt x="12433" y="1804"/>
                    <a:pt x="12632" y="1729"/>
                    <a:pt x="12829" y="1653"/>
                  </a:cubicBezTo>
                  <a:cubicBezTo>
                    <a:pt x="12938" y="1614"/>
                    <a:pt x="13047" y="1573"/>
                    <a:pt x="13158" y="1542"/>
                  </a:cubicBezTo>
                  <a:cubicBezTo>
                    <a:pt x="13283" y="1506"/>
                    <a:pt x="13409" y="1473"/>
                    <a:pt x="13536" y="1442"/>
                  </a:cubicBezTo>
                  <a:cubicBezTo>
                    <a:pt x="13663" y="1414"/>
                    <a:pt x="13789" y="1386"/>
                    <a:pt x="13917" y="1359"/>
                  </a:cubicBezTo>
                  <a:cubicBezTo>
                    <a:pt x="14045" y="1330"/>
                    <a:pt x="14176" y="1299"/>
                    <a:pt x="14301" y="1257"/>
                  </a:cubicBezTo>
                  <a:cubicBezTo>
                    <a:pt x="14428" y="1214"/>
                    <a:pt x="14556" y="1165"/>
                    <a:pt x="14685" y="1127"/>
                  </a:cubicBezTo>
                  <a:cubicBezTo>
                    <a:pt x="14753" y="1107"/>
                    <a:pt x="14821" y="1090"/>
                    <a:pt x="14890" y="1072"/>
                  </a:cubicBezTo>
                  <a:cubicBezTo>
                    <a:pt x="14905" y="1068"/>
                    <a:pt x="14921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4" y="1052"/>
                    <a:pt x="15055" y="1036"/>
                    <a:pt x="15126" y="1025"/>
                  </a:cubicBezTo>
                  <a:cubicBezTo>
                    <a:pt x="15195" y="1015"/>
                    <a:pt x="15264" y="1006"/>
                    <a:pt x="15333" y="999"/>
                  </a:cubicBezTo>
                  <a:cubicBezTo>
                    <a:pt x="15471" y="990"/>
                    <a:pt x="15610" y="986"/>
                    <a:pt x="15748" y="970"/>
                  </a:cubicBezTo>
                  <a:cubicBezTo>
                    <a:pt x="15873" y="955"/>
                    <a:pt x="15995" y="922"/>
                    <a:pt x="16120" y="910"/>
                  </a:cubicBezTo>
                  <a:cubicBezTo>
                    <a:pt x="16139" y="907"/>
                    <a:pt x="16158" y="905"/>
                    <a:pt x="16177" y="903"/>
                  </a:cubicBezTo>
                  <a:lnTo>
                    <a:pt x="16177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8"/>
                    <a:pt x="16636" y="868"/>
                    <a:pt x="16866" y="839"/>
                  </a:cubicBezTo>
                  <a:cubicBezTo>
                    <a:pt x="17104" y="808"/>
                    <a:pt x="17342" y="779"/>
                    <a:pt x="17581" y="754"/>
                  </a:cubicBezTo>
                  <a:lnTo>
                    <a:pt x="17571" y="754"/>
                  </a:lnTo>
                  <a:cubicBezTo>
                    <a:pt x="17670" y="746"/>
                    <a:pt x="17769" y="737"/>
                    <a:pt x="17869" y="729"/>
                  </a:cubicBezTo>
                  <a:cubicBezTo>
                    <a:pt x="18059" y="712"/>
                    <a:pt x="18250" y="693"/>
                    <a:pt x="18440" y="681"/>
                  </a:cubicBezTo>
                  <a:cubicBezTo>
                    <a:pt x="18641" y="668"/>
                    <a:pt x="18841" y="652"/>
                    <a:pt x="19040" y="634"/>
                  </a:cubicBezTo>
                  <a:cubicBezTo>
                    <a:pt x="19066" y="634"/>
                    <a:pt x="19091" y="632"/>
                    <a:pt x="19117" y="632"/>
                  </a:cubicBezTo>
                  <a:cubicBezTo>
                    <a:pt x="19141" y="631"/>
                    <a:pt x="19165" y="631"/>
                    <a:pt x="19189" y="631"/>
                  </a:cubicBezTo>
                  <a:cubicBezTo>
                    <a:pt x="19254" y="631"/>
                    <a:pt x="19320" y="632"/>
                    <a:pt x="19385" y="634"/>
                  </a:cubicBezTo>
                  <a:cubicBezTo>
                    <a:pt x="19734" y="658"/>
                    <a:pt x="20082" y="689"/>
                    <a:pt x="20432" y="706"/>
                  </a:cubicBezTo>
                  <a:cubicBezTo>
                    <a:pt x="20618" y="715"/>
                    <a:pt x="20803" y="722"/>
                    <a:pt x="20988" y="729"/>
                  </a:cubicBezTo>
                  <a:cubicBezTo>
                    <a:pt x="21157" y="736"/>
                    <a:pt x="21324" y="753"/>
                    <a:pt x="21491" y="776"/>
                  </a:cubicBezTo>
                  <a:cubicBezTo>
                    <a:pt x="21688" y="809"/>
                    <a:pt x="21883" y="850"/>
                    <a:pt x="22080" y="881"/>
                  </a:cubicBezTo>
                  <a:cubicBezTo>
                    <a:pt x="22197" y="900"/>
                    <a:pt x="22312" y="916"/>
                    <a:pt x="22429" y="930"/>
                  </a:cubicBezTo>
                  <a:cubicBezTo>
                    <a:pt x="22572" y="948"/>
                    <a:pt x="22717" y="956"/>
                    <a:pt x="22861" y="978"/>
                  </a:cubicBezTo>
                  <a:cubicBezTo>
                    <a:pt x="22965" y="998"/>
                    <a:pt x="23068" y="1022"/>
                    <a:pt x="23170" y="1050"/>
                  </a:cubicBezTo>
                  <a:cubicBezTo>
                    <a:pt x="23378" y="1115"/>
                    <a:pt x="23582" y="1195"/>
                    <a:pt x="23791" y="1256"/>
                  </a:cubicBezTo>
                  <a:cubicBezTo>
                    <a:pt x="23966" y="1306"/>
                    <a:pt x="24141" y="1358"/>
                    <a:pt x="24318" y="1400"/>
                  </a:cubicBezTo>
                  <a:cubicBezTo>
                    <a:pt x="24344" y="1407"/>
                    <a:pt x="24371" y="1413"/>
                    <a:pt x="24398" y="1418"/>
                  </a:cubicBezTo>
                  <a:cubicBezTo>
                    <a:pt x="24491" y="1453"/>
                    <a:pt x="24584" y="1488"/>
                    <a:pt x="24678" y="1522"/>
                  </a:cubicBezTo>
                  <a:cubicBezTo>
                    <a:pt x="24832" y="1580"/>
                    <a:pt x="24987" y="1639"/>
                    <a:pt x="25144" y="1696"/>
                  </a:cubicBezTo>
                  <a:cubicBezTo>
                    <a:pt x="25449" y="1806"/>
                    <a:pt x="25751" y="1923"/>
                    <a:pt x="26054" y="2039"/>
                  </a:cubicBezTo>
                  <a:lnTo>
                    <a:pt x="26053" y="2039"/>
                  </a:lnTo>
                  <a:cubicBezTo>
                    <a:pt x="26190" y="2094"/>
                    <a:pt x="26326" y="2155"/>
                    <a:pt x="26461" y="2215"/>
                  </a:cubicBezTo>
                  <a:cubicBezTo>
                    <a:pt x="26645" y="2300"/>
                    <a:pt x="26831" y="2381"/>
                    <a:pt x="27015" y="2465"/>
                  </a:cubicBezTo>
                  <a:cubicBezTo>
                    <a:pt x="27196" y="2547"/>
                    <a:pt x="27370" y="2642"/>
                    <a:pt x="27547" y="2731"/>
                  </a:cubicBezTo>
                  <a:cubicBezTo>
                    <a:pt x="27720" y="2819"/>
                    <a:pt x="27899" y="2893"/>
                    <a:pt x="28072" y="2983"/>
                  </a:cubicBezTo>
                  <a:cubicBezTo>
                    <a:pt x="28248" y="3072"/>
                    <a:pt x="28422" y="3163"/>
                    <a:pt x="28595" y="3257"/>
                  </a:cubicBezTo>
                  <a:cubicBezTo>
                    <a:pt x="28593" y="3257"/>
                    <a:pt x="28592" y="3256"/>
                    <a:pt x="28591" y="3256"/>
                  </a:cubicBezTo>
                  <a:lnTo>
                    <a:pt x="28591" y="3256"/>
                  </a:lnTo>
                  <a:cubicBezTo>
                    <a:pt x="28883" y="3421"/>
                    <a:pt x="29165" y="3601"/>
                    <a:pt x="29465" y="3752"/>
                  </a:cubicBezTo>
                  <a:cubicBezTo>
                    <a:pt x="29611" y="3827"/>
                    <a:pt x="29759" y="3900"/>
                    <a:pt x="29908" y="3967"/>
                  </a:cubicBezTo>
                  <a:cubicBezTo>
                    <a:pt x="29937" y="3980"/>
                    <a:pt x="29966" y="3991"/>
                    <a:pt x="29994" y="4004"/>
                  </a:cubicBezTo>
                  <a:cubicBezTo>
                    <a:pt x="30094" y="4071"/>
                    <a:pt x="30194" y="4140"/>
                    <a:pt x="30294" y="4208"/>
                  </a:cubicBezTo>
                  <a:cubicBezTo>
                    <a:pt x="30477" y="4333"/>
                    <a:pt x="30661" y="4454"/>
                    <a:pt x="30847" y="4574"/>
                  </a:cubicBezTo>
                  <a:cubicBezTo>
                    <a:pt x="30932" y="4628"/>
                    <a:pt x="31018" y="4682"/>
                    <a:pt x="31103" y="4736"/>
                  </a:cubicBezTo>
                  <a:cubicBezTo>
                    <a:pt x="31178" y="4783"/>
                    <a:pt x="31249" y="4833"/>
                    <a:pt x="31321" y="4881"/>
                  </a:cubicBezTo>
                  <a:cubicBezTo>
                    <a:pt x="31450" y="4978"/>
                    <a:pt x="31577" y="5079"/>
                    <a:pt x="31706" y="5175"/>
                  </a:cubicBezTo>
                  <a:cubicBezTo>
                    <a:pt x="31834" y="5271"/>
                    <a:pt x="31963" y="5366"/>
                    <a:pt x="32092" y="5462"/>
                  </a:cubicBezTo>
                  <a:cubicBezTo>
                    <a:pt x="32142" y="5506"/>
                    <a:pt x="32192" y="5551"/>
                    <a:pt x="32241" y="5597"/>
                  </a:cubicBezTo>
                  <a:cubicBezTo>
                    <a:pt x="32305" y="5656"/>
                    <a:pt x="32368" y="5716"/>
                    <a:pt x="32432" y="5776"/>
                  </a:cubicBezTo>
                  <a:lnTo>
                    <a:pt x="32432" y="5776"/>
                  </a:lnTo>
                  <a:cubicBezTo>
                    <a:pt x="32430" y="5775"/>
                    <a:pt x="32429" y="5774"/>
                    <a:pt x="32428" y="5773"/>
                  </a:cubicBezTo>
                  <a:lnTo>
                    <a:pt x="32428" y="5773"/>
                  </a:lnTo>
                  <a:cubicBezTo>
                    <a:pt x="32462" y="5806"/>
                    <a:pt x="32497" y="5840"/>
                    <a:pt x="32530" y="5873"/>
                  </a:cubicBezTo>
                  <a:cubicBezTo>
                    <a:pt x="32670" y="6011"/>
                    <a:pt x="32805" y="6152"/>
                    <a:pt x="32931" y="6303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10" y="6636"/>
                    <a:pt x="33276" y="6706"/>
                    <a:pt x="33341" y="6778"/>
                  </a:cubicBezTo>
                  <a:cubicBezTo>
                    <a:pt x="33467" y="6916"/>
                    <a:pt x="33598" y="7051"/>
                    <a:pt x="33730" y="7185"/>
                  </a:cubicBezTo>
                  <a:cubicBezTo>
                    <a:pt x="33877" y="7335"/>
                    <a:pt x="34021" y="7486"/>
                    <a:pt x="34161" y="7643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2" y="7693"/>
                    <a:pt x="34257" y="7761"/>
                    <a:pt x="34310" y="7831"/>
                  </a:cubicBezTo>
                  <a:cubicBezTo>
                    <a:pt x="34356" y="7892"/>
                    <a:pt x="34399" y="7953"/>
                    <a:pt x="34446" y="8014"/>
                  </a:cubicBezTo>
                  <a:cubicBezTo>
                    <a:pt x="34551" y="8155"/>
                    <a:pt x="34663" y="8291"/>
                    <a:pt x="34773" y="8428"/>
                  </a:cubicBezTo>
                  <a:cubicBezTo>
                    <a:pt x="34860" y="8535"/>
                    <a:pt x="34944" y="8645"/>
                    <a:pt x="35030" y="8754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5"/>
                    <a:pt x="35459" y="9367"/>
                    <a:pt x="35590" y="9570"/>
                  </a:cubicBezTo>
                  <a:cubicBezTo>
                    <a:pt x="35586" y="9565"/>
                    <a:pt x="35581" y="9557"/>
                    <a:pt x="35577" y="9551"/>
                  </a:cubicBezTo>
                  <a:lnTo>
                    <a:pt x="35577" y="9551"/>
                  </a:lnTo>
                  <a:cubicBezTo>
                    <a:pt x="35699" y="9747"/>
                    <a:pt x="35820" y="9944"/>
                    <a:pt x="35944" y="10141"/>
                  </a:cubicBezTo>
                  <a:cubicBezTo>
                    <a:pt x="36125" y="10444"/>
                    <a:pt x="36300" y="10750"/>
                    <a:pt x="36452" y="11069"/>
                  </a:cubicBezTo>
                  <a:cubicBezTo>
                    <a:pt x="36475" y="11119"/>
                    <a:pt x="36497" y="11167"/>
                    <a:pt x="36519" y="11216"/>
                  </a:cubicBezTo>
                  <a:cubicBezTo>
                    <a:pt x="36521" y="11219"/>
                    <a:pt x="36522" y="11221"/>
                    <a:pt x="36523" y="11225"/>
                  </a:cubicBezTo>
                  <a:cubicBezTo>
                    <a:pt x="36523" y="11224"/>
                    <a:pt x="36522" y="11221"/>
                    <a:pt x="36522" y="11220"/>
                  </a:cubicBezTo>
                  <a:lnTo>
                    <a:pt x="36522" y="11220"/>
                  </a:lnTo>
                  <a:cubicBezTo>
                    <a:pt x="36544" y="11271"/>
                    <a:pt x="36568" y="11321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1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5"/>
                  </a:cubicBezTo>
                  <a:cubicBezTo>
                    <a:pt x="37718" y="13620"/>
                    <a:pt x="37803" y="13797"/>
                    <a:pt x="37886" y="13975"/>
                  </a:cubicBezTo>
                  <a:cubicBezTo>
                    <a:pt x="37926" y="14060"/>
                    <a:pt x="37968" y="14144"/>
                    <a:pt x="38009" y="14229"/>
                  </a:cubicBezTo>
                  <a:cubicBezTo>
                    <a:pt x="38042" y="14295"/>
                    <a:pt x="38077" y="14371"/>
                    <a:pt x="38144" y="14411"/>
                  </a:cubicBezTo>
                  <a:cubicBezTo>
                    <a:pt x="38186" y="14437"/>
                    <a:pt x="38232" y="14449"/>
                    <a:pt x="38279" y="14449"/>
                  </a:cubicBezTo>
                  <a:cubicBezTo>
                    <a:pt x="38306" y="14448"/>
                    <a:pt x="38333" y="14444"/>
                    <a:pt x="38360" y="14435"/>
                  </a:cubicBezTo>
                  <a:cubicBezTo>
                    <a:pt x="38373" y="14431"/>
                    <a:pt x="38386" y="14427"/>
                    <a:pt x="38399" y="14421"/>
                  </a:cubicBezTo>
                  <a:cubicBezTo>
                    <a:pt x="38402" y="14425"/>
                    <a:pt x="38404" y="14429"/>
                    <a:pt x="38408" y="14433"/>
                  </a:cubicBezTo>
                  <a:cubicBezTo>
                    <a:pt x="38463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2" y="14548"/>
                    <a:pt x="38630" y="14546"/>
                  </a:cubicBezTo>
                  <a:cubicBezTo>
                    <a:pt x="38705" y="14535"/>
                    <a:pt x="38761" y="14489"/>
                    <a:pt x="38787" y="14417"/>
                  </a:cubicBezTo>
                  <a:cubicBezTo>
                    <a:pt x="38822" y="14326"/>
                    <a:pt x="38793" y="14222"/>
                    <a:pt x="38768" y="14130"/>
                  </a:cubicBezTo>
                  <a:cubicBezTo>
                    <a:pt x="38746" y="14056"/>
                    <a:pt x="38721" y="13982"/>
                    <a:pt x="38695" y="13907"/>
                  </a:cubicBezTo>
                  <a:cubicBezTo>
                    <a:pt x="38665" y="13826"/>
                    <a:pt x="38636" y="13743"/>
                    <a:pt x="38603" y="13663"/>
                  </a:cubicBezTo>
                  <a:cubicBezTo>
                    <a:pt x="38536" y="13495"/>
                    <a:pt x="38468" y="13325"/>
                    <a:pt x="38386" y="13163"/>
                  </a:cubicBezTo>
                  <a:cubicBezTo>
                    <a:pt x="38290" y="12973"/>
                    <a:pt x="38188" y="12786"/>
                    <a:pt x="38086" y="12598"/>
                  </a:cubicBezTo>
                  <a:cubicBezTo>
                    <a:pt x="37992" y="12423"/>
                    <a:pt x="37901" y="12246"/>
                    <a:pt x="37806" y="12072"/>
                  </a:cubicBezTo>
                  <a:cubicBezTo>
                    <a:pt x="37715" y="11902"/>
                    <a:pt x="37621" y="11734"/>
                    <a:pt x="37520" y="11569"/>
                  </a:cubicBezTo>
                  <a:cubicBezTo>
                    <a:pt x="37407" y="11385"/>
                    <a:pt x="37292" y="11203"/>
                    <a:pt x="37176" y="11020"/>
                  </a:cubicBezTo>
                  <a:cubicBezTo>
                    <a:pt x="37148" y="10974"/>
                    <a:pt x="37120" y="10929"/>
                    <a:pt x="37092" y="10882"/>
                  </a:cubicBezTo>
                  <a:cubicBezTo>
                    <a:pt x="37085" y="10829"/>
                    <a:pt x="37066" y="10778"/>
                    <a:pt x="37049" y="10730"/>
                  </a:cubicBezTo>
                  <a:cubicBezTo>
                    <a:pt x="37012" y="10633"/>
                    <a:pt x="36973" y="10535"/>
                    <a:pt x="36925" y="10443"/>
                  </a:cubicBezTo>
                  <a:cubicBezTo>
                    <a:pt x="36876" y="10350"/>
                    <a:pt x="36826" y="10255"/>
                    <a:pt x="36778" y="10161"/>
                  </a:cubicBezTo>
                  <a:cubicBezTo>
                    <a:pt x="36743" y="10094"/>
                    <a:pt x="36701" y="10029"/>
                    <a:pt x="36661" y="9964"/>
                  </a:cubicBezTo>
                  <a:cubicBezTo>
                    <a:pt x="36616" y="9887"/>
                    <a:pt x="36573" y="9810"/>
                    <a:pt x="36526" y="9735"/>
                  </a:cubicBezTo>
                  <a:cubicBezTo>
                    <a:pt x="36310" y="9394"/>
                    <a:pt x="36095" y="9052"/>
                    <a:pt x="35854" y="8727"/>
                  </a:cubicBezTo>
                  <a:cubicBezTo>
                    <a:pt x="35667" y="8477"/>
                    <a:pt x="35477" y="8228"/>
                    <a:pt x="35275" y="7990"/>
                  </a:cubicBezTo>
                  <a:cubicBezTo>
                    <a:pt x="35270" y="7964"/>
                    <a:pt x="35261" y="7938"/>
                    <a:pt x="35245" y="7916"/>
                  </a:cubicBezTo>
                  <a:cubicBezTo>
                    <a:pt x="35198" y="7848"/>
                    <a:pt x="35136" y="7791"/>
                    <a:pt x="35077" y="7734"/>
                  </a:cubicBezTo>
                  <a:cubicBezTo>
                    <a:pt x="35056" y="7713"/>
                    <a:pt x="35037" y="7693"/>
                    <a:pt x="35016" y="7673"/>
                  </a:cubicBezTo>
                  <a:cubicBezTo>
                    <a:pt x="34996" y="7650"/>
                    <a:pt x="34975" y="7629"/>
                    <a:pt x="34955" y="7607"/>
                  </a:cubicBezTo>
                  <a:cubicBezTo>
                    <a:pt x="34871" y="7520"/>
                    <a:pt x="34789" y="7434"/>
                    <a:pt x="34706" y="7348"/>
                  </a:cubicBezTo>
                  <a:cubicBezTo>
                    <a:pt x="34411" y="7042"/>
                    <a:pt x="34117" y="6734"/>
                    <a:pt x="33821" y="6429"/>
                  </a:cubicBezTo>
                  <a:cubicBezTo>
                    <a:pt x="33614" y="6213"/>
                    <a:pt x="33397" y="6006"/>
                    <a:pt x="33179" y="5800"/>
                  </a:cubicBezTo>
                  <a:cubicBezTo>
                    <a:pt x="33167" y="5756"/>
                    <a:pt x="33151" y="5713"/>
                    <a:pt x="33124" y="5677"/>
                  </a:cubicBezTo>
                  <a:cubicBezTo>
                    <a:pt x="33096" y="5639"/>
                    <a:pt x="33065" y="5604"/>
                    <a:pt x="33032" y="5570"/>
                  </a:cubicBezTo>
                  <a:cubicBezTo>
                    <a:pt x="32981" y="5514"/>
                    <a:pt x="32926" y="5462"/>
                    <a:pt x="32869" y="5410"/>
                  </a:cubicBezTo>
                  <a:cubicBezTo>
                    <a:pt x="32865" y="5406"/>
                    <a:pt x="32861" y="5401"/>
                    <a:pt x="32857" y="5397"/>
                  </a:cubicBezTo>
                  <a:cubicBezTo>
                    <a:pt x="32725" y="5251"/>
                    <a:pt x="32589" y="5106"/>
                    <a:pt x="32440" y="4977"/>
                  </a:cubicBezTo>
                  <a:cubicBezTo>
                    <a:pt x="32383" y="4929"/>
                    <a:pt x="32327" y="4880"/>
                    <a:pt x="32271" y="4831"/>
                  </a:cubicBezTo>
                  <a:cubicBezTo>
                    <a:pt x="32248" y="4812"/>
                    <a:pt x="32227" y="4792"/>
                    <a:pt x="32204" y="4774"/>
                  </a:cubicBezTo>
                  <a:cubicBezTo>
                    <a:pt x="32105" y="4700"/>
                    <a:pt x="32005" y="4625"/>
                    <a:pt x="31906" y="4549"/>
                  </a:cubicBezTo>
                  <a:cubicBezTo>
                    <a:pt x="31834" y="4494"/>
                    <a:pt x="31758" y="4445"/>
                    <a:pt x="31684" y="4395"/>
                  </a:cubicBezTo>
                  <a:cubicBezTo>
                    <a:pt x="31609" y="4345"/>
                    <a:pt x="31536" y="4293"/>
                    <a:pt x="31460" y="4244"/>
                  </a:cubicBezTo>
                  <a:cubicBezTo>
                    <a:pt x="31373" y="4188"/>
                    <a:pt x="31286" y="4132"/>
                    <a:pt x="31199" y="4076"/>
                  </a:cubicBezTo>
                  <a:cubicBezTo>
                    <a:pt x="31124" y="4026"/>
                    <a:pt x="31048" y="3974"/>
                    <a:pt x="30973" y="3923"/>
                  </a:cubicBezTo>
                  <a:cubicBezTo>
                    <a:pt x="30908" y="3879"/>
                    <a:pt x="30844" y="3833"/>
                    <a:pt x="30776" y="3793"/>
                  </a:cubicBezTo>
                  <a:cubicBezTo>
                    <a:pt x="30772" y="3791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90" y="3596"/>
                    <a:pt x="30486" y="3541"/>
                    <a:pt x="30387" y="3482"/>
                  </a:cubicBezTo>
                  <a:cubicBezTo>
                    <a:pt x="30297" y="3429"/>
                    <a:pt x="30207" y="3379"/>
                    <a:pt x="30116" y="3328"/>
                  </a:cubicBezTo>
                  <a:cubicBezTo>
                    <a:pt x="29940" y="3231"/>
                    <a:pt x="29761" y="3142"/>
                    <a:pt x="29582" y="3049"/>
                  </a:cubicBezTo>
                  <a:cubicBezTo>
                    <a:pt x="29496" y="3004"/>
                    <a:pt x="29406" y="2966"/>
                    <a:pt x="29317" y="2923"/>
                  </a:cubicBezTo>
                  <a:cubicBezTo>
                    <a:pt x="29229" y="2882"/>
                    <a:pt x="29142" y="2837"/>
                    <a:pt x="29053" y="2797"/>
                  </a:cubicBezTo>
                  <a:cubicBezTo>
                    <a:pt x="28876" y="2719"/>
                    <a:pt x="28701" y="2638"/>
                    <a:pt x="28525" y="2558"/>
                  </a:cubicBezTo>
                  <a:cubicBezTo>
                    <a:pt x="28472" y="2533"/>
                    <a:pt x="28418" y="2509"/>
                    <a:pt x="28365" y="2484"/>
                  </a:cubicBezTo>
                  <a:cubicBezTo>
                    <a:pt x="28274" y="2434"/>
                    <a:pt x="28183" y="2385"/>
                    <a:pt x="28091" y="2334"/>
                  </a:cubicBezTo>
                  <a:cubicBezTo>
                    <a:pt x="28077" y="2273"/>
                    <a:pt x="28031" y="2219"/>
                    <a:pt x="27968" y="2199"/>
                  </a:cubicBezTo>
                  <a:cubicBezTo>
                    <a:pt x="27952" y="2194"/>
                    <a:pt x="27935" y="2189"/>
                    <a:pt x="27918" y="2185"/>
                  </a:cubicBezTo>
                  <a:cubicBezTo>
                    <a:pt x="27907" y="2180"/>
                    <a:pt x="27897" y="2177"/>
                    <a:pt x="27887" y="2173"/>
                  </a:cubicBezTo>
                  <a:cubicBezTo>
                    <a:pt x="27689" y="2094"/>
                    <a:pt x="27496" y="2002"/>
                    <a:pt x="27305" y="1904"/>
                  </a:cubicBezTo>
                  <a:cubicBezTo>
                    <a:pt x="27126" y="1814"/>
                    <a:pt x="26950" y="1718"/>
                    <a:pt x="26773" y="1627"/>
                  </a:cubicBezTo>
                  <a:cubicBezTo>
                    <a:pt x="26591" y="1535"/>
                    <a:pt x="26410" y="1440"/>
                    <a:pt x="26223" y="1361"/>
                  </a:cubicBezTo>
                  <a:cubicBezTo>
                    <a:pt x="26125" y="1319"/>
                    <a:pt x="26027" y="1275"/>
                    <a:pt x="25927" y="1240"/>
                  </a:cubicBezTo>
                  <a:cubicBezTo>
                    <a:pt x="25867" y="1218"/>
                    <a:pt x="25808" y="1199"/>
                    <a:pt x="25747" y="1177"/>
                  </a:cubicBezTo>
                  <a:cubicBezTo>
                    <a:pt x="25702" y="1161"/>
                    <a:pt x="25653" y="1151"/>
                    <a:pt x="25608" y="1138"/>
                  </a:cubicBezTo>
                  <a:cubicBezTo>
                    <a:pt x="25514" y="1112"/>
                    <a:pt x="25420" y="1088"/>
                    <a:pt x="25325" y="1070"/>
                  </a:cubicBezTo>
                  <a:cubicBezTo>
                    <a:pt x="25236" y="1051"/>
                    <a:pt x="25145" y="1038"/>
                    <a:pt x="25053" y="1030"/>
                  </a:cubicBezTo>
                  <a:cubicBezTo>
                    <a:pt x="25037" y="1023"/>
                    <a:pt x="25021" y="1017"/>
                    <a:pt x="25005" y="1010"/>
                  </a:cubicBezTo>
                  <a:cubicBezTo>
                    <a:pt x="24956" y="991"/>
                    <a:pt x="24907" y="971"/>
                    <a:pt x="24856" y="952"/>
                  </a:cubicBezTo>
                  <a:cubicBezTo>
                    <a:pt x="24824" y="923"/>
                    <a:pt x="24787" y="906"/>
                    <a:pt x="24743" y="892"/>
                  </a:cubicBezTo>
                  <a:cubicBezTo>
                    <a:pt x="24668" y="867"/>
                    <a:pt x="24591" y="844"/>
                    <a:pt x="24516" y="823"/>
                  </a:cubicBezTo>
                  <a:cubicBezTo>
                    <a:pt x="24505" y="819"/>
                    <a:pt x="24496" y="816"/>
                    <a:pt x="24486" y="812"/>
                  </a:cubicBezTo>
                  <a:cubicBezTo>
                    <a:pt x="24406" y="781"/>
                    <a:pt x="24325" y="756"/>
                    <a:pt x="24242" y="730"/>
                  </a:cubicBezTo>
                  <a:cubicBezTo>
                    <a:pt x="24151" y="699"/>
                    <a:pt x="24058" y="667"/>
                    <a:pt x="23966" y="641"/>
                  </a:cubicBezTo>
                  <a:cubicBezTo>
                    <a:pt x="23766" y="584"/>
                    <a:pt x="23567" y="525"/>
                    <a:pt x="23364" y="477"/>
                  </a:cubicBezTo>
                  <a:cubicBezTo>
                    <a:pt x="23288" y="459"/>
                    <a:pt x="23212" y="440"/>
                    <a:pt x="23136" y="422"/>
                  </a:cubicBezTo>
                  <a:cubicBezTo>
                    <a:pt x="23118" y="396"/>
                    <a:pt x="23097" y="373"/>
                    <a:pt x="23068" y="358"/>
                  </a:cubicBezTo>
                  <a:cubicBezTo>
                    <a:pt x="23024" y="336"/>
                    <a:pt x="22981" y="329"/>
                    <a:pt x="22933" y="324"/>
                  </a:cubicBezTo>
                  <a:cubicBezTo>
                    <a:pt x="22675" y="281"/>
                    <a:pt x="22417" y="236"/>
                    <a:pt x="22159" y="198"/>
                  </a:cubicBezTo>
                  <a:cubicBezTo>
                    <a:pt x="21901" y="161"/>
                    <a:pt x="21643" y="118"/>
                    <a:pt x="21384" y="87"/>
                  </a:cubicBezTo>
                  <a:cubicBezTo>
                    <a:pt x="21004" y="43"/>
                    <a:pt x="20623" y="1"/>
                    <a:pt x="202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5" name="Google Shape;4735;p59"/>
            <p:cNvSpPr/>
            <p:nvPr/>
          </p:nvSpPr>
          <p:spPr>
            <a:xfrm>
              <a:off x="7397113" y="1848625"/>
              <a:ext cx="987625" cy="372325"/>
            </a:xfrm>
            <a:custGeom>
              <a:avLst/>
              <a:gdLst/>
              <a:ahLst/>
              <a:cxnLst/>
              <a:rect l="l" t="t" r="r" b="b"/>
              <a:pathLst>
                <a:path w="39505" h="14893" extrusionOk="0">
                  <a:moveTo>
                    <a:pt x="21557" y="473"/>
                  </a:moveTo>
                  <a:lnTo>
                    <a:pt x="21557" y="473"/>
                  </a:lnTo>
                  <a:cubicBezTo>
                    <a:pt x="21559" y="473"/>
                    <a:pt x="21561" y="473"/>
                    <a:pt x="21562" y="473"/>
                  </a:cubicBezTo>
                  <a:cubicBezTo>
                    <a:pt x="21561" y="473"/>
                    <a:pt x="21559" y="473"/>
                    <a:pt x="21557" y="473"/>
                  </a:cubicBezTo>
                  <a:close/>
                  <a:moveTo>
                    <a:pt x="33359" y="5844"/>
                  </a:moveTo>
                  <a:lnTo>
                    <a:pt x="33359" y="5844"/>
                  </a:lnTo>
                  <a:cubicBezTo>
                    <a:pt x="33361" y="5847"/>
                    <a:pt x="33363" y="5849"/>
                    <a:pt x="33366" y="5851"/>
                  </a:cubicBezTo>
                  <a:lnTo>
                    <a:pt x="33366" y="5851"/>
                  </a:lnTo>
                  <a:cubicBezTo>
                    <a:pt x="33364" y="5849"/>
                    <a:pt x="33361" y="5847"/>
                    <a:pt x="33359" y="5844"/>
                  </a:cubicBezTo>
                  <a:close/>
                  <a:moveTo>
                    <a:pt x="21785" y="14191"/>
                  </a:moveTo>
                  <a:cubicBezTo>
                    <a:pt x="21787" y="14191"/>
                    <a:pt x="21789" y="14191"/>
                    <a:pt x="21791" y="14192"/>
                  </a:cubicBezTo>
                  <a:cubicBezTo>
                    <a:pt x="21785" y="14192"/>
                    <a:pt x="21779" y="14192"/>
                    <a:pt x="21773" y="14192"/>
                  </a:cubicBezTo>
                  <a:lnTo>
                    <a:pt x="21773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3" y="14192"/>
                    <a:pt x="21773" y="14192"/>
                    <a:pt x="21773" y="14192"/>
                  </a:cubicBezTo>
                  <a:lnTo>
                    <a:pt x="21773" y="14192"/>
                  </a:lnTo>
                  <a:cubicBezTo>
                    <a:pt x="21777" y="14191"/>
                    <a:pt x="21781" y="14191"/>
                    <a:pt x="21785" y="14191"/>
                  </a:cubicBezTo>
                  <a:close/>
                  <a:moveTo>
                    <a:pt x="20295" y="369"/>
                  </a:moveTo>
                  <a:cubicBezTo>
                    <a:pt x="20413" y="374"/>
                    <a:pt x="20530" y="379"/>
                    <a:pt x="20647" y="382"/>
                  </a:cubicBezTo>
                  <a:cubicBezTo>
                    <a:pt x="20743" y="385"/>
                    <a:pt x="20838" y="395"/>
                    <a:pt x="20933" y="403"/>
                  </a:cubicBezTo>
                  <a:cubicBezTo>
                    <a:pt x="21028" y="411"/>
                    <a:pt x="21123" y="417"/>
                    <a:pt x="21218" y="430"/>
                  </a:cubicBezTo>
                  <a:cubicBezTo>
                    <a:pt x="21331" y="444"/>
                    <a:pt x="21445" y="458"/>
                    <a:pt x="21557" y="473"/>
                  </a:cubicBezTo>
                  <a:lnTo>
                    <a:pt x="21557" y="473"/>
                  </a:lnTo>
                  <a:cubicBezTo>
                    <a:pt x="21556" y="472"/>
                    <a:pt x="21554" y="472"/>
                    <a:pt x="21552" y="471"/>
                  </a:cubicBezTo>
                  <a:lnTo>
                    <a:pt x="21552" y="471"/>
                  </a:lnTo>
                  <a:cubicBezTo>
                    <a:pt x="21556" y="472"/>
                    <a:pt x="21561" y="473"/>
                    <a:pt x="21566" y="473"/>
                  </a:cubicBezTo>
                  <a:cubicBezTo>
                    <a:pt x="21568" y="475"/>
                    <a:pt x="21569" y="475"/>
                    <a:pt x="21570" y="475"/>
                  </a:cubicBezTo>
                  <a:lnTo>
                    <a:pt x="21574" y="475"/>
                  </a:lnTo>
                  <a:cubicBezTo>
                    <a:pt x="21694" y="494"/>
                    <a:pt x="21813" y="512"/>
                    <a:pt x="21933" y="531"/>
                  </a:cubicBezTo>
                  <a:cubicBezTo>
                    <a:pt x="22170" y="567"/>
                    <a:pt x="22408" y="610"/>
                    <a:pt x="22646" y="653"/>
                  </a:cubicBezTo>
                  <a:cubicBezTo>
                    <a:pt x="22891" y="698"/>
                    <a:pt x="23136" y="741"/>
                    <a:pt x="23378" y="792"/>
                  </a:cubicBezTo>
                  <a:cubicBezTo>
                    <a:pt x="23626" y="845"/>
                    <a:pt x="23874" y="895"/>
                    <a:pt x="24120" y="958"/>
                  </a:cubicBezTo>
                  <a:cubicBezTo>
                    <a:pt x="24378" y="1025"/>
                    <a:pt x="24636" y="1094"/>
                    <a:pt x="24893" y="1165"/>
                  </a:cubicBezTo>
                  <a:cubicBezTo>
                    <a:pt x="25055" y="1213"/>
                    <a:pt x="25220" y="1259"/>
                    <a:pt x="25381" y="1310"/>
                  </a:cubicBezTo>
                  <a:cubicBezTo>
                    <a:pt x="25487" y="1345"/>
                    <a:pt x="25593" y="1378"/>
                    <a:pt x="25698" y="1412"/>
                  </a:cubicBezTo>
                  <a:cubicBezTo>
                    <a:pt x="25783" y="1439"/>
                    <a:pt x="25866" y="1472"/>
                    <a:pt x="25950" y="1501"/>
                  </a:cubicBezTo>
                  <a:cubicBezTo>
                    <a:pt x="26280" y="1619"/>
                    <a:pt x="26607" y="1750"/>
                    <a:pt x="26933" y="1881"/>
                  </a:cubicBezTo>
                  <a:cubicBezTo>
                    <a:pt x="27107" y="1955"/>
                    <a:pt x="27281" y="2030"/>
                    <a:pt x="27454" y="2104"/>
                  </a:cubicBezTo>
                  <a:lnTo>
                    <a:pt x="27450" y="2102"/>
                  </a:lnTo>
                  <a:lnTo>
                    <a:pt x="27450" y="2102"/>
                  </a:lnTo>
                  <a:cubicBezTo>
                    <a:pt x="27688" y="2205"/>
                    <a:pt x="27923" y="2314"/>
                    <a:pt x="28158" y="2427"/>
                  </a:cubicBezTo>
                  <a:cubicBezTo>
                    <a:pt x="28383" y="2535"/>
                    <a:pt x="28604" y="2653"/>
                    <a:pt x="28823" y="2773"/>
                  </a:cubicBezTo>
                  <a:cubicBezTo>
                    <a:pt x="29034" y="2888"/>
                    <a:pt x="29244" y="3003"/>
                    <a:pt x="29453" y="3119"/>
                  </a:cubicBezTo>
                  <a:cubicBezTo>
                    <a:pt x="29678" y="3245"/>
                    <a:pt x="29904" y="3373"/>
                    <a:pt x="30128" y="3501"/>
                  </a:cubicBezTo>
                  <a:cubicBezTo>
                    <a:pt x="30153" y="3517"/>
                    <a:pt x="30179" y="3533"/>
                    <a:pt x="30206" y="3548"/>
                  </a:cubicBezTo>
                  <a:cubicBezTo>
                    <a:pt x="30437" y="3690"/>
                    <a:pt x="30665" y="3833"/>
                    <a:pt x="30889" y="3985"/>
                  </a:cubicBezTo>
                  <a:cubicBezTo>
                    <a:pt x="31109" y="4135"/>
                    <a:pt x="31330" y="4284"/>
                    <a:pt x="31548" y="4433"/>
                  </a:cubicBezTo>
                  <a:cubicBezTo>
                    <a:pt x="31744" y="4566"/>
                    <a:pt x="31941" y="4697"/>
                    <a:pt x="32134" y="4834"/>
                  </a:cubicBezTo>
                  <a:cubicBezTo>
                    <a:pt x="32241" y="4909"/>
                    <a:pt x="32351" y="4982"/>
                    <a:pt x="32455" y="5061"/>
                  </a:cubicBezTo>
                  <a:cubicBezTo>
                    <a:pt x="32563" y="5145"/>
                    <a:pt x="32671" y="5228"/>
                    <a:pt x="32780" y="5312"/>
                  </a:cubicBezTo>
                  <a:cubicBezTo>
                    <a:pt x="32831" y="5357"/>
                    <a:pt x="32884" y="5401"/>
                    <a:pt x="32936" y="5446"/>
                  </a:cubicBezTo>
                  <a:cubicBezTo>
                    <a:pt x="32985" y="5489"/>
                    <a:pt x="33039" y="5529"/>
                    <a:pt x="33086" y="5576"/>
                  </a:cubicBezTo>
                  <a:cubicBezTo>
                    <a:pt x="33182" y="5671"/>
                    <a:pt x="33279" y="5765"/>
                    <a:pt x="33376" y="5860"/>
                  </a:cubicBezTo>
                  <a:cubicBezTo>
                    <a:pt x="33372" y="5857"/>
                    <a:pt x="33369" y="5854"/>
                    <a:pt x="33366" y="5851"/>
                  </a:cubicBezTo>
                  <a:lnTo>
                    <a:pt x="33366" y="5851"/>
                  </a:lnTo>
                  <a:cubicBezTo>
                    <a:pt x="33527" y="6023"/>
                    <a:pt x="33688" y="6193"/>
                    <a:pt x="33840" y="6374"/>
                  </a:cubicBezTo>
                  <a:cubicBezTo>
                    <a:pt x="33986" y="6549"/>
                    <a:pt x="34128" y="6727"/>
                    <a:pt x="34275" y="6901"/>
                  </a:cubicBezTo>
                  <a:cubicBezTo>
                    <a:pt x="34610" y="7295"/>
                    <a:pt x="34949" y="7688"/>
                    <a:pt x="35278" y="8087"/>
                  </a:cubicBezTo>
                  <a:cubicBezTo>
                    <a:pt x="35443" y="8283"/>
                    <a:pt x="35609" y="8480"/>
                    <a:pt x="35771" y="8679"/>
                  </a:cubicBezTo>
                  <a:cubicBezTo>
                    <a:pt x="35856" y="8782"/>
                    <a:pt x="35942" y="8883"/>
                    <a:pt x="36024" y="8989"/>
                  </a:cubicBezTo>
                  <a:cubicBezTo>
                    <a:pt x="36106" y="9094"/>
                    <a:pt x="36186" y="9198"/>
                    <a:pt x="36268" y="9302"/>
                  </a:cubicBezTo>
                  <a:cubicBezTo>
                    <a:pt x="36379" y="9455"/>
                    <a:pt x="36491" y="9608"/>
                    <a:pt x="36598" y="9764"/>
                  </a:cubicBezTo>
                  <a:cubicBezTo>
                    <a:pt x="36710" y="9930"/>
                    <a:pt x="36817" y="10098"/>
                    <a:pt x="36926" y="10266"/>
                  </a:cubicBezTo>
                  <a:cubicBezTo>
                    <a:pt x="37129" y="10585"/>
                    <a:pt x="37327" y="10911"/>
                    <a:pt x="37520" y="11237"/>
                  </a:cubicBezTo>
                  <a:cubicBezTo>
                    <a:pt x="37650" y="11471"/>
                    <a:pt x="37779" y="11705"/>
                    <a:pt x="37889" y="11948"/>
                  </a:cubicBezTo>
                  <a:cubicBezTo>
                    <a:pt x="37997" y="12187"/>
                    <a:pt x="38105" y="12425"/>
                    <a:pt x="38206" y="12666"/>
                  </a:cubicBezTo>
                  <a:cubicBezTo>
                    <a:pt x="38204" y="12659"/>
                    <a:pt x="38201" y="12653"/>
                    <a:pt x="38198" y="12645"/>
                  </a:cubicBezTo>
                  <a:lnTo>
                    <a:pt x="38198" y="12645"/>
                  </a:lnTo>
                  <a:cubicBezTo>
                    <a:pt x="38313" y="12921"/>
                    <a:pt x="38425" y="13200"/>
                    <a:pt x="38548" y="13474"/>
                  </a:cubicBezTo>
                  <a:cubicBezTo>
                    <a:pt x="38667" y="13739"/>
                    <a:pt x="38792" y="14001"/>
                    <a:pt x="38906" y="14267"/>
                  </a:cubicBezTo>
                  <a:cubicBezTo>
                    <a:pt x="38906" y="14267"/>
                    <a:pt x="38906" y="14267"/>
                    <a:pt x="38906" y="14267"/>
                  </a:cubicBezTo>
                  <a:lnTo>
                    <a:pt x="38906" y="14267"/>
                  </a:lnTo>
                  <a:cubicBezTo>
                    <a:pt x="38908" y="14272"/>
                    <a:pt x="38911" y="14278"/>
                    <a:pt x="38913" y="14283"/>
                  </a:cubicBezTo>
                  <a:cubicBezTo>
                    <a:pt x="38945" y="14360"/>
                    <a:pt x="38974" y="14438"/>
                    <a:pt x="39001" y="14515"/>
                  </a:cubicBezTo>
                  <a:cubicBezTo>
                    <a:pt x="38975" y="14515"/>
                    <a:pt x="38950" y="14516"/>
                    <a:pt x="38923" y="14518"/>
                  </a:cubicBezTo>
                  <a:cubicBezTo>
                    <a:pt x="38583" y="14512"/>
                    <a:pt x="38242" y="14506"/>
                    <a:pt x="37902" y="14494"/>
                  </a:cubicBezTo>
                  <a:cubicBezTo>
                    <a:pt x="37525" y="14479"/>
                    <a:pt x="37148" y="14475"/>
                    <a:pt x="36771" y="14466"/>
                  </a:cubicBezTo>
                  <a:cubicBezTo>
                    <a:pt x="36390" y="14457"/>
                    <a:pt x="36008" y="14435"/>
                    <a:pt x="35625" y="14423"/>
                  </a:cubicBezTo>
                  <a:cubicBezTo>
                    <a:pt x="35485" y="14418"/>
                    <a:pt x="35344" y="14416"/>
                    <a:pt x="35203" y="14416"/>
                  </a:cubicBezTo>
                  <a:cubicBezTo>
                    <a:pt x="35089" y="14416"/>
                    <a:pt x="34975" y="14417"/>
                    <a:pt x="34861" y="14418"/>
                  </a:cubicBezTo>
                  <a:cubicBezTo>
                    <a:pt x="34757" y="14419"/>
                    <a:pt x="34652" y="14420"/>
                    <a:pt x="34547" y="14420"/>
                  </a:cubicBezTo>
                  <a:lnTo>
                    <a:pt x="34547" y="14420"/>
                  </a:lnTo>
                  <a:cubicBezTo>
                    <a:pt x="34118" y="14416"/>
                    <a:pt x="33689" y="14408"/>
                    <a:pt x="33262" y="14378"/>
                  </a:cubicBezTo>
                  <a:cubicBezTo>
                    <a:pt x="32817" y="14346"/>
                    <a:pt x="32375" y="14294"/>
                    <a:pt x="31931" y="14253"/>
                  </a:cubicBezTo>
                  <a:cubicBezTo>
                    <a:pt x="31729" y="14235"/>
                    <a:pt x="31524" y="14218"/>
                    <a:pt x="31322" y="14212"/>
                  </a:cubicBezTo>
                  <a:cubicBezTo>
                    <a:pt x="31110" y="14208"/>
                    <a:pt x="30899" y="14204"/>
                    <a:pt x="30688" y="14202"/>
                  </a:cubicBezTo>
                  <a:cubicBezTo>
                    <a:pt x="30231" y="14197"/>
                    <a:pt x="29775" y="14181"/>
                    <a:pt x="29317" y="14177"/>
                  </a:cubicBezTo>
                  <a:cubicBezTo>
                    <a:pt x="29228" y="14176"/>
                    <a:pt x="29138" y="14175"/>
                    <a:pt x="29049" y="14175"/>
                  </a:cubicBezTo>
                  <a:cubicBezTo>
                    <a:pt x="28870" y="14175"/>
                    <a:pt x="28691" y="14177"/>
                    <a:pt x="28512" y="14180"/>
                  </a:cubicBezTo>
                  <a:cubicBezTo>
                    <a:pt x="28370" y="14183"/>
                    <a:pt x="28227" y="14184"/>
                    <a:pt x="28085" y="14185"/>
                  </a:cubicBezTo>
                  <a:lnTo>
                    <a:pt x="28085" y="14185"/>
                  </a:lnTo>
                  <a:cubicBezTo>
                    <a:pt x="27706" y="14182"/>
                    <a:pt x="27329" y="14174"/>
                    <a:pt x="26950" y="14163"/>
                  </a:cubicBezTo>
                  <a:cubicBezTo>
                    <a:pt x="26526" y="14149"/>
                    <a:pt x="26102" y="14128"/>
                    <a:pt x="25676" y="14113"/>
                  </a:cubicBezTo>
                  <a:cubicBezTo>
                    <a:pt x="25472" y="14105"/>
                    <a:pt x="25266" y="14099"/>
                    <a:pt x="25061" y="14095"/>
                  </a:cubicBezTo>
                  <a:cubicBezTo>
                    <a:pt x="24831" y="14090"/>
                    <a:pt x="24601" y="14082"/>
                    <a:pt x="24373" y="14082"/>
                  </a:cubicBezTo>
                  <a:cubicBezTo>
                    <a:pt x="24145" y="14083"/>
                    <a:pt x="23919" y="14085"/>
                    <a:pt x="23692" y="14091"/>
                  </a:cubicBezTo>
                  <a:cubicBezTo>
                    <a:pt x="23484" y="14098"/>
                    <a:pt x="23277" y="14113"/>
                    <a:pt x="23069" y="14127"/>
                  </a:cubicBezTo>
                  <a:cubicBezTo>
                    <a:pt x="22868" y="14139"/>
                    <a:pt x="22667" y="14155"/>
                    <a:pt x="22465" y="14165"/>
                  </a:cubicBezTo>
                  <a:cubicBezTo>
                    <a:pt x="22238" y="14178"/>
                    <a:pt x="22012" y="14186"/>
                    <a:pt x="21785" y="14191"/>
                  </a:cubicBezTo>
                  <a:lnTo>
                    <a:pt x="21785" y="14191"/>
                  </a:lnTo>
                  <a:cubicBezTo>
                    <a:pt x="21785" y="14191"/>
                    <a:pt x="21784" y="14191"/>
                    <a:pt x="21783" y="14191"/>
                  </a:cubicBezTo>
                  <a:cubicBezTo>
                    <a:pt x="21779" y="14191"/>
                    <a:pt x="21776" y="14191"/>
                    <a:pt x="21772" y="14192"/>
                  </a:cubicBezTo>
                  <a:lnTo>
                    <a:pt x="21772" y="14192"/>
                  </a:lnTo>
                  <a:cubicBezTo>
                    <a:pt x="21713" y="14191"/>
                    <a:pt x="21653" y="14191"/>
                    <a:pt x="21594" y="14191"/>
                  </a:cubicBezTo>
                  <a:cubicBezTo>
                    <a:pt x="21528" y="14191"/>
                    <a:pt x="21463" y="14191"/>
                    <a:pt x="21397" y="14191"/>
                  </a:cubicBezTo>
                  <a:lnTo>
                    <a:pt x="21421" y="14191"/>
                  </a:lnTo>
                  <a:cubicBezTo>
                    <a:pt x="21244" y="14191"/>
                    <a:pt x="21068" y="14181"/>
                    <a:pt x="20891" y="14175"/>
                  </a:cubicBezTo>
                  <a:cubicBezTo>
                    <a:pt x="20700" y="14167"/>
                    <a:pt x="20509" y="14159"/>
                    <a:pt x="20319" y="14151"/>
                  </a:cubicBezTo>
                  <a:cubicBezTo>
                    <a:pt x="20076" y="14141"/>
                    <a:pt x="19834" y="14138"/>
                    <a:pt x="19592" y="14138"/>
                  </a:cubicBezTo>
                  <a:cubicBezTo>
                    <a:pt x="19503" y="14138"/>
                    <a:pt x="19413" y="14138"/>
                    <a:pt x="19323" y="14139"/>
                  </a:cubicBezTo>
                  <a:cubicBezTo>
                    <a:pt x="18960" y="14145"/>
                    <a:pt x="18598" y="14160"/>
                    <a:pt x="18236" y="14179"/>
                  </a:cubicBezTo>
                  <a:cubicBezTo>
                    <a:pt x="18049" y="14188"/>
                    <a:pt x="17861" y="14196"/>
                    <a:pt x="17674" y="14203"/>
                  </a:cubicBezTo>
                  <a:cubicBezTo>
                    <a:pt x="17515" y="14210"/>
                    <a:pt x="17356" y="14208"/>
                    <a:pt x="17196" y="14209"/>
                  </a:cubicBezTo>
                  <a:lnTo>
                    <a:pt x="17196" y="14209"/>
                  </a:lnTo>
                  <a:cubicBezTo>
                    <a:pt x="16844" y="14202"/>
                    <a:pt x="16492" y="14192"/>
                    <a:pt x="16139" y="14185"/>
                  </a:cubicBezTo>
                  <a:cubicBezTo>
                    <a:pt x="15695" y="14176"/>
                    <a:pt x="15251" y="14167"/>
                    <a:pt x="14806" y="14160"/>
                  </a:cubicBezTo>
                  <a:cubicBezTo>
                    <a:pt x="14601" y="14157"/>
                    <a:pt x="14396" y="14154"/>
                    <a:pt x="14191" y="14154"/>
                  </a:cubicBezTo>
                  <a:cubicBezTo>
                    <a:pt x="13956" y="14154"/>
                    <a:pt x="13721" y="14158"/>
                    <a:pt x="13487" y="14169"/>
                  </a:cubicBezTo>
                  <a:cubicBezTo>
                    <a:pt x="13043" y="14188"/>
                    <a:pt x="12601" y="14205"/>
                    <a:pt x="12158" y="14216"/>
                  </a:cubicBezTo>
                  <a:cubicBezTo>
                    <a:pt x="11739" y="14226"/>
                    <a:pt x="11319" y="14232"/>
                    <a:pt x="10899" y="14234"/>
                  </a:cubicBezTo>
                  <a:cubicBezTo>
                    <a:pt x="10691" y="14229"/>
                    <a:pt x="10483" y="14225"/>
                    <a:pt x="10275" y="14215"/>
                  </a:cubicBezTo>
                  <a:cubicBezTo>
                    <a:pt x="10070" y="14205"/>
                    <a:pt x="9864" y="14194"/>
                    <a:pt x="9660" y="14192"/>
                  </a:cubicBezTo>
                  <a:cubicBezTo>
                    <a:pt x="9573" y="14191"/>
                    <a:pt x="9487" y="14191"/>
                    <a:pt x="9401" y="14191"/>
                  </a:cubicBezTo>
                  <a:cubicBezTo>
                    <a:pt x="9067" y="14191"/>
                    <a:pt x="8733" y="14196"/>
                    <a:pt x="8398" y="14209"/>
                  </a:cubicBezTo>
                  <a:cubicBezTo>
                    <a:pt x="7964" y="14225"/>
                    <a:pt x="7532" y="14259"/>
                    <a:pt x="7097" y="14272"/>
                  </a:cubicBezTo>
                  <a:cubicBezTo>
                    <a:pt x="6668" y="14284"/>
                    <a:pt x="6238" y="14292"/>
                    <a:pt x="5808" y="14294"/>
                  </a:cubicBezTo>
                  <a:cubicBezTo>
                    <a:pt x="4962" y="14294"/>
                    <a:pt x="4117" y="14347"/>
                    <a:pt x="3271" y="14355"/>
                  </a:cubicBezTo>
                  <a:cubicBezTo>
                    <a:pt x="3109" y="14352"/>
                    <a:pt x="2949" y="14348"/>
                    <a:pt x="2787" y="14339"/>
                  </a:cubicBezTo>
                  <a:cubicBezTo>
                    <a:pt x="2648" y="14331"/>
                    <a:pt x="2507" y="14319"/>
                    <a:pt x="2367" y="14316"/>
                  </a:cubicBezTo>
                  <a:cubicBezTo>
                    <a:pt x="2282" y="14315"/>
                    <a:pt x="2199" y="14313"/>
                    <a:pt x="2115" y="14312"/>
                  </a:cubicBezTo>
                  <a:cubicBezTo>
                    <a:pt x="2103" y="14311"/>
                    <a:pt x="2090" y="14311"/>
                    <a:pt x="2078" y="14311"/>
                  </a:cubicBezTo>
                  <a:cubicBezTo>
                    <a:pt x="2001" y="14311"/>
                    <a:pt x="1925" y="14317"/>
                    <a:pt x="1849" y="14320"/>
                  </a:cubicBezTo>
                  <a:cubicBezTo>
                    <a:pt x="1718" y="14323"/>
                    <a:pt x="1587" y="14335"/>
                    <a:pt x="1456" y="14344"/>
                  </a:cubicBezTo>
                  <a:cubicBezTo>
                    <a:pt x="1149" y="14364"/>
                    <a:pt x="840" y="14383"/>
                    <a:pt x="532" y="14399"/>
                  </a:cubicBezTo>
                  <a:cubicBezTo>
                    <a:pt x="507" y="14400"/>
                    <a:pt x="482" y="14401"/>
                    <a:pt x="457" y="14403"/>
                  </a:cubicBezTo>
                  <a:cubicBezTo>
                    <a:pt x="495" y="14234"/>
                    <a:pt x="535" y="14065"/>
                    <a:pt x="576" y="13898"/>
                  </a:cubicBezTo>
                  <a:lnTo>
                    <a:pt x="576" y="13898"/>
                  </a:lnTo>
                  <a:cubicBezTo>
                    <a:pt x="575" y="13906"/>
                    <a:pt x="573" y="13914"/>
                    <a:pt x="571" y="13922"/>
                  </a:cubicBezTo>
                  <a:cubicBezTo>
                    <a:pt x="622" y="13746"/>
                    <a:pt x="674" y="13572"/>
                    <a:pt x="730" y="13397"/>
                  </a:cubicBezTo>
                  <a:cubicBezTo>
                    <a:pt x="784" y="13231"/>
                    <a:pt x="845" y="13068"/>
                    <a:pt x="904" y="12904"/>
                  </a:cubicBezTo>
                  <a:cubicBezTo>
                    <a:pt x="964" y="12734"/>
                    <a:pt x="1022" y="12563"/>
                    <a:pt x="1081" y="12393"/>
                  </a:cubicBezTo>
                  <a:cubicBezTo>
                    <a:pt x="1142" y="12223"/>
                    <a:pt x="1204" y="12053"/>
                    <a:pt x="1268" y="11885"/>
                  </a:cubicBezTo>
                  <a:cubicBezTo>
                    <a:pt x="1310" y="11787"/>
                    <a:pt x="1349" y="11686"/>
                    <a:pt x="1396" y="11590"/>
                  </a:cubicBezTo>
                  <a:cubicBezTo>
                    <a:pt x="1448" y="11481"/>
                    <a:pt x="1500" y="11372"/>
                    <a:pt x="1552" y="11262"/>
                  </a:cubicBezTo>
                  <a:cubicBezTo>
                    <a:pt x="1647" y="11066"/>
                    <a:pt x="1750" y="10873"/>
                    <a:pt x="1851" y="10680"/>
                  </a:cubicBezTo>
                  <a:lnTo>
                    <a:pt x="1851" y="10680"/>
                  </a:lnTo>
                  <a:cubicBezTo>
                    <a:pt x="1894" y="10606"/>
                    <a:pt x="1936" y="10533"/>
                    <a:pt x="1979" y="10461"/>
                  </a:cubicBezTo>
                  <a:cubicBezTo>
                    <a:pt x="2019" y="10390"/>
                    <a:pt x="2066" y="10322"/>
                    <a:pt x="2110" y="10255"/>
                  </a:cubicBezTo>
                  <a:cubicBezTo>
                    <a:pt x="2191" y="10130"/>
                    <a:pt x="2274" y="10008"/>
                    <a:pt x="2360" y="9888"/>
                  </a:cubicBezTo>
                  <a:cubicBezTo>
                    <a:pt x="2556" y="9613"/>
                    <a:pt x="2758" y="9341"/>
                    <a:pt x="2961" y="9072"/>
                  </a:cubicBezTo>
                  <a:cubicBezTo>
                    <a:pt x="3082" y="8916"/>
                    <a:pt x="3201" y="8756"/>
                    <a:pt x="3327" y="8604"/>
                  </a:cubicBezTo>
                  <a:cubicBezTo>
                    <a:pt x="3466" y="8437"/>
                    <a:pt x="3606" y="8270"/>
                    <a:pt x="3747" y="8104"/>
                  </a:cubicBezTo>
                  <a:cubicBezTo>
                    <a:pt x="4002" y="7807"/>
                    <a:pt x="4282" y="7533"/>
                    <a:pt x="4548" y="7247"/>
                  </a:cubicBezTo>
                  <a:cubicBezTo>
                    <a:pt x="4682" y="7106"/>
                    <a:pt x="4811" y="6959"/>
                    <a:pt x="4945" y="6817"/>
                  </a:cubicBezTo>
                  <a:cubicBezTo>
                    <a:pt x="5085" y="6667"/>
                    <a:pt x="5224" y="6518"/>
                    <a:pt x="5368" y="6372"/>
                  </a:cubicBezTo>
                  <a:cubicBezTo>
                    <a:pt x="5543" y="6205"/>
                    <a:pt x="5722" y="6041"/>
                    <a:pt x="5902" y="5880"/>
                  </a:cubicBezTo>
                  <a:cubicBezTo>
                    <a:pt x="6192" y="5618"/>
                    <a:pt x="6475" y="5350"/>
                    <a:pt x="6768" y="5092"/>
                  </a:cubicBezTo>
                  <a:cubicBezTo>
                    <a:pt x="6929" y="4949"/>
                    <a:pt x="7091" y="4807"/>
                    <a:pt x="7255" y="4667"/>
                  </a:cubicBezTo>
                  <a:cubicBezTo>
                    <a:pt x="7399" y="4543"/>
                    <a:pt x="7548" y="4425"/>
                    <a:pt x="7695" y="4306"/>
                  </a:cubicBezTo>
                  <a:cubicBezTo>
                    <a:pt x="7847" y="4194"/>
                    <a:pt x="8001" y="4083"/>
                    <a:pt x="8158" y="3981"/>
                  </a:cubicBezTo>
                  <a:cubicBezTo>
                    <a:pt x="8323" y="3872"/>
                    <a:pt x="8489" y="3766"/>
                    <a:pt x="8655" y="3658"/>
                  </a:cubicBezTo>
                  <a:cubicBezTo>
                    <a:pt x="8990" y="3443"/>
                    <a:pt x="9324" y="3224"/>
                    <a:pt x="9664" y="3015"/>
                  </a:cubicBezTo>
                  <a:cubicBezTo>
                    <a:pt x="9855" y="2908"/>
                    <a:pt x="10047" y="2803"/>
                    <a:pt x="10238" y="2692"/>
                  </a:cubicBezTo>
                  <a:cubicBezTo>
                    <a:pt x="10418" y="2588"/>
                    <a:pt x="10595" y="2479"/>
                    <a:pt x="10775" y="2374"/>
                  </a:cubicBezTo>
                  <a:lnTo>
                    <a:pt x="10775" y="2374"/>
                  </a:lnTo>
                  <a:cubicBezTo>
                    <a:pt x="10773" y="2375"/>
                    <a:pt x="10772" y="2375"/>
                    <a:pt x="10770" y="2377"/>
                  </a:cubicBezTo>
                  <a:cubicBezTo>
                    <a:pt x="10874" y="2321"/>
                    <a:pt x="10976" y="2265"/>
                    <a:pt x="11082" y="2215"/>
                  </a:cubicBezTo>
                  <a:cubicBezTo>
                    <a:pt x="11194" y="2161"/>
                    <a:pt x="11306" y="2111"/>
                    <a:pt x="11420" y="2061"/>
                  </a:cubicBezTo>
                  <a:cubicBezTo>
                    <a:pt x="11566" y="2001"/>
                    <a:pt x="11713" y="1943"/>
                    <a:pt x="11862" y="1889"/>
                  </a:cubicBezTo>
                  <a:cubicBezTo>
                    <a:pt x="12045" y="1823"/>
                    <a:pt x="12229" y="1758"/>
                    <a:pt x="12411" y="1687"/>
                  </a:cubicBezTo>
                  <a:cubicBezTo>
                    <a:pt x="12597" y="1614"/>
                    <a:pt x="12783" y="1538"/>
                    <a:pt x="12972" y="1474"/>
                  </a:cubicBezTo>
                  <a:cubicBezTo>
                    <a:pt x="13160" y="1409"/>
                    <a:pt x="13352" y="1356"/>
                    <a:pt x="13542" y="1300"/>
                  </a:cubicBezTo>
                  <a:cubicBezTo>
                    <a:pt x="13726" y="1248"/>
                    <a:pt x="13908" y="1190"/>
                    <a:pt x="14091" y="1138"/>
                  </a:cubicBezTo>
                  <a:cubicBezTo>
                    <a:pt x="14271" y="1091"/>
                    <a:pt x="14452" y="1051"/>
                    <a:pt x="14634" y="1013"/>
                  </a:cubicBezTo>
                  <a:cubicBezTo>
                    <a:pt x="14803" y="977"/>
                    <a:pt x="14971" y="939"/>
                    <a:pt x="15142" y="909"/>
                  </a:cubicBezTo>
                  <a:cubicBezTo>
                    <a:pt x="15396" y="873"/>
                    <a:pt x="15654" y="852"/>
                    <a:pt x="15910" y="822"/>
                  </a:cubicBezTo>
                  <a:cubicBezTo>
                    <a:pt x="15921" y="819"/>
                    <a:pt x="15933" y="815"/>
                    <a:pt x="15944" y="814"/>
                  </a:cubicBezTo>
                  <a:cubicBezTo>
                    <a:pt x="16077" y="784"/>
                    <a:pt x="16211" y="762"/>
                    <a:pt x="16344" y="747"/>
                  </a:cubicBezTo>
                  <a:cubicBezTo>
                    <a:pt x="16380" y="743"/>
                    <a:pt x="16413" y="740"/>
                    <a:pt x="16448" y="736"/>
                  </a:cubicBezTo>
                  <a:cubicBezTo>
                    <a:pt x="16450" y="735"/>
                    <a:pt x="16452" y="734"/>
                    <a:pt x="16453" y="733"/>
                  </a:cubicBezTo>
                  <a:cubicBezTo>
                    <a:pt x="16481" y="712"/>
                    <a:pt x="16515" y="711"/>
                    <a:pt x="16548" y="707"/>
                  </a:cubicBezTo>
                  <a:cubicBezTo>
                    <a:pt x="16580" y="702"/>
                    <a:pt x="16613" y="698"/>
                    <a:pt x="16646" y="693"/>
                  </a:cubicBezTo>
                  <a:cubicBezTo>
                    <a:pt x="16711" y="685"/>
                    <a:pt x="16776" y="676"/>
                    <a:pt x="16841" y="668"/>
                  </a:cubicBezTo>
                  <a:cubicBezTo>
                    <a:pt x="16844" y="668"/>
                    <a:pt x="16846" y="667"/>
                    <a:pt x="16849" y="667"/>
                  </a:cubicBezTo>
                  <a:lnTo>
                    <a:pt x="16848" y="667"/>
                  </a:lnTo>
                  <a:cubicBezTo>
                    <a:pt x="16850" y="667"/>
                    <a:pt x="16852" y="666"/>
                    <a:pt x="16853" y="666"/>
                  </a:cubicBezTo>
                  <a:lnTo>
                    <a:pt x="16852" y="666"/>
                  </a:lnTo>
                  <a:cubicBezTo>
                    <a:pt x="16904" y="660"/>
                    <a:pt x="16956" y="653"/>
                    <a:pt x="17009" y="647"/>
                  </a:cubicBezTo>
                  <a:lnTo>
                    <a:pt x="17008" y="647"/>
                  </a:lnTo>
                  <a:cubicBezTo>
                    <a:pt x="17008" y="647"/>
                    <a:pt x="17010" y="646"/>
                    <a:pt x="17011" y="646"/>
                  </a:cubicBezTo>
                  <a:lnTo>
                    <a:pt x="17020" y="646"/>
                  </a:lnTo>
                  <a:cubicBezTo>
                    <a:pt x="17148" y="629"/>
                    <a:pt x="17276" y="612"/>
                    <a:pt x="17406" y="596"/>
                  </a:cubicBezTo>
                  <a:cubicBezTo>
                    <a:pt x="17433" y="592"/>
                    <a:pt x="17460" y="589"/>
                    <a:pt x="17489" y="586"/>
                  </a:cubicBezTo>
                  <a:cubicBezTo>
                    <a:pt x="17528" y="579"/>
                    <a:pt x="17568" y="572"/>
                    <a:pt x="17607" y="566"/>
                  </a:cubicBezTo>
                  <a:cubicBezTo>
                    <a:pt x="17626" y="563"/>
                    <a:pt x="17646" y="559"/>
                    <a:pt x="17664" y="557"/>
                  </a:cubicBezTo>
                  <a:cubicBezTo>
                    <a:pt x="17669" y="551"/>
                    <a:pt x="17671" y="544"/>
                    <a:pt x="17675" y="537"/>
                  </a:cubicBezTo>
                  <a:cubicBezTo>
                    <a:pt x="17790" y="531"/>
                    <a:pt x="17905" y="521"/>
                    <a:pt x="18020" y="513"/>
                  </a:cubicBezTo>
                  <a:cubicBezTo>
                    <a:pt x="18268" y="495"/>
                    <a:pt x="18516" y="469"/>
                    <a:pt x="18763" y="449"/>
                  </a:cubicBezTo>
                  <a:cubicBezTo>
                    <a:pt x="19014" y="429"/>
                    <a:pt x="19265" y="406"/>
                    <a:pt x="19515" y="393"/>
                  </a:cubicBezTo>
                  <a:cubicBezTo>
                    <a:pt x="19641" y="388"/>
                    <a:pt x="19768" y="376"/>
                    <a:pt x="19895" y="375"/>
                  </a:cubicBezTo>
                  <a:cubicBezTo>
                    <a:pt x="20028" y="373"/>
                    <a:pt x="20161" y="371"/>
                    <a:pt x="20295" y="369"/>
                  </a:cubicBezTo>
                  <a:close/>
                  <a:moveTo>
                    <a:pt x="20284" y="1"/>
                  </a:moveTo>
                  <a:cubicBezTo>
                    <a:pt x="20260" y="1"/>
                    <a:pt x="20236" y="1"/>
                    <a:pt x="20212" y="1"/>
                  </a:cubicBezTo>
                  <a:cubicBezTo>
                    <a:pt x="19952" y="5"/>
                    <a:pt x="19693" y="9"/>
                    <a:pt x="19433" y="28"/>
                  </a:cubicBezTo>
                  <a:cubicBezTo>
                    <a:pt x="19177" y="46"/>
                    <a:pt x="18921" y="65"/>
                    <a:pt x="18665" y="87"/>
                  </a:cubicBezTo>
                  <a:cubicBezTo>
                    <a:pt x="18404" y="110"/>
                    <a:pt x="18143" y="134"/>
                    <a:pt x="17882" y="152"/>
                  </a:cubicBezTo>
                  <a:cubicBezTo>
                    <a:pt x="17570" y="175"/>
                    <a:pt x="17258" y="197"/>
                    <a:pt x="16947" y="222"/>
                  </a:cubicBezTo>
                  <a:cubicBezTo>
                    <a:pt x="16876" y="233"/>
                    <a:pt x="16806" y="244"/>
                    <a:pt x="16736" y="254"/>
                  </a:cubicBezTo>
                  <a:cubicBezTo>
                    <a:pt x="16723" y="256"/>
                    <a:pt x="16710" y="258"/>
                    <a:pt x="16698" y="262"/>
                  </a:cubicBezTo>
                  <a:cubicBezTo>
                    <a:pt x="16653" y="271"/>
                    <a:pt x="16611" y="281"/>
                    <a:pt x="16567" y="289"/>
                  </a:cubicBezTo>
                  <a:cubicBezTo>
                    <a:pt x="16498" y="304"/>
                    <a:pt x="16427" y="317"/>
                    <a:pt x="16357" y="331"/>
                  </a:cubicBezTo>
                  <a:cubicBezTo>
                    <a:pt x="16324" y="337"/>
                    <a:pt x="16288" y="342"/>
                    <a:pt x="16253" y="348"/>
                  </a:cubicBezTo>
                  <a:cubicBezTo>
                    <a:pt x="16219" y="353"/>
                    <a:pt x="16183" y="360"/>
                    <a:pt x="16148" y="365"/>
                  </a:cubicBezTo>
                  <a:cubicBezTo>
                    <a:pt x="16107" y="369"/>
                    <a:pt x="16065" y="376"/>
                    <a:pt x="16024" y="382"/>
                  </a:cubicBezTo>
                  <a:cubicBezTo>
                    <a:pt x="16015" y="399"/>
                    <a:pt x="16009" y="417"/>
                    <a:pt x="16006" y="437"/>
                  </a:cubicBezTo>
                  <a:cubicBezTo>
                    <a:pt x="15901" y="452"/>
                    <a:pt x="15796" y="464"/>
                    <a:pt x="15690" y="476"/>
                  </a:cubicBezTo>
                  <a:cubicBezTo>
                    <a:pt x="15571" y="487"/>
                    <a:pt x="15451" y="496"/>
                    <a:pt x="15332" y="511"/>
                  </a:cubicBezTo>
                  <a:cubicBezTo>
                    <a:pt x="15083" y="541"/>
                    <a:pt x="14837" y="589"/>
                    <a:pt x="14593" y="644"/>
                  </a:cubicBezTo>
                  <a:cubicBezTo>
                    <a:pt x="14402" y="685"/>
                    <a:pt x="14210" y="725"/>
                    <a:pt x="14021" y="773"/>
                  </a:cubicBezTo>
                  <a:cubicBezTo>
                    <a:pt x="13823" y="825"/>
                    <a:pt x="13629" y="890"/>
                    <a:pt x="13433" y="947"/>
                  </a:cubicBezTo>
                  <a:cubicBezTo>
                    <a:pt x="13242" y="1004"/>
                    <a:pt x="13051" y="1061"/>
                    <a:pt x="12861" y="1121"/>
                  </a:cubicBezTo>
                  <a:cubicBezTo>
                    <a:pt x="12683" y="1177"/>
                    <a:pt x="12509" y="1250"/>
                    <a:pt x="12334" y="1320"/>
                  </a:cubicBezTo>
                  <a:cubicBezTo>
                    <a:pt x="11964" y="1465"/>
                    <a:pt x="11584" y="1585"/>
                    <a:pt x="11218" y="1745"/>
                  </a:cubicBezTo>
                  <a:cubicBezTo>
                    <a:pt x="11118" y="1791"/>
                    <a:pt x="11017" y="1836"/>
                    <a:pt x="10916" y="1885"/>
                  </a:cubicBezTo>
                  <a:cubicBezTo>
                    <a:pt x="10820" y="1930"/>
                    <a:pt x="10729" y="1979"/>
                    <a:pt x="10635" y="2030"/>
                  </a:cubicBezTo>
                  <a:cubicBezTo>
                    <a:pt x="10461" y="2122"/>
                    <a:pt x="10293" y="2230"/>
                    <a:pt x="10123" y="2332"/>
                  </a:cubicBezTo>
                  <a:cubicBezTo>
                    <a:pt x="10131" y="2328"/>
                    <a:pt x="10137" y="2324"/>
                    <a:pt x="10145" y="2320"/>
                  </a:cubicBezTo>
                  <a:lnTo>
                    <a:pt x="10145" y="2320"/>
                  </a:lnTo>
                  <a:cubicBezTo>
                    <a:pt x="10016" y="2393"/>
                    <a:pt x="9890" y="2467"/>
                    <a:pt x="9760" y="2537"/>
                  </a:cubicBezTo>
                  <a:cubicBezTo>
                    <a:pt x="9592" y="2630"/>
                    <a:pt x="9424" y="2724"/>
                    <a:pt x="9262" y="2829"/>
                  </a:cubicBezTo>
                  <a:cubicBezTo>
                    <a:pt x="9081" y="2943"/>
                    <a:pt x="8902" y="3059"/>
                    <a:pt x="8722" y="3175"/>
                  </a:cubicBezTo>
                  <a:cubicBezTo>
                    <a:pt x="8382" y="3395"/>
                    <a:pt x="8042" y="3612"/>
                    <a:pt x="7707" y="3840"/>
                  </a:cubicBezTo>
                  <a:cubicBezTo>
                    <a:pt x="7630" y="3892"/>
                    <a:pt x="7558" y="3948"/>
                    <a:pt x="7484" y="4003"/>
                  </a:cubicBezTo>
                  <a:cubicBezTo>
                    <a:pt x="7405" y="4063"/>
                    <a:pt x="7326" y="4126"/>
                    <a:pt x="7252" y="4189"/>
                  </a:cubicBezTo>
                  <a:cubicBezTo>
                    <a:pt x="7093" y="4320"/>
                    <a:pt x="6936" y="4453"/>
                    <a:pt x="6780" y="4589"/>
                  </a:cubicBezTo>
                  <a:cubicBezTo>
                    <a:pt x="6480" y="4851"/>
                    <a:pt x="6185" y="5121"/>
                    <a:pt x="5891" y="5389"/>
                  </a:cubicBezTo>
                  <a:cubicBezTo>
                    <a:pt x="5741" y="5526"/>
                    <a:pt x="5589" y="5663"/>
                    <a:pt x="5439" y="5800"/>
                  </a:cubicBezTo>
                  <a:cubicBezTo>
                    <a:pt x="5278" y="5947"/>
                    <a:pt x="5119" y="6099"/>
                    <a:pt x="4966" y="6256"/>
                  </a:cubicBezTo>
                  <a:cubicBezTo>
                    <a:pt x="4689" y="6537"/>
                    <a:pt x="4435" y="6839"/>
                    <a:pt x="4161" y="7122"/>
                  </a:cubicBezTo>
                  <a:cubicBezTo>
                    <a:pt x="4011" y="7277"/>
                    <a:pt x="3860" y="7435"/>
                    <a:pt x="3710" y="7592"/>
                  </a:cubicBezTo>
                  <a:cubicBezTo>
                    <a:pt x="3571" y="7738"/>
                    <a:pt x="3440" y="7895"/>
                    <a:pt x="3309" y="8049"/>
                  </a:cubicBezTo>
                  <a:cubicBezTo>
                    <a:pt x="3053" y="8347"/>
                    <a:pt x="2811" y="8660"/>
                    <a:pt x="2574" y="8974"/>
                  </a:cubicBezTo>
                  <a:cubicBezTo>
                    <a:pt x="2324" y="9303"/>
                    <a:pt x="2083" y="9637"/>
                    <a:pt x="1850" y="9977"/>
                  </a:cubicBezTo>
                  <a:cubicBezTo>
                    <a:pt x="1613" y="10320"/>
                    <a:pt x="1426" y="10692"/>
                    <a:pt x="1239" y="11063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7" y="11977"/>
                    <a:pt x="767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8" y="12911"/>
                    <a:pt x="439" y="13099"/>
                    <a:pt x="378" y="13287"/>
                  </a:cubicBezTo>
                  <a:cubicBezTo>
                    <a:pt x="316" y="13479"/>
                    <a:pt x="253" y="13669"/>
                    <a:pt x="205" y="13865"/>
                  </a:cubicBezTo>
                  <a:cubicBezTo>
                    <a:pt x="159" y="14049"/>
                    <a:pt x="115" y="14234"/>
                    <a:pt x="76" y="14420"/>
                  </a:cubicBezTo>
                  <a:lnTo>
                    <a:pt x="58" y="14420"/>
                  </a:lnTo>
                  <a:cubicBezTo>
                    <a:pt x="42" y="14511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79"/>
                    <a:pt x="53" y="14781"/>
                  </a:cubicBezTo>
                  <a:cubicBezTo>
                    <a:pt x="89" y="14783"/>
                    <a:pt x="124" y="14786"/>
                    <a:pt x="160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1" y="14766"/>
                  </a:cubicBezTo>
                  <a:cubicBezTo>
                    <a:pt x="326" y="14757"/>
                    <a:pt x="369" y="14747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0" y="14736"/>
                    <a:pt x="519" y="14736"/>
                    <a:pt x="528" y="14736"/>
                  </a:cubicBezTo>
                  <a:cubicBezTo>
                    <a:pt x="561" y="14738"/>
                    <a:pt x="591" y="14746"/>
                    <a:pt x="615" y="14766"/>
                  </a:cubicBezTo>
                  <a:cubicBezTo>
                    <a:pt x="678" y="14762"/>
                    <a:pt x="741" y="14759"/>
                    <a:pt x="804" y="14755"/>
                  </a:cubicBezTo>
                  <a:cubicBezTo>
                    <a:pt x="1029" y="14744"/>
                    <a:pt x="1254" y="14729"/>
                    <a:pt x="1479" y="14713"/>
                  </a:cubicBezTo>
                  <a:cubicBezTo>
                    <a:pt x="1590" y="14706"/>
                    <a:pt x="1701" y="14698"/>
                    <a:pt x="1812" y="14691"/>
                  </a:cubicBezTo>
                  <a:cubicBezTo>
                    <a:pt x="1908" y="14685"/>
                    <a:pt x="2004" y="14685"/>
                    <a:pt x="2100" y="14681"/>
                  </a:cubicBezTo>
                  <a:cubicBezTo>
                    <a:pt x="2186" y="14682"/>
                    <a:pt x="2273" y="14685"/>
                    <a:pt x="2360" y="14686"/>
                  </a:cubicBezTo>
                  <a:cubicBezTo>
                    <a:pt x="2449" y="14688"/>
                    <a:pt x="2539" y="14696"/>
                    <a:pt x="2628" y="14702"/>
                  </a:cubicBezTo>
                  <a:cubicBezTo>
                    <a:pt x="2808" y="14712"/>
                    <a:pt x="2986" y="14719"/>
                    <a:pt x="3165" y="14723"/>
                  </a:cubicBezTo>
                  <a:cubicBezTo>
                    <a:pt x="3232" y="14725"/>
                    <a:pt x="3299" y="14726"/>
                    <a:pt x="3366" y="14726"/>
                  </a:cubicBezTo>
                  <a:cubicBezTo>
                    <a:pt x="3619" y="14726"/>
                    <a:pt x="3872" y="14716"/>
                    <a:pt x="4124" y="14707"/>
                  </a:cubicBezTo>
                  <a:cubicBezTo>
                    <a:pt x="4571" y="14691"/>
                    <a:pt x="5017" y="14672"/>
                    <a:pt x="5464" y="14664"/>
                  </a:cubicBezTo>
                  <a:cubicBezTo>
                    <a:pt x="5569" y="14663"/>
                    <a:pt x="5675" y="14663"/>
                    <a:pt x="5781" y="14663"/>
                  </a:cubicBezTo>
                  <a:cubicBezTo>
                    <a:pt x="5875" y="14663"/>
                    <a:pt x="5969" y="14663"/>
                    <a:pt x="6062" y="14662"/>
                  </a:cubicBezTo>
                  <a:cubicBezTo>
                    <a:pt x="6277" y="14659"/>
                    <a:pt x="6493" y="14657"/>
                    <a:pt x="6710" y="14651"/>
                  </a:cubicBezTo>
                  <a:cubicBezTo>
                    <a:pt x="7143" y="14642"/>
                    <a:pt x="7574" y="14619"/>
                    <a:pt x="8007" y="14598"/>
                  </a:cubicBezTo>
                  <a:cubicBezTo>
                    <a:pt x="8453" y="14576"/>
                    <a:pt x="8898" y="14562"/>
                    <a:pt x="9344" y="14559"/>
                  </a:cubicBezTo>
                  <a:cubicBezTo>
                    <a:pt x="9338" y="14559"/>
                    <a:pt x="9333" y="14559"/>
                    <a:pt x="9327" y="14558"/>
                  </a:cubicBezTo>
                  <a:lnTo>
                    <a:pt x="9327" y="14558"/>
                  </a:lnTo>
                  <a:cubicBezTo>
                    <a:pt x="9532" y="14560"/>
                    <a:pt x="9736" y="14561"/>
                    <a:pt x="9941" y="14570"/>
                  </a:cubicBezTo>
                  <a:cubicBezTo>
                    <a:pt x="10149" y="14579"/>
                    <a:pt x="10356" y="14593"/>
                    <a:pt x="10564" y="14597"/>
                  </a:cubicBezTo>
                  <a:cubicBezTo>
                    <a:pt x="10725" y="14600"/>
                    <a:pt x="10887" y="14602"/>
                    <a:pt x="11048" y="14602"/>
                  </a:cubicBezTo>
                  <a:cubicBezTo>
                    <a:pt x="11299" y="14602"/>
                    <a:pt x="11551" y="14598"/>
                    <a:pt x="11801" y="14593"/>
                  </a:cubicBezTo>
                  <a:cubicBezTo>
                    <a:pt x="12204" y="14585"/>
                    <a:pt x="12605" y="14581"/>
                    <a:pt x="13007" y="14562"/>
                  </a:cubicBezTo>
                  <a:cubicBezTo>
                    <a:pt x="13217" y="14552"/>
                    <a:pt x="13426" y="14538"/>
                    <a:pt x="13637" y="14533"/>
                  </a:cubicBezTo>
                  <a:cubicBezTo>
                    <a:pt x="13840" y="14527"/>
                    <a:pt x="14045" y="14523"/>
                    <a:pt x="14250" y="14523"/>
                  </a:cubicBezTo>
                  <a:cubicBezTo>
                    <a:pt x="15114" y="14533"/>
                    <a:pt x="15977" y="14554"/>
                    <a:pt x="16841" y="14571"/>
                  </a:cubicBezTo>
                  <a:cubicBezTo>
                    <a:pt x="17040" y="14575"/>
                    <a:pt x="17239" y="14577"/>
                    <a:pt x="17437" y="14577"/>
                  </a:cubicBezTo>
                  <a:cubicBezTo>
                    <a:pt x="17479" y="14577"/>
                    <a:pt x="17520" y="14577"/>
                    <a:pt x="17561" y="14577"/>
                  </a:cubicBezTo>
                  <a:cubicBezTo>
                    <a:pt x="17757" y="14577"/>
                    <a:pt x="17953" y="14565"/>
                    <a:pt x="18148" y="14554"/>
                  </a:cubicBezTo>
                  <a:cubicBezTo>
                    <a:pt x="18395" y="14542"/>
                    <a:pt x="18639" y="14529"/>
                    <a:pt x="18885" y="14520"/>
                  </a:cubicBezTo>
                  <a:cubicBezTo>
                    <a:pt x="19085" y="14512"/>
                    <a:pt x="19285" y="14510"/>
                    <a:pt x="19486" y="14507"/>
                  </a:cubicBezTo>
                  <a:cubicBezTo>
                    <a:pt x="19672" y="14508"/>
                    <a:pt x="19857" y="14508"/>
                    <a:pt x="20044" y="14513"/>
                  </a:cubicBezTo>
                  <a:cubicBezTo>
                    <a:pt x="20241" y="14519"/>
                    <a:pt x="20438" y="14526"/>
                    <a:pt x="20635" y="14534"/>
                  </a:cubicBezTo>
                  <a:cubicBezTo>
                    <a:pt x="20823" y="14542"/>
                    <a:pt x="21012" y="14551"/>
                    <a:pt x="21202" y="14555"/>
                  </a:cubicBezTo>
                  <a:cubicBezTo>
                    <a:pt x="21394" y="14561"/>
                    <a:pt x="21586" y="14561"/>
                    <a:pt x="21778" y="14561"/>
                  </a:cubicBezTo>
                  <a:cubicBezTo>
                    <a:pt x="22205" y="14561"/>
                    <a:pt x="22630" y="14527"/>
                    <a:pt x="23054" y="14498"/>
                  </a:cubicBezTo>
                  <a:cubicBezTo>
                    <a:pt x="23275" y="14484"/>
                    <a:pt x="23495" y="14467"/>
                    <a:pt x="23715" y="14462"/>
                  </a:cubicBezTo>
                  <a:cubicBezTo>
                    <a:pt x="23936" y="14456"/>
                    <a:pt x="24156" y="14452"/>
                    <a:pt x="24376" y="14452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4" y="14495"/>
                    <a:pt x="26436" y="14515"/>
                    <a:pt x="26866" y="14531"/>
                  </a:cubicBezTo>
                  <a:cubicBezTo>
                    <a:pt x="27269" y="14546"/>
                    <a:pt x="27671" y="14553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0" y="14555"/>
                    <a:pt x="28631" y="14552"/>
                    <a:pt x="28841" y="14550"/>
                  </a:cubicBezTo>
                  <a:cubicBezTo>
                    <a:pt x="28971" y="14549"/>
                    <a:pt x="29099" y="14546"/>
                    <a:pt x="29227" y="14546"/>
                  </a:cubicBezTo>
                  <a:cubicBezTo>
                    <a:pt x="29564" y="14550"/>
                    <a:pt x="29901" y="14559"/>
                    <a:pt x="30239" y="14566"/>
                  </a:cubicBezTo>
                  <a:cubicBezTo>
                    <a:pt x="30454" y="14570"/>
                    <a:pt x="30668" y="14571"/>
                    <a:pt x="30883" y="14574"/>
                  </a:cubicBezTo>
                  <a:cubicBezTo>
                    <a:pt x="31104" y="14576"/>
                    <a:pt x="31325" y="14584"/>
                    <a:pt x="31546" y="14595"/>
                  </a:cubicBezTo>
                  <a:cubicBezTo>
                    <a:pt x="31965" y="14618"/>
                    <a:pt x="32384" y="14672"/>
                    <a:pt x="32802" y="14710"/>
                  </a:cubicBezTo>
                  <a:cubicBezTo>
                    <a:pt x="33021" y="14730"/>
                    <a:pt x="33238" y="14753"/>
                    <a:pt x="33457" y="14762"/>
                  </a:cubicBezTo>
                  <a:cubicBezTo>
                    <a:pt x="33671" y="14771"/>
                    <a:pt x="33886" y="14779"/>
                    <a:pt x="34101" y="14784"/>
                  </a:cubicBezTo>
                  <a:cubicBezTo>
                    <a:pt x="34294" y="14788"/>
                    <a:pt x="34487" y="14789"/>
                    <a:pt x="34679" y="14789"/>
                  </a:cubicBezTo>
                  <a:cubicBezTo>
                    <a:pt x="34912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1" y="14789"/>
                    <a:pt x="35502" y="14788"/>
                    <a:pt x="35564" y="14790"/>
                  </a:cubicBezTo>
                  <a:cubicBezTo>
                    <a:pt x="35772" y="14798"/>
                    <a:pt x="35979" y="14809"/>
                    <a:pt x="36187" y="14818"/>
                  </a:cubicBezTo>
                  <a:cubicBezTo>
                    <a:pt x="36409" y="14826"/>
                    <a:pt x="36632" y="14832"/>
                    <a:pt x="36854" y="14838"/>
                  </a:cubicBezTo>
                  <a:cubicBezTo>
                    <a:pt x="37058" y="14841"/>
                    <a:pt x="37262" y="14845"/>
                    <a:pt x="37467" y="14850"/>
                  </a:cubicBezTo>
                  <a:cubicBezTo>
                    <a:pt x="37679" y="14855"/>
                    <a:pt x="37892" y="14866"/>
                    <a:pt x="38105" y="14871"/>
                  </a:cubicBezTo>
                  <a:cubicBezTo>
                    <a:pt x="38297" y="14874"/>
                    <a:pt x="38490" y="14878"/>
                    <a:pt x="38681" y="14882"/>
                  </a:cubicBezTo>
                  <a:cubicBezTo>
                    <a:pt x="38783" y="14884"/>
                    <a:pt x="38884" y="14887"/>
                    <a:pt x="38986" y="14887"/>
                  </a:cubicBezTo>
                  <a:cubicBezTo>
                    <a:pt x="39002" y="14887"/>
                    <a:pt x="39018" y="14887"/>
                    <a:pt x="39034" y="14887"/>
                  </a:cubicBezTo>
                  <a:cubicBezTo>
                    <a:pt x="39066" y="14887"/>
                    <a:pt x="39097" y="14885"/>
                    <a:pt x="39129" y="14884"/>
                  </a:cubicBezTo>
                  <a:lnTo>
                    <a:pt x="39132" y="14893"/>
                  </a:lnTo>
                  <a:cubicBezTo>
                    <a:pt x="39214" y="14886"/>
                    <a:pt x="39295" y="14879"/>
                    <a:pt x="39377" y="14872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8"/>
                    <a:pt x="39502" y="14856"/>
                    <a:pt x="39502" y="14854"/>
                  </a:cubicBezTo>
                  <a:cubicBezTo>
                    <a:pt x="39495" y="14837"/>
                    <a:pt x="39489" y="14817"/>
                    <a:pt x="39483" y="14799"/>
                  </a:cubicBezTo>
                  <a:cubicBezTo>
                    <a:pt x="39459" y="14728"/>
                    <a:pt x="39436" y="14655"/>
                    <a:pt x="39415" y="14582"/>
                  </a:cubicBezTo>
                  <a:cubicBezTo>
                    <a:pt x="39407" y="14553"/>
                    <a:pt x="39399" y="14524"/>
                    <a:pt x="39392" y="14495"/>
                  </a:cubicBezTo>
                  <a:cubicBezTo>
                    <a:pt x="39391" y="14495"/>
                    <a:pt x="39391" y="14495"/>
                    <a:pt x="39390" y="14496"/>
                  </a:cubicBezTo>
                  <a:cubicBezTo>
                    <a:pt x="39365" y="14425"/>
                    <a:pt x="39340" y="14354"/>
                    <a:pt x="39312" y="14284"/>
                  </a:cubicBezTo>
                  <a:cubicBezTo>
                    <a:pt x="39221" y="14053"/>
                    <a:pt x="39116" y="13828"/>
                    <a:pt x="39013" y="13603"/>
                  </a:cubicBezTo>
                  <a:cubicBezTo>
                    <a:pt x="38913" y="13387"/>
                    <a:pt x="38816" y="13168"/>
                    <a:pt x="38723" y="12950"/>
                  </a:cubicBezTo>
                  <a:cubicBezTo>
                    <a:pt x="38641" y="12753"/>
                    <a:pt x="38561" y="12557"/>
                    <a:pt x="38477" y="12361"/>
                  </a:cubicBezTo>
                  <a:cubicBezTo>
                    <a:pt x="38396" y="12169"/>
                    <a:pt x="38309" y="11980"/>
                    <a:pt x="38225" y="11792"/>
                  </a:cubicBezTo>
                  <a:cubicBezTo>
                    <a:pt x="38006" y="11315"/>
                    <a:pt x="37733" y="10867"/>
                    <a:pt x="37459" y="10422"/>
                  </a:cubicBezTo>
                  <a:cubicBezTo>
                    <a:pt x="37324" y="10202"/>
                    <a:pt x="37184" y="9986"/>
                    <a:pt x="37046" y="9769"/>
                  </a:cubicBezTo>
                  <a:cubicBezTo>
                    <a:pt x="36908" y="9554"/>
                    <a:pt x="36758" y="9347"/>
                    <a:pt x="36606" y="9140"/>
                  </a:cubicBezTo>
                  <a:cubicBezTo>
                    <a:pt x="36304" y="8727"/>
                    <a:pt x="35968" y="8339"/>
                    <a:pt x="35642" y="7945"/>
                  </a:cubicBezTo>
                  <a:cubicBezTo>
                    <a:pt x="35319" y="7554"/>
                    <a:pt x="34989" y="7171"/>
                    <a:pt x="34661" y="6784"/>
                  </a:cubicBezTo>
                  <a:cubicBezTo>
                    <a:pt x="34502" y="6597"/>
                    <a:pt x="34346" y="6405"/>
                    <a:pt x="34189" y="6216"/>
                  </a:cubicBezTo>
                  <a:cubicBezTo>
                    <a:pt x="34097" y="6106"/>
                    <a:pt x="34005" y="5998"/>
                    <a:pt x="33909" y="5891"/>
                  </a:cubicBezTo>
                  <a:cubicBezTo>
                    <a:pt x="33821" y="5795"/>
                    <a:pt x="33731" y="5701"/>
                    <a:pt x="33643" y="5608"/>
                  </a:cubicBezTo>
                  <a:cubicBezTo>
                    <a:pt x="33549" y="5507"/>
                    <a:pt x="33447" y="5413"/>
                    <a:pt x="33349" y="5317"/>
                  </a:cubicBezTo>
                  <a:cubicBezTo>
                    <a:pt x="33318" y="5285"/>
                    <a:pt x="33283" y="5258"/>
                    <a:pt x="33248" y="5228"/>
                  </a:cubicBezTo>
                  <a:cubicBezTo>
                    <a:pt x="33184" y="5172"/>
                    <a:pt x="33119" y="5117"/>
                    <a:pt x="33054" y="5061"/>
                  </a:cubicBezTo>
                  <a:cubicBezTo>
                    <a:pt x="32958" y="4978"/>
                    <a:pt x="32854" y="4903"/>
                    <a:pt x="32752" y="4826"/>
                  </a:cubicBezTo>
                  <a:cubicBezTo>
                    <a:pt x="32657" y="4751"/>
                    <a:pt x="32560" y="4683"/>
                    <a:pt x="32462" y="4613"/>
                  </a:cubicBezTo>
                  <a:cubicBezTo>
                    <a:pt x="32028" y="4306"/>
                    <a:pt x="31588" y="4013"/>
                    <a:pt x="31150" y="3715"/>
                  </a:cubicBezTo>
                  <a:cubicBezTo>
                    <a:pt x="30742" y="3438"/>
                    <a:pt x="30323" y="3178"/>
                    <a:pt x="29891" y="2939"/>
                  </a:cubicBezTo>
                  <a:cubicBezTo>
                    <a:pt x="29421" y="2679"/>
                    <a:pt x="28950" y="2419"/>
                    <a:pt x="28473" y="2169"/>
                  </a:cubicBezTo>
                  <a:cubicBezTo>
                    <a:pt x="28357" y="2109"/>
                    <a:pt x="28238" y="2055"/>
                    <a:pt x="28120" y="1999"/>
                  </a:cubicBezTo>
                  <a:cubicBezTo>
                    <a:pt x="28006" y="1944"/>
                    <a:pt x="27889" y="1895"/>
                    <a:pt x="27775" y="1842"/>
                  </a:cubicBezTo>
                  <a:cubicBezTo>
                    <a:pt x="27544" y="1739"/>
                    <a:pt x="27309" y="1640"/>
                    <a:pt x="27075" y="1540"/>
                  </a:cubicBezTo>
                  <a:lnTo>
                    <a:pt x="27076" y="1540"/>
                  </a:lnTo>
                  <a:cubicBezTo>
                    <a:pt x="26944" y="1484"/>
                    <a:pt x="26811" y="1434"/>
                    <a:pt x="26679" y="1381"/>
                  </a:cubicBezTo>
                  <a:cubicBezTo>
                    <a:pt x="26548" y="1329"/>
                    <a:pt x="26414" y="1280"/>
                    <a:pt x="26281" y="1228"/>
                  </a:cubicBezTo>
                  <a:cubicBezTo>
                    <a:pt x="26021" y="1129"/>
                    <a:pt x="25754" y="1042"/>
                    <a:pt x="25488" y="957"/>
                  </a:cubicBezTo>
                  <a:cubicBezTo>
                    <a:pt x="25245" y="879"/>
                    <a:pt x="24999" y="812"/>
                    <a:pt x="24755" y="743"/>
                  </a:cubicBezTo>
                  <a:cubicBezTo>
                    <a:pt x="24518" y="678"/>
                    <a:pt x="24279" y="615"/>
                    <a:pt x="24039" y="559"/>
                  </a:cubicBezTo>
                  <a:cubicBezTo>
                    <a:pt x="23535" y="443"/>
                    <a:pt x="23027" y="340"/>
                    <a:pt x="22517" y="254"/>
                  </a:cubicBezTo>
                  <a:cubicBezTo>
                    <a:pt x="22242" y="208"/>
                    <a:pt x="21970" y="164"/>
                    <a:pt x="21697" y="121"/>
                  </a:cubicBezTo>
                  <a:cubicBezTo>
                    <a:pt x="21452" y="82"/>
                    <a:pt x="21206" y="55"/>
                    <a:pt x="20961" y="34"/>
                  </a:cubicBezTo>
                  <a:cubicBezTo>
                    <a:pt x="20736" y="15"/>
                    <a:pt x="20510" y="1"/>
                    <a:pt x="202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6" name="Google Shape;4736;p59"/>
            <p:cNvSpPr/>
            <p:nvPr/>
          </p:nvSpPr>
          <p:spPr>
            <a:xfrm>
              <a:off x="7822575" y="18648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3" y="0"/>
                  </a:ln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7" name="Google Shape;4737;p59"/>
            <p:cNvSpPr/>
            <p:nvPr/>
          </p:nvSpPr>
          <p:spPr>
            <a:xfrm>
              <a:off x="7716650" y="2019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8" name="Google Shape;4738;p59"/>
            <p:cNvSpPr/>
            <p:nvPr/>
          </p:nvSpPr>
          <p:spPr>
            <a:xfrm>
              <a:off x="7753800" y="20395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0" y="0"/>
                  </a:lnTo>
                  <a:cubicBezTo>
                    <a:pt x="7" y="0"/>
                    <a:pt x="4" y="0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9" name="Google Shape;4739;p59"/>
            <p:cNvSpPr/>
            <p:nvPr/>
          </p:nvSpPr>
          <p:spPr>
            <a:xfrm>
              <a:off x="7649850" y="2040125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4" y="0"/>
                  </a:moveTo>
                  <a:lnTo>
                    <a:pt x="24" y="0"/>
                  </a:lnTo>
                  <a:cubicBezTo>
                    <a:pt x="16" y="0"/>
                    <a:pt x="8" y="1"/>
                    <a:pt x="1" y="1"/>
                  </a:cubicBezTo>
                  <a:cubicBezTo>
                    <a:pt x="9" y="1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0" name="Google Shape;4740;p59"/>
            <p:cNvSpPr/>
            <p:nvPr/>
          </p:nvSpPr>
          <p:spPr>
            <a:xfrm>
              <a:off x="7577325" y="2013400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0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1"/>
                  </a:cubicBezTo>
                  <a:cubicBezTo>
                    <a:pt x="185" y="371"/>
                    <a:pt x="187" y="371"/>
                    <a:pt x="188" y="371"/>
                  </a:cubicBezTo>
                  <a:cubicBezTo>
                    <a:pt x="287" y="371"/>
                    <a:pt x="370" y="290"/>
                    <a:pt x="374" y="191"/>
                  </a:cubicBezTo>
                  <a:cubicBezTo>
                    <a:pt x="377" y="92"/>
                    <a:pt x="296" y="3"/>
                    <a:pt x="194" y="0"/>
                  </a:cubicBezTo>
                  <a:cubicBezTo>
                    <a:pt x="193" y="0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1" name="Google Shape;4741;p59"/>
            <p:cNvSpPr/>
            <p:nvPr/>
          </p:nvSpPr>
          <p:spPr>
            <a:xfrm>
              <a:off x="7591675" y="201512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1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2" y="290"/>
                    <a:pt x="375" y="192"/>
                  </a:cubicBezTo>
                  <a:cubicBezTo>
                    <a:pt x="377" y="91"/>
                    <a:pt x="296" y="3"/>
                    <a:pt x="195" y="1"/>
                  </a:cubicBezTo>
                  <a:cubicBezTo>
                    <a:pt x="194" y="1"/>
                    <a:pt x="193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2" name="Google Shape;4742;p59"/>
            <p:cNvSpPr/>
            <p:nvPr/>
          </p:nvSpPr>
          <p:spPr>
            <a:xfrm>
              <a:off x="7586450" y="2001075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88" y="0"/>
                  </a:moveTo>
                  <a:cubicBezTo>
                    <a:pt x="90" y="0"/>
                    <a:pt x="8" y="80"/>
                    <a:pt x="4" y="180"/>
                  </a:cubicBezTo>
                  <a:cubicBezTo>
                    <a:pt x="1" y="279"/>
                    <a:pt x="82" y="367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0"/>
                  </a:cubicBezTo>
                  <a:cubicBezTo>
                    <a:pt x="377" y="91"/>
                    <a:pt x="296" y="3"/>
                    <a:pt x="194" y="0"/>
                  </a:cubicBezTo>
                  <a:cubicBezTo>
                    <a:pt x="192" y="0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4743" name="Google Shape;4743;p59"/>
            <p:cNvGrpSpPr/>
            <p:nvPr/>
          </p:nvGrpSpPr>
          <p:grpSpPr>
            <a:xfrm>
              <a:off x="8210725" y="2099939"/>
              <a:ext cx="24875" cy="11675"/>
              <a:chOff x="7542250" y="2154550"/>
              <a:chExt cx="24875" cy="11675"/>
            </a:xfrm>
          </p:grpSpPr>
          <p:sp>
            <p:nvSpPr>
              <p:cNvPr id="4744" name="Google Shape;4744;p59"/>
              <p:cNvSpPr/>
              <p:nvPr/>
            </p:nvSpPr>
            <p:spPr>
              <a:xfrm>
                <a:off x="7542250" y="21545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1" y="0"/>
                    </a:moveTo>
                    <a:cubicBezTo>
                      <a:pt x="92" y="0"/>
                      <a:pt x="7" y="80"/>
                      <a:pt x="4" y="180"/>
                    </a:cubicBezTo>
                    <a:cubicBezTo>
                      <a:pt x="0" y="279"/>
                      <a:pt x="82" y="367"/>
                      <a:pt x="183" y="371"/>
                    </a:cubicBezTo>
                    <a:cubicBezTo>
                      <a:pt x="185" y="371"/>
                      <a:pt x="186" y="371"/>
                      <a:pt x="187" y="371"/>
                    </a:cubicBezTo>
                    <a:cubicBezTo>
                      <a:pt x="286" y="371"/>
                      <a:pt x="371" y="291"/>
                      <a:pt x="374" y="191"/>
                    </a:cubicBezTo>
                    <a:cubicBezTo>
                      <a:pt x="377" y="92"/>
                      <a:pt x="295" y="3"/>
                      <a:pt x="195" y="0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745" name="Google Shape;4745;p59"/>
              <p:cNvSpPr/>
              <p:nvPr/>
            </p:nvSpPr>
            <p:spPr>
              <a:xfrm>
                <a:off x="7557675" y="215695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1"/>
                      <a:pt x="374" y="191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4746" name="Google Shape;4746;p59"/>
          <p:cNvGrpSpPr/>
          <p:nvPr/>
        </p:nvGrpSpPr>
        <p:grpSpPr>
          <a:xfrm>
            <a:off x="11770668" y="8010106"/>
            <a:ext cx="6518324" cy="2457420"/>
            <a:chOff x="7397113" y="1848625"/>
            <a:chExt cx="987625" cy="372325"/>
          </a:xfrm>
        </p:grpSpPr>
        <p:sp>
          <p:nvSpPr>
            <p:cNvPr id="4747" name="Google Shape;4747;p59"/>
            <p:cNvSpPr/>
            <p:nvPr/>
          </p:nvSpPr>
          <p:spPr>
            <a:xfrm>
              <a:off x="7589450" y="1987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8" name="Google Shape;4748;p59"/>
            <p:cNvSpPr/>
            <p:nvPr/>
          </p:nvSpPr>
          <p:spPr>
            <a:xfrm>
              <a:off x="7572925" y="22087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9" name="Google Shape;4749;p59"/>
            <p:cNvSpPr/>
            <p:nvPr/>
          </p:nvSpPr>
          <p:spPr>
            <a:xfrm>
              <a:off x="7404975" y="1854975"/>
              <a:ext cx="971900" cy="360250"/>
            </a:xfrm>
            <a:custGeom>
              <a:avLst/>
              <a:gdLst/>
              <a:ahLst/>
              <a:cxnLst/>
              <a:rect l="l" t="t" r="r" b="b"/>
              <a:pathLst>
                <a:path w="38876" h="14410" extrusionOk="0">
                  <a:moveTo>
                    <a:pt x="21154" y="0"/>
                  </a:moveTo>
                  <a:cubicBezTo>
                    <a:pt x="21132" y="0"/>
                    <a:pt x="21111" y="2"/>
                    <a:pt x="21089" y="7"/>
                  </a:cubicBezTo>
                  <a:cubicBezTo>
                    <a:pt x="21009" y="23"/>
                    <a:pt x="20948" y="94"/>
                    <a:pt x="20944" y="175"/>
                  </a:cubicBezTo>
                  <a:cubicBezTo>
                    <a:pt x="20933" y="174"/>
                    <a:pt x="20922" y="171"/>
                    <a:pt x="20912" y="170"/>
                  </a:cubicBezTo>
                  <a:cubicBezTo>
                    <a:pt x="20901" y="168"/>
                    <a:pt x="20890" y="166"/>
                    <a:pt x="20880" y="163"/>
                  </a:cubicBezTo>
                  <a:cubicBezTo>
                    <a:pt x="20864" y="103"/>
                    <a:pt x="20819" y="49"/>
                    <a:pt x="20756" y="33"/>
                  </a:cubicBezTo>
                  <a:cubicBezTo>
                    <a:pt x="20717" y="23"/>
                    <a:pt x="20686" y="22"/>
                    <a:pt x="20645" y="22"/>
                  </a:cubicBezTo>
                  <a:cubicBezTo>
                    <a:pt x="20618" y="22"/>
                    <a:pt x="20593" y="25"/>
                    <a:pt x="20565" y="26"/>
                  </a:cubicBezTo>
                  <a:cubicBezTo>
                    <a:pt x="20522" y="30"/>
                    <a:pt x="20477" y="32"/>
                    <a:pt x="20434" y="34"/>
                  </a:cubicBezTo>
                  <a:cubicBezTo>
                    <a:pt x="20364" y="39"/>
                    <a:pt x="20294" y="43"/>
                    <a:pt x="20224" y="48"/>
                  </a:cubicBezTo>
                  <a:cubicBezTo>
                    <a:pt x="20100" y="57"/>
                    <a:pt x="19976" y="66"/>
                    <a:pt x="19852" y="78"/>
                  </a:cubicBezTo>
                  <a:cubicBezTo>
                    <a:pt x="19728" y="90"/>
                    <a:pt x="19606" y="102"/>
                    <a:pt x="19483" y="114"/>
                  </a:cubicBezTo>
                  <a:cubicBezTo>
                    <a:pt x="19469" y="114"/>
                    <a:pt x="19454" y="114"/>
                    <a:pt x="19440" y="115"/>
                  </a:cubicBezTo>
                  <a:cubicBezTo>
                    <a:pt x="19334" y="118"/>
                    <a:pt x="19226" y="120"/>
                    <a:pt x="19119" y="122"/>
                  </a:cubicBezTo>
                  <a:cubicBezTo>
                    <a:pt x="19058" y="123"/>
                    <a:pt x="18997" y="122"/>
                    <a:pt x="18938" y="126"/>
                  </a:cubicBezTo>
                  <a:cubicBezTo>
                    <a:pt x="18774" y="137"/>
                    <a:pt x="18612" y="147"/>
                    <a:pt x="18449" y="158"/>
                  </a:cubicBezTo>
                  <a:cubicBezTo>
                    <a:pt x="18340" y="165"/>
                    <a:pt x="18231" y="173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299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8" y="356"/>
                    <a:pt x="16724" y="357"/>
                    <a:pt x="16719" y="357"/>
                  </a:cubicBezTo>
                  <a:cubicBezTo>
                    <a:pt x="16685" y="313"/>
                    <a:pt x="16631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6" y="293"/>
                    <a:pt x="16395" y="300"/>
                    <a:pt x="16315" y="313"/>
                  </a:cubicBezTo>
                  <a:cubicBezTo>
                    <a:pt x="16170" y="335"/>
                    <a:pt x="16026" y="354"/>
                    <a:pt x="15881" y="381"/>
                  </a:cubicBezTo>
                  <a:lnTo>
                    <a:pt x="15331" y="484"/>
                  </a:lnTo>
                  <a:cubicBezTo>
                    <a:pt x="15121" y="522"/>
                    <a:pt x="14911" y="564"/>
                    <a:pt x="14700" y="606"/>
                  </a:cubicBezTo>
                  <a:lnTo>
                    <a:pt x="14615" y="619"/>
                  </a:lnTo>
                  <a:cubicBezTo>
                    <a:pt x="14317" y="657"/>
                    <a:pt x="14023" y="711"/>
                    <a:pt x="13728" y="759"/>
                  </a:cubicBezTo>
                  <a:cubicBezTo>
                    <a:pt x="13456" y="804"/>
                    <a:pt x="13187" y="870"/>
                    <a:pt x="12918" y="923"/>
                  </a:cubicBezTo>
                  <a:cubicBezTo>
                    <a:pt x="12815" y="935"/>
                    <a:pt x="12699" y="938"/>
                    <a:pt x="12607" y="986"/>
                  </a:cubicBezTo>
                  <a:cubicBezTo>
                    <a:pt x="12537" y="1022"/>
                    <a:pt x="12476" y="1066"/>
                    <a:pt x="12455" y="1146"/>
                  </a:cubicBezTo>
                  <a:cubicBezTo>
                    <a:pt x="12448" y="1173"/>
                    <a:pt x="12445" y="1202"/>
                    <a:pt x="12449" y="1229"/>
                  </a:cubicBezTo>
                  <a:cubicBezTo>
                    <a:pt x="12432" y="1233"/>
                    <a:pt x="12414" y="1237"/>
                    <a:pt x="12397" y="1242"/>
                  </a:cubicBezTo>
                  <a:cubicBezTo>
                    <a:pt x="12318" y="1261"/>
                    <a:pt x="12238" y="1282"/>
                    <a:pt x="12158" y="1302"/>
                  </a:cubicBezTo>
                  <a:cubicBezTo>
                    <a:pt x="12090" y="1321"/>
                    <a:pt x="12020" y="1341"/>
                    <a:pt x="11949" y="1353"/>
                  </a:cubicBezTo>
                  <a:cubicBezTo>
                    <a:pt x="11883" y="1362"/>
                    <a:pt x="11824" y="1377"/>
                    <a:pt x="11773" y="1422"/>
                  </a:cubicBezTo>
                  <a:cubicBezTo>
                    <a:pt x="11767" y="1427"/>
                    <a:pt x="11763" y="1432"/>
                    <a:pt x="11758" y="1437"/>
                  </a:cubicBezTo>
                  <a:cubicBezTo>
                    <a:pt x="11752" y="1428"/>
                    <a:pt x="11747" y="1419"/>
                    <a:pt x="11739" y="1411"/>
                  </a:cubicBezTo>
                  <a:cubicBezTo>
                    <a:pt x="11702" y="1370"/>
                    <a:pt x="11652" y="1349"/>
                    <a:pt x="11600" y="1349"/>
                  </a:cubicBezTo>
                  <a:cubicBezTo>
                    <a:pt x="11580" y="1349"/>
                    <a:pt x="11560" y="1352"/>
                    <a:pt x="11540" y="1358"/>
                  </a:cubicBezTo>
                  <a:cubicBezTo>
                    <a:pt x="11481" y="1377"/>
                    <a:pt x="11424" y="1395"/>
                    <a:pt x="11369" y="1420"/>
                  </a:cubicBezTo>
                  <a:cubicBezTo>
                    <a:pt x="11316" y="1445"/>
                    <a:pt x="11262" y="1472"/>
                    <a:pt x="11209" y="1499"/>
                  </a:cubicBezTo>
                  <a:cubicBezTo>
                    <a:pt x="11090" y="1556"/>
                    <a:pt x="10970" y="1612"/>
                    <a:pt x="10854" y="1674"/>
                  </a:cubicBezTo>
                  <a:cubicBezTo>
                    <a:pt x="10703" y="1753"/>
                    <a:pt x="10552" y="1833"/>
                    <a:pt x="10401" y="1913"/>
                  </a:cubicBezTo>
                  <a:cubicBezTo>
                    <a:pt x="10354" y="1938"/>
                    <a:pt x="10309" y="1967"/>
                    <a:pt x="10265" y="1994"/>
                  </a:cubicBezTo>
                  <a:cubicBezTo>
                    <a:pt x="10178" y="2047"/>
                    <a:pt x="10090" y="2099"/>
                    <a:pt x="10002" y="2151"/>
                  </a:cubicBezTo>
                  <a:cubicBezTo>
                    <a:pt x="9901" y="2213"/>
                    <a:pt x="9798" y="2270"/>
                    <a:pt x="9700" y="2337"/>
                  </a:cubicBezTo>
                  <a:cubicBezTo>
                    <a:pt x="9663" y="2361"/>
                    <a:pt x="9626" y="2386"/>
                    <a:pt x="9589" y="2412"/>
                  </a:cubicBezTo>
                  <a:cubicBezTo>
                    <a:pt x="9583" y="2411"/>
                    <a:pt x="9578" y="2411"/>
                    <a:pt x="9572" y="2411"/>
                  </a:cubicBezTo>
                  <a:cubicBezTo>
                    <a:pt x="9537" y="2411"/>
                    <a:pt x="9501" y="2421"/>
                    <a:pt x="9472" y="2442"/>
                  </a:cubicBezTo>
                  <a:cubicBezTo>
                    <a:pt x="9252" y="2605"/>
                    <a:pt x="9031" y="2766"/>
                    <a:pt x="8809" y="2925"/>
                  </a:cubicBezTo>
                  <a:cubicBezTo>
                    <a:pt x="8770" y="2954"/>
                    <a:pt x="8730" y="2982"/>
                    <a:pt x="8691" y="3011"/>
                  </a:cubicBezTo>
                  <a:cubicBezTo>
                    <a:pt x="8690" y="3011"/>
                    <a:pt x="8689" y="3011"/>
                    <a:pt x="8689" y="3012"/>
                  </a:cubicBezTo>
                  <a:cubicBezTo>
                    <a:pt x="8680" y="3018"/>
                    <a:pt x="8670" y="3023"/>
                    <a:pt x="8660" y="3029"/>
                  </a:cubicBezTo>
                  <a:cubicBezTo>
                    <a:pt x="8524" y="3109"/>
                    <a:pt x="8389" y="3191"/>
                    <a:pt x="8259" y="3279"/>
                  </a:cubicBezTo>
                  <a:cubicBezTo>
                    <a:pt x="8134" y="3364"/>
                    <a:pt x="8009" y="3447"/>
                    <a:pt x="7887" y="3536"/>
                  </a:cubicBezTo>
                  <a:cubicBezTo>
                    <a:pt x="7762" y="3627"/>
                    <a:pt x="7637" y="3720"/>
                    <a:pt x="7515" y="3816"/>
                  </a:cubicBezTo>
                  <a:cubicBezTo>
                    <a:pt x="7379" y="3922"/>
                    <a:pt x="7246" y="4031"/>
                    <a:pt x="7114" y="4143"/>
                  </a:cubicBezTo>
                  <a:cubicBezTo>
                    <a:pt x="6956" y="4256"/>
                    <a:pt x="6797" y="4370"/>
                    <a:pt x="6640" y="4488"/>
                  </a:cubicBezTo>
                  <a:cubicBezTo>
                    <a:pt x="6518" y="4581"/>
                    <a:pt x="6395" y="4672"/>
                    <a:pt x="6273" y="4766"/>
                  </a:cubicBezTo>
                  <a:lnTo>
                    <a:pt x="6081" y="4916"/>
                  </a:lnTo>
                  <a:cubicBezTo>
                    <a:pt x="5995" y="4983"/>
                    <a:pt x="5905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0" y="5866"/>
                    <a:pt x="4789" y="6155"/>
                  </a:cubicBezTo>
                  <a:cubicBezTo>
                    <a:pt x="4570" y="6351"/>
                    <a:pt x="4363" y="6560"/>
                    <a:pt x="4159" y="6772"/>
                  </a:cubicBezTo>
                  <a:cubicBezTo>
                    <a:pt x="3959" y="6980"/>
                    <a:pt x="3769" y="7198"/>
                    <a:pt x="3586" y="7423"/>
                  </a:cubicBezTo>
                  <a:cubicBezTo>
                    <a:pt x="3475" y="7558"/>
                    <a:pt x="3365" y="7694"/>
                    <a:pt x="3254" y="7829"/>
                  </a:cubicBezTo>
                  <a:cubicBezTo>
                    <a:pt x="3101" y="7984"/>
                    <a:pt x="2950" y="8139"/>
                    <a:pt x="2804" y="8298"/>
                  </a:cubicBezTo>
                  <a:cubicBezTo>
                    <a:pt x="2708" y="8402"/>
                    <a:pt x="2610" y="8506"/>
                    <a:pt x="2523" y="8617"/>
                  </a:cubicBezTo>
                  <a:cubicBezTo>
                    <a:pt x="2432" y="8734"/>
                    <a:pt x="2344" y="8852"/>
                    <a:pt x="2256" y="8972"/>
                  </a:cubicBezTo>
                  <a:cubicBezTo>
                    <a:pt x="2102" y="9174"/>
                    <a:pt x="1939" y="9372"/>
                    <a:pt x="1800" y="9585"/>
                  </a:cubicBezTo>
                  <a:cubicBezTo>
                    <a:pt x="1659" y="9800"/>
                    <a:pt x="1519" y="10017"/>
                    <a:pt x="1389" y="10237"/>
                  </a:cubicBezTo>
                  <a:cubicBezTo>
                    <a:pt x="1314" y="10364"/>
                    <a:pt x="1236" y="10490"/>
                    <a:pt x="1171" y="10623"/>
                  </a:cubicBezTo>
                  <a:cubicBezTo>
                    <a:pt x="1101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5" y="11429"/>
                  </a:cubicBezTo>
                  <a:cubicBezTo>
                    <a:pt x="756" y="11575"/>
                    <a:pt x="696" y="11722"/>
                    <a:pt x="638" y="11868"/>
                  </a:cubicBezTo>
                  <a:cubicBezTo>
                    <a:pt x="525" y="12148"/>
                    <a:pt x="414" y="12428"/>
                    <a:pt x="307" y="12711"/>
                  </a:cubicBezTo>
                  <a:cubicBezTo>
                    <a:pt x="196" y="13007"/>
                    <a:pt x="91" y="13305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7" y="13833"/>
                    <a:pt x="47" y="13886"/>
                    <a:pt x="36" y="13940"/>
                  </a:cubicBezTo>
                  <a:cubicBezTo>
                    <a:pt x="24" y="14007"/>
                    <a:pt x="14" y="14073"/>
                    <a:pt x="14" y="14141"/>
                  </a:cubicBezTo>
                  <a:cubicBezTo>
                    <a:pt x="15" y="14182"/>
                    <a:pt x="25" y="14214"/>
                    <a:pt x="38" y="14254"/>
                  </a:cubicBezTo>
                  <a:cubicBezTo>
                    <a:pt x="60" y="14330"/>
                    <a:pt x="138" y="14378"/>
                    <a:pt x="216" y="14378"/>
                  </a:cubicBezTo>
                  <a:cubicBezTo>
                    <a:pt x="235" y="14377"/>
                    <a:pt x="255" y="14375"/>
                    <a:pt x="273" y="14368"/>
                  </a:cubicBezTo>
                  <a:cubicBezTo>
                    <a:pt x="350" y="14340"/>
                    <a:pt x="407" y="14270"/>
                    <a:pt x="454" y="14205"/>
                  </a:cubicBezTo>
                  <a:cubicBezTo>
                    <a:pt x="480" y="14201"/>
                    <a:pt x="505" y="14196"/>
                    <a:pt x="530" y="14192"/>
                  </a:cubicBezTo>
                  <a:cubicBezTo>
                    <a:pt x="542" y="14189"/>
                    <a:pt x="553" y="14185"/>
                    <a:pt x="564" y="14180"/>
                  </a:cubicBezTo>
                  <a:lnTo>
                    <a:pt x="578" y="14180"/>
                  </a:lnTo>
                  <a:cubicBezTo>
                    <a:pt x="631" y="14179"/>
                    <a:pt x="685" y="14178"/>
                    <a:pt x="738" y="14172"/>
                  </a:cubicBezTo>
                  <a:cubicBezTo>
                    <a:pt x="857" y="14162"/>
                    <a:pt x="977" y="14145"/>
                    <a:pt x="1096" y="14130"/>
                  </a:cubicBezTo>
                  <a:cubicBezTo>
                    <a:pt x="1374" y="14181"/>
                    <a:pt x="1661" y="14177"/>
                    <a:pt x="1945" y="14185"/>
                  </a:cubicBezTo>
                  <a:cubicBezTo>
                    <a:pt x="2126" y="14190"/>
                    <a:pt x="2306" y="14190"/>
                    <a:pt x="2488" y="14192"/>
                  </a:cubicBezTo>
                  <a:cubicBezTo>
                    <a:pt x="2964" y="14196"/>
                    <a:pt x="3441" y="14208"/>
                    <a:pt x="3916" y="14212"/>
                  </a:cubicBezTo>
                  <a:cubicBezTo>
                    <a:pt x="4197" y="14214"/>
                    <a:pt x="4479" y="14217"/>
                    <a:pt x="4759" y="14219"/>
                  </a:cubicBezTo>
                  <a:lnTo>
                    <a:pt x="5143" y="14222"/>
                  </a:lnTo>
                  <a:lnTo>
                    <a:pt x="5318" y="14222"/>
                  </a:lnTo>
                  <a:cubicBezTo>
                    <a:pt x="5355" y="14224"/>
                    <a:pt x="5389" y="14224"/>
                    <a:pt x="5424" y="14224"/>
                  </a:cubicBezTo>
                  <a:cubicBezTo>
                    <a:pt x="5436" y="14224"/>
                    <a:pt x="5448" y="14224"/>
                    <a:pt x="5459" y="14224"/>
                  </a:cubicBezTo>
                  <a:cubicBezTo>
                    <a:pt x="5513" y="14224"/>
                    <a:pt x="5564" y="14219"/>
                    <a:pt x="5615" y="14205"/>
                  </a:cubicBezTo>
                  <a:cubicBezTo>
                    <a:pt x="5651" y="14196"/>
                    <a:pt x="5681" y="14178"/>
                    <a:pt x="5705" y="14154"/>
                  </a:cubicBezTo>
                  <a:cubicBezTo>
                    <a:pt x="5726" y="14155"/>
                    <a:pt x="5749" y="14155"/>
                    <a:pt x="5772" y="14156"/>
                  </a:cubicBezTo>
                  <a:cubicBezTo>
                    <a:pt x="5852" y="14157"/>
                    <a:pt x="5932" y="14162"/>
                    <a:pt x="6013" y="14162"/>
                  </a:cubicBezTo>
                  <a:cubicBezTo>
                    <a:pt x="6021" y="14162"/>
                    <a:pt x="6029" y="14162"/>
                    <a:pt x="6037" y="14162"/>
                  </a:cubicBezTo>
                  <a:cubicBezTo>
                    <a:pt x="6099" y="14161"/>
                    <a:pt x="6161" y="14160"/>
                    <a:pt x="6223" y="14160"/>
                  </a:cubicBezTo>
                  <a:cubicBezTo>
                    <a:pt x="6376" y="14158"/>
                    <a:pt x="6529" y="14157"/>
                    <a:pt x="6682" y="14153"/>
                  </a:cubicBezTo>
                  <a:lnTo>
                    <a:pt x="6688" y="14153"/>
                  </a:lnTo>
                  <a:cubicBezTo>
                    <a:pt x="6694" y="14152"/>
                    <a:pt x="6699" y="14152"/>
                    <a:pt x="6705" y="14152"/>
                  </a:cubicBezTo>
                  <a:lnTo>
                    <a:pt x="6719" y="14152"/>
                  </a:lnTo>
                  <a:cubicBezTo>
                    <a:pt x="6721" y="14150"/>
                    <a:pt x="6725" y="14150"/>
                    <a:pt x="6727" y="14150"/>
                  </a:cubicBezTo>
                  <a:lnTo>
                    <a:pt x="6751" y="14150"/>
                  </a:lnTo>
                  <a:cubicBezTo>
                    <a:pt x="6776" y="14150"/>
                    <a:pt x="6803" y="14150"/>
                    <a:pt x="6829" y="14148"/>
                  </a:cubicBezTo>
                  <a:lnTo>
                    <a:pt x="6832" y="14148"/>
                  </a:lnTo>
                  <a:cubicBezTo>
                    <a:pt x="6833" y="14148"/>
                    <a:pt x="6835" y="14148"/>
                    <a:pt x="6837" y="14147"/>
                  </a:cubicBezTo>
                  <a:cubicBezTo>
                    <a:pt x="6838" y="14147"/>
                    <a:pt x="6840" y="14148"/>
                    <a:pt x="6841" y="14148"/>
                  </a:cubicBezTo>
                  <a:cubicBezTo>
                    <a:pt x="6844" y="14148"/>
                    <a:pt x="6847" y="14147"/>
                    <a:pt x="6850" y="14147"/>
                  </a:cubicBezTo>
                  <a:cubicBezTo>
                    <a:pt x="6854" y="14147"/>
                    <a:pt x="6856" y="14147"/>
                    <a:pt x="6859" y="14146"/>
                  </a:cubicBezTo>
                  <a:cubicBezTo>
                    <a:pt x="6870" y="14147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5" y="14144"/>
                  </a:cubicBezTo>
                  <a:cubicBezTo>
                    <a:pt x="6972" y="14144"/>
                    <a:pt x="6978" y="14144"/>
                    <a:pt x="6985" y="14142"/>
                  </a:cubicBezTo>
                  <a:cubicBezTo>
                    <a:pt x="6991" y="14142"/>
                    <a:pt x="6997" y="14141"/>
                    <a:pt x="7001" y="14141"/>
                  </a:cubicBezTo>
                  <a:lnTo>
                    <a:pt x="7031" y="14141"/>
                  </a:lnTo>
                  <a:cubicBezTo>
                    <a:pt x="7070" y="14140"/>
                    <a:pt x="7109" y="14139"/>
                    <a:pt x="7148" y="14138"/>
                  </a:cubicBezTo>
                  <a:cubicBezTo>
                    <a:pt x="7187" y="14136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0" y="14133"/>
                    <a:pt x="7288" y="14132"/>
                    <a:pt x="7295" y="14132"/>
                  </a:cubicBezTo>
                  <a:lnTo>
                    <a:pt x="7316" y="14132"/>
                  </a:lnTo>
                  <a:cubicBezTo>
                    <a:pt x="7318" y="14131"/>
                    <a:pt x="7321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1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8"/>
                    <a:pt x="7439" y="14128"/>
                  </a:cubicBezTo>
                  <a:lnTo>
                    <a:pt x="7444" y="14128"/>
                  </a:lnTo>
                  <a:cubicBezTo>
                    <a:pt x="7782" y="14116"/>
                    <a:pt x="8122" y="14099"/>
                    <a:pt x="8460" y="14078"/>
                  </a:cubicBezTo>
                  <a:cubicBezTo>
                    <a:pt x="8967" y="14045"/>
                    <a:pt x="9472" y="14010"/>
                    <a:pt x="9977" y="13972"/>
                  </a:cubicBezTo>
                  <a:lnTo>
                    <a:pt x="9977" y="13972"/>
                  </a:lnTo>
                  <a:cubicBezTo>
                    <a:pt x="9975" y="13985"/>
                    <a:pt x="9975" y="13998"/>
                    <a:pt x="9977" y="14011"/>
                  </a:cubicBezTo>
                  <a:cubicBezTo>
                    <a:pt x="9986" y="14106"/>
                    <a:pt x="10064" y="14171"/>
                    <a:pt x="10156" y="14179"/>
                  </a:cubicBezTo>
                  <a:cubicBezTo>
                    <a:pt x="10208" y="14182"/>
                    <a:pt x="10261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5" y="14185"/>
                    <a:pt x="10471" y="14182"/>
                    <a:pt x="10535" y="14178"/>
                  </a:cubicBezTo>
                  <a:cubicBezTo>
                    <a:pt x="10610" y="14172"/>
                    <a:pt x="10687" y="14166"/>
                    <a:pt x="10762" y="14163"/>
                  </a:cubicBezTo>
                  <a:cubicBezTo>
                    <a:pt x="11017" y="14150"/>
                    <a:pt x="11272" y="14138"/>
                    <a:pt x="11527" y="14125"/>
                  </a:cubicBezTo>
                  <a:cubicBezTo>
                    <a:pt x="11684" y="14117"/>
                    <a:pt x="11840" y="14109"/>
                    <a:pt x="11998" y="14100"/>
                  </a:cubicBezTo>
                  <a:cubicBezTo>
                    <a:pt x="12113" y="14094"/>
                    <a:pt x="12227" y="14083"/>
                    <a:pt x="12341" y="14074"/>
                  </a:cubicBezTo>
                  <a:cubicBezTo>
                    <a:pt x="12556" y="14057"/>
                    <a:pt x="12772" y="14038"/>
                    <a:pt x="12989" y="14019"/>
                  </a:cubicBezTo>
                  <a:cubicBezTo>
                    <a:pt x="13015" y="14035"/>
                    <a:pt x="13044" y="14045"/>
                    <a:pt x="13073" y="14045"/>
                  </a:cubicBezTo>
                  <a:cubicBezTo>
                    <a:pt x="13075" y="14045"/>
                    <a:pt x="13076" y="14045"/>
                    <a:pt x="13078" y="14045"/>
                  </a:cubicBezTo>
                  <a:cubicBezTo>
                    <a:pt x="13380" y="14036"/>
                    <a:pt x="13681" y="14020"/>
                    <a:pt x="13982" y="13998"/>
                  </a:cubicBezTo>
                  <a:cubicBezTo>
                    <a:pt x="14230" y="13980"/>
                    <a:pt x="14478" y="13964"/>
                    <a:pt x="14728" y="13946"/>
                  </a:cubicBezTo>
                  <a:cubicBezTo>
                    <a:pt x="14753" y="13969"/>
                    <a:pt x="14784" y="13985"/>
                    <a:pt x="14818" y="13987"/>
                  </a:cubicBezTo>
                  <a:cubicBezTo>
                    <a:pt x="14894" y="13995"/>
                    <a:pt x="14969" y="14002"/>
                    <a:pt x="15043" y="14002"/>
                  </a:cubicBezTo>
                  <a:cubicBezTo>
                    <a:pt x="15129" y="14002"/>
                    <a:pt x="15214" y="14001"/>
                    <a:pt x="15298" y="13999"/>
                  </a:cubicBezTo>
                  <a:cubicBezTo>
                    <a:pt x="15353" y="13998"/>
                    <a:pt x="15408" y="13996"/>
                    <a:pt x="15463" y="13995"/>
                  </a:cubicBezTo>
                  <a:cubicBezTo>
                    <a:pt x="15537" y="13994"/>
                    <a:pt x="15614" y="13991"/>
                    <a:pt x="15691" y="13990"/>
                  </a:cubicBezTo>
                  <a:cubicBezTo>
                    <a:pt x="15720" y="14013"/>
                    <a:pt x="15758" y="14027"/>
                    <a:pt x="15798" y="14029"/>
                  </a:cubicBezTo>
                  <a:cubicBezTo>
                    <a:pt x="15912" y="14039"/>
                    <a:pt x="16024" y="14046"/>
                    <a:pt x="16138" y="14046"/>
                  </a:cubicBezTo>
                  <a:cubicBezTo>
                    <a:pt x="16155" y="14046"/>
                    <a:pt x="16172" y="14046"/>
                    <a:pt x="16189" y="14045"/>
                  </a:cubicBezTo>
                  <a:cubicBezTo>
                    <a:pt x="16225" y="14044"/>
                    <a:pt x="16261" y="14043"/>
                    <a:pt x="16299" y="14042"/>
                  </a:cubicBezTo>
                  <a:cubicBezTo>
                    <a:pt x="16333" y="14090"/>
                    <a:pt x="16389" y="14122"/>
                    <a:pt x="16453" y="14122"/>
                  </a:cubicBezTo>
                  <a:cubicBezTo>
                    <a:pt x="16458" y="14122"/>
                    <a:pt x="16463" y="14122"/>
                    <a:pt x="16468" y="14122"/>
                  </a:cubicBezTo>
                  <a:cubicBezTo>
                    <a:pt x="16941" y="14084"/>
                    <a:pt x="17415" y="14062"/>
                    <a:pt x="17888" y="14043"/>
                  </a:cubicBezTo>
                  <a:cubicBezTo>
                    <a:pt x="18189" y="14030"/>
                    <a:pt x="18491" y="14016"/>
                    <a:pt x="18792" y="13999"/>
                  </a:cubicBezTo>
                  <a:cubicBezTo>
                    <a:pt x="18867" y="13997"/>
                    <a:pt x="18943" y="13995"/>
                    <a:pt x="19019" y="13994"/>
                  </a:cubicBezTo>
                  <a:cubicBezTo>
                    <a:pt x="19145" y="13993"/>
                    <a:pt x="19270" y="13991"/>
                    <a:pt x="19395" y="13989"/>
                  </a:cubicBezTo>
                  <a:cubicBezTo>
                    <a:pt x="19553" y="13987"/>
                    <a:pt x="19711" y="13983"/>
                    <a:pt x="19870" y="13979"/>
                  </a:cubicBezTo>
                  <a:cubicBezTo>
                    <a:pt x="19891" y="13993"/>
                    <a:pt x="19913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4"/>
                    <a:pt x="20226" y="14024"/>
                  </a:cubicBezTo>
                  <a:cubicBezTo>
                    <a:pt x="20309" y="14021"/>
                    <a:pt x="20392" y="14019"/>
                    <a:pt x="20476" y="14017"/>
                  </a:cubicBezTo>
                  <a:cubicBezTo>
                    <a:pt x="20526" y="14014"/>
                    <a:pt x="20577" y="14012"/>
                    <a:pt x="20628" y="14011"/>
                  </a:cubicBezTo>
                  <a:cubicBezTo>
                    <a:pt x="20760" y="14005"/>
                    <a:pt x="20891" y="14002"/>
                    <a:pt x="21023" y="13995"/>
                  </a:cubicBezTo>
                  <a:cubicBezTo>
                    <a:pt x="21067" y="13993"/>
                    <a:pt x="21112" y="13989"/>
                    <a:pt x="21155" y="13988"/>
                  </a:cubicBezTo>
                  <a:cubicBezTo>
                    <a:pt x="21176" y="13996"/>
                    <a:pt x="21198" y="14001"/>
                    <a:pt x="21220" y="14001"/>
                  </a:cubicBezTo>
                  <a:cubicBezTo>
                    <a:pt x="21253" y="14001"/>
                    <a:pt x="21286" y="14001"/>
                    <a:pt x="21319" y="14001"/>
                  </a:cubicBezTo>
                  <a:cubicBezTo>
                    <a:pt x="21730" y="14001"/>
                    <a:pt x="22142" y="13970"/>
                    <a:pt x="22550" y="13938"/>
                  </a:cubicBezTo>
                  <a:cubicBezTo>
                    <a:pt x="22757" y="13922"/>
                    <a:pt x="22963" y="13905"/>
                    <a:pt x="23169" y="13887"/>
                  </a:cubicBezTo>
                  <a:cubicBezTo>
                    <a:pt x="23179" y="13887"/>
                    <a:pt x="23189" y="13886"/>
                    <a:pt x="23199" y="13885"/>
                  </a:cubicBezTo>
                  <a:cubicBezTo>
                    <a:pt x="23248" y="13883"/>
                    <a:pt x="23296" y="13881"/>
                    <a:pt x="23344" y="13878"/>
                  </a:cubicBezTo>
                  <a:cubicBezTo>
                    <a:pt x="23355" y="13884"/>
                    <a:pt x="23367" y="13889"/>
                    <a:pt x="23378" y="13893"/>
                  </a:cubicBezTo>
                  <a:cubicBezTo>
                    <a:pt x="23459" y="13916"/>
                    <a:pt x="23536" y="13937"/>
                    <a:pt x="23619" y="13940"/>
                  </a:cubicBezTo>
                  <a:cubicBezTo>
                    <a:pt x="23653" y="13942"/>
                    <a:pt x="23686" y="13943"/>
                    <a:pt x="23719" y="13943"/>
                  </a:cubicBezTo>
                  <a:cubicBezTo>
                    <a:pt x="23771" y="13943"/>
                    <a:pt x="23823" y="13941"/>
                    <a:pt x="23876" y="13939"/>
                  </a:cubicBezTo>
                  <a:cubicBezTo>
                    <a:pt x="23945" y="13937"/>
                    <a:pt x="24015" y="13932"/>
                    <a:pt x="24085" y="13926"/>
                  </a:cubicBezTo>
                  <a:cubicBezTo>
                    <a:pt x="24198" y="13919"/>
                    <a:pt x="24312" y="13911"/>
                    <a:pt x="24427" y="13902"/>
                  </a:cubicBezTo>
                  <a:cubicBezTo>
                    <a:pt x="24444" y="13908"/>
                    <a:pt x="24462" y="13913"/>
                    <a:pt x="24480" y="13913"/>
                  </a:cubicBezTo>
                  <a:cubicBezTo>
                    <a:pt x="24510" y="13914"/>
                    <a:pt x="24539" y="13915"/>
                    <a:pt x="24569" y="13915"/>
                  </a:cubicBezTo>
                  <a:cubicBezTo>
                    <a:pt x="24673" y="13915"/>
                    <a:pt x="24778" y="13907"/>
                    <a:pt x="24882" y="13903"/>
                  </a:cubicBezTo>
                  <a:cubicBezTo>
                    <a:pt x="25032" y="13898"/>
                    <a:pt x="25180" y="13890"/>
                    <a:pt x="25330" y="13882"/>
                  </a:cubicBezTo>
                  <a:cubicBezTo>
                    <a:pt x="25346" y="13882"/>
                    <a:pt x="25361" y="13882"/>
                    <a:pt x="25377" y="13881"/>
                  </a:cubicBezTo>
                  <a:cubicBezTo>
                    <a:pt x="25399" y="13907"/>
                    <a:pt x="25428" y="13926"/>
                    <a:pt x="25464" y="13938"/>
                  </a:cubicBezTo>
                  <a:cubicBezTo>
                    <a:pt x="25553" y="13963"/>
                    <a:pt x="25640" y="13990"/>
                    <a:pt x="25733" y="14004"/>
                  </a:cubicBezTo>
                  <a:cubicBezTo>
                    <a:pt x="25816" y="14018"/>
                    <a:pt x="25902" y="14027"/>
                    <a:pt x="25986" y="14035"/>
                  </a:cubicBezTo>
                  <a:cubicBezTo>
                    <a:pt x="26160" y="14051"/>
                    <a:pt x="26335" y="14058"/>
                    <a:pt x="26510" y="14060"/>
                  </a:cubicBezTo>
                  <a:cubicBezTo>
                    <a:pt x="26668" y="14060"/>
                    <a:pt x="26826" y="14061"/>
                    <a:pt x="26985" y="14064"/>
                  </a:cubicBezTo>
                  <a:cubicBezTo>
                    <a:pt x="27181" y="14065"/>
                    <a:pt x="27378" y="14066"/>
                    <a:pt x="27576" y="14066"/>
                  </a:cubicBezTo>
                  <a:cubicBezTo>
                    <a:pt x="27776" y="14066"/>
                    <a:pt x="27976" y="14062"/>
                    <a:pt x="28177" y="14057"/>
                  </a:cubicBezTo>
                  <a:cubicBezTo>
                    <a:pt x="28332" y="14052"/>
                    <a:pt x="28487" y="14046"/>
                    <a:pt x="28642" y="14038"/>
                  </a:cubicBezTo>
                  <a:cubicBezTo>
                    <a:pt x="28675" y="14081"/>
                    <a:pt x="28725" y="14108"/>
                    <a:pt x="28781" y="14109"/>
                  </a:cubicBezTo>
                  <a:cubicBezTo>
                    <a:pt x="28806" y="14110"/>
                    <a:pt x="28831" y="14110"/>
                    <a:pt x="28855" y="14110"/>
                  </a:cubicBezTo>
                  <a:cubicBezTo>
                    <a:pt x="28915" y="14110"/>
                    <a:pt x="28975" y="14109"/>
                    <a:pt x="29035" y="14107"/>
                  </a:cubicBezTo>
                  <a:cubicBezTo>
                    <a:pt x="29443" y="14097"/>
                    <a:pt x="29851" y="14082"/>
                    <a:pt x="30258" y="14062"/>
                  </a:cubicBezTo>
                  <a:cubicBezTo>
                    <a:pt x="30308" y="14061"/>
                    <a:pt x="30357" y="14058"/>
                    <a:pt x="30406" y="14056"/>
                  </a:cubicBezTo>
                  <a:cubicBezTo>
                    <a:pt x="30432" y="14072"/>
                    <a:pt x="30463" y="14082"/>
                    <a:pt x="30496" y="14083"/>
                  </a:cubicBezTo>
                  <a:cubicBezTo>
                    <a:pt x="30568" y="14085"/>
                    <a:pt x="30639" y="14085"/>
                    <a:pt x="30711" y="14085"/>
                  </a:cubicBezTo>
                  <a:cubicBezTo>
                    <a:pt x="30759" y="14085"/>
                    <a:pt x="30807" y="14085"/>
                    <a:pt x="30854" y="14085"/>
                  </a:cubicBezTo>
                  <a:cubicBezTo>
                    <a:pt x="30959" y="14086"/>
                    <a:pt x="31065" y="14091"/>
                    <a:pt x="31169" y="14094"/>
                  </a:cubicBezTo>
                  <a:cubicBezTo>
                    <a:pt x="31357" y="14101"/>
                    <a:pt x="31545" y="14108"/>
                    <a:pt x="31732" y="14116"/>
                  </a:cubicBezTo>
                  <a:cubicBezTo>
                    <a:pt x="31751" y="14128"/>
                    <a:pt x="31772" y="14136"/>
                    <a:pt x="31794" y="14139"/>
                  </a:cubicBezTo>
                  <a:cubicBezTo>
                    <a:pt x="31911" y="14163"/>
                    <a:pt x="32026" y="14181"/>
                    <a:pt x="32144" y="14193"/>
                  </a:cubicBezTo>
                  <a:cubicBezTo>
                    <a:pt x="32227" y="14200"/>
                    <a:pt x="32311" y="14208"/>
                    <a:pt x="32393" y="14212"/>
                  </a:cubicBezTo>
                  <a:cubicBezTo>
                    <a:pt x="32490" y="14218"/>
                    <a:pt x="32586" y="14225"/>
                    <a:pt x="32681" y="14230"/>
                  </a:cubicBezTo>
                  <a:cubicBezTo>
                    <a:pt x="32838" y="14241"/>
                    <a:pt x="32995" y="14250"/>
                    <a:pt x="33151" y="14258"/>
                  </a:cubicBezTo>
                  <a:cubicBezTo>
                    <a:pt x="33355" y="14267"/>
                    <a:pt x="33560" y="14280"/>
                    <a:pt x="33763" y="14287"/>
                  </a:cubicBezTo>
                  <a:cubicBezTo>
                    <a:pt x="33896" y="14292"/>
                    <a:pt x="34030" y="14297"/>
                    <a:pt x="34162" y="14301"/>
                  </a:cubicBezTo>
                  <a:cubicBezTo>
                    <a:pt x="34246" y="14305"/>
                    <a:pt x="34329" y="14309"/>
                    <a:pt x="34413" y="14311"/>
                  </a:cubicBezTo>
                  <a:cubicBezTo>
                    <a:pt x="34560" y="14311"/>
                    <a:pt x="34707" y="14314"/>
                    <a:pt x="34854" y="14314"/>
                  </a:cubicBezTo>
                  <a:cubicBezTo>
                    <a:pt x="34907" y="14314"/>
                    <a:pt x="34960" y="14314"/>
                    <a:pt x="35013" y="14313"/>
                  </a:cubicBezTo>
                  <a:cubicBezTo>
                    <a:pt x="35117" y="14311"/>
                    <a:pt x="35221" y="14309"/>
                    <a:pt x="35324" y="14307"/>
                  </a:cubicBezTo>
                  <a:cubicBezTo>
                    <a:pt x="35390" y="14305"/>
                    <a:pt x="35455" y="14303"/>
                    <a:pt x="35522" y="14300"/>
                  </a:cubicBezTo>
                  <a:cubicBezTo>
                    <a:pt x="35540" y="14300"/>
                    <a:pt x="35558" y="14300"/>
                    <a:pt x="35577" y="14299"/>
                  </a:cubicBezTo>
                  <a:cubicBezTo>
                    <a:pt x="35596" y="14300"/>
                    <a:pt x="35616" y="14300"/>
                    <a:pt x="35634" y="14300"/>
                  </a:cubicBezTo>
                  <a:cubicBezTo>
                    <a:pt x="35819" y="14303"/>
                    <a:pt x="36005" y="14305"/>
                    <a:pt x="36189" y="14305"/>
                  </a:cubicBezTo>
                  <a:cubicBezTo>
                    <a:pt x="36229" y="14305"/>
                    <a:pt x="36269" y="14305"/>
                    <a:pt x="36308" y="14305"/>
                  </a:cubicBezTo>
                  <a:cubicBezTo>
                    <a:pt x="36402" y="14305"/>
                    <a:pt x="36496" y="14303"/>
                    <a:pt x="36590" y="14299"/>
                  </a:cubicBezTo>
                  <a:cubicBezTo>
                    <a:pt x="36613" y="14315"/>
                    <a:pt x="36638" y="14327"/>
                    <a:pt x="36666" y="14331"/>
                  </a:cubicBezTo>
                  <a:cubicBezTo>
                    <a:pt x="36815" y="14358"/>
                    <a:pt x="36969" y="14361"/>
                    <a:pt x="37121" y="14361"/>
                  </a:cubicBezTo>
                  <a:cubicBezTo>
                    <a:pt x="37169" y="14361"/>
                    <a:pt x="37217" y="14361"/>
                    <a:pt x="37265" y="14361"/>
                  </a:cubicBezTo>
                  <a:cubicBezTo>
                    <a:pt x="37280" y="14361"/>
                    <a:pt x="37294" y="14361"/>
                    <a:pt x="37309" y="14361"/>
                  </a:cubicBezTo>
                  <a:cubicBezTo>
                    <a:pt x="37394" y="14361"/>
                    <a:pt x="37479" y="14360"/>
                    <a:pt x="37564" y="14360"/>
                  </a:cubicBezTo>
                  <a:cubicBezTo>
                    <a:pt x="37607" y="14360"/>
                    <a:pt x="37649" y="14360"/>
                    <a:pt x="37692" y="14361"/>
                  </a:cubicBezTo>
                  <a:cubicBezTo>
                    <a:pt x="37841" y="14363"/>
                    <a:pt x="37992" y="14364"/>
                    <a:pt x="38141" y="14367"/>
                  </a:cubicBezTo>
                  <a:cubicBezTo>
                    <a:pt x="38257" y="14369"/>
                    <a:pt x="38372" y="14371"/>
                    <a:pt x="38487" y="14371"/>
                  </a:cubicBezTo>
                  <a:cubicBezTo>
                    <a:pt x="38505" y="14371"/>
                    <a:pt x="38524" y="14371"/>
                    <a:pt x="38542" y="14371"/>
                  </a:cubicBezTo>
                  <a:lnTo>
                    <a:pt x="38552" y="14371"/>
                  </a:lnTo>
                  <a:cubicBezTo>
                    <a:pt x="38584" y="14396"/>
                    <a:pt x="38625" y="14410"/>
                    <a:pt x="38666" y="14410"/>
                  </a:cubicBezTo>
                  <a:cubicBezTo>
                    <a:pt x="38690" y="14410"/>
                    <a:pt x="38713" y="14405"/>
                    <a:pt x="38736" y="14396"/>
                  </a:cubicBezTo>
                  <a:cubicBezTo>
                    <a:pt x="38828" y="14355"/>
                    <a:pt x="38876" y="14243"/>
                    <a:pt x="38833" y="14152"/>
                  </a:cubicBezTo>
                  <a:cubicBezTo>
                    <a:pt x="38818" y="14120"/>
                    <a:pt x="38804" y="14089"/>
                    <a:pt x="38788" y="14059"/>
                  </a:cubicBezTo>
                  <a:cubicBezTo>
                    <a:pt x="38765" y="14013"/>
                    <a:pt x="38742" y="13969"/>
                    <a:pt x="38709" y="13930"/>
                  </a:cubicBezTo>
                  <a:cubicBezTo>
                    <a:pt x="38705" y="13926"/>
                    <a:pt x="38703" y="13924"/>
                    <a:pt x="38702" y="13921"/>
                  </a:cubicBezTo>
                  <a:cubicBezTo>
                    <a:pt x="38683" y="13893"/>
                    <a:pt x="38665" y="13865"/>
                    <a:pt x="38647" y="13836"/>
                  </a:cubicBezTo>
                  <a:cubicBezTo>
                    <a:pt x="38648" y="13828"/>
                    <a:pt x="38649" y="13820"/>
                    <a:pt x="38649" y="13812"/>
                  </a:cubicBezTo>
                  <a:cubicBezTo>
                    <a:pt x="38648" y="13708"/>
                    <a:pt x="38582" y="13621"/>
                    <a:pt x="38531" y="13536"/>
                  </a:cubicBezTo>
                  <a:cubicBezTo>
                    <a:pt x="38515" y="13509"/>
                    <a:pt x="38501" y="13484"/>
                    <a:pt x="38485" y="13457"/>
                  </a:cubicBezTo>
                  <a:cubicBezTo>
                    <a:pt x="38486" y="13429"/>
                    <a:pt x="38481" y="13401"/>
                    <a:pt x="38469" y="13376"/>
                  </a:cubicBezTo>
                  <a:cubicBezTo>
                    <a:pt x="38340" y="13117"/>
                    <a:pt x="38209" y="12858"/>
                    <a:pt x="38073" y="12601"/>
                  </a:cubicBezTo>
                  <a:cubicBezTo>
                    <a:pt x="38049" y="12555"/>
                    <a:pt x="38025" y="12510"/>
                    <a:pt x="38001" y="12464"/>
                  </a:cubicBezTo>
                  <a:cubicBezTo>
                    <a:pt x="37954" y="12371"/>
                    <a:pt x="37907" y="12280"/>
                    <a:pt x="37860" y="12188"/>
                  </a:cubicBezTo>
                  <a:cubicBezTo>
                    <a:pt x="37865" y="12167"/>
                    <a:pt x="37865" y="12146"/>
                    <a:pt x="37861" y="12125"/>
                  </a:cubicBezTo>
                  <a:cubicBezTo>
                    <a:pt x="37840" y="12006"/>
                    <a:pt x="37779" y="11902"/>
                    <a:pt x="37724" y="11797"/>
                  </a:cubicBezTo>
                  <a:lnTo>
                    <a:pt x="37724" y="11797"/>
                  </a:lnTo>
                  <a:cubicBezTo>
                    <a:pt x="37728" y="11804"/>
                    <a:pt x="37731" y="11811"/>
                    <a:pt x="37734" y="11818"/>
                  </a:cubicBezTo>
                  <a:cubicBezTo>
                    <a:pt x="37682" y="11715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6" y="10088"/>
                    <a:pt x="36670" y="9922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8" y="9559"/>
                    <a:pt x="36409" y="9469"/>
                    <a:pt x="36351" y="9383"/>
                  </a:cubicBezTo>
                  <a:cubicBezTo>
                    <a:pt x="36323" y="9342"/>
                    <a:pt x="36283" y="9314"/>
                    <a:pt x="36240" y="9300"/>
                  </a:cubicBezTo>
                  <a:cubicBezTo>
                    <a:pt x="36066" y="9080"/>
                    <a:pt x="35884" y="8868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59" y="8598"/>
                    <a:pt x="35644" y="8579"/>
                    <a:pt x="35629" y="8561"/>
                  </a:cubicBezTo>
                  <a:cubicBezTo>
                    <a:pt x="35578" y="8495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8"/>
                    <a:pt x="35545" y="8196"/>
                    <a:pt x="35490" y="8122"/>
                  </a:cubicBezTo>
                  <a:cubicBezTo>
                    <a:pt x="35399" y="7999"/>
                    <a:pt x="35302" y="7878"/>
                    <a:pt x="35202" y="7764"/>
                  </a:cubicBezTo>
                  <a:cubicBezTo>
                    <a:pt x="35099" y="7646"/>
                    <a:pt x="34998" y="7526"/>
                    <a:pt x="34893" y="7411"/>
                  </a:cubicBezTo>
                  <a:cubicBezTo>
                    <a:pt x="34759" y="7263"/>
                    <a:pt x="34628" y="7115"/>
                    <a:pt x="34492" y="6968"/>
                  </a:cubicBezTo>
                  <a:cubicBezTo>
                    <a:pt x="34411" y="6882"/>
                    <a:pt x="34330" y="6794"/>
                    <a:pt x="34250" y="6708"/>
                  </a:cubicBezTo>
                  <a:cubicBezTo>
                    <a:pt x="34185" y="6637"/>
                    <a:pt x="34120" y="6562"/>
                    <a:pt x="34052" y="6493"/>
                  </a:cubicBezTo>
                  <a:cubicBezTo>
                    <a:pt x="33966" y="6403"/>
                    <a:pt x="33880" y="6315"/>
                    <a:pt x="33794" y="6226"/>
                  </a:cubicBezTo>
                  <a:cubicBezTo>
                    <a:pt x="33788" y="6214"/>
                    <a:pt x="33783" y="6201"/>
                    <a:pt x="33776" y="6190"/>
                  </a:cubicBezTo>
                  <a:cubicBezTo>
                    <a:pt x="33754" y="6159"/>
                    <a:pt x="33733" y="6130"/>
                    <a:pt x="33708" y="6102"/>
                  </a:cubicBezTo>
                  <a:cubicBezTo>
                    <a:pt x="33658" y="6047"/>
                    <a:pt x="33600" y="5999"/>
                    <a:pt x="33542" y="5949"/>
                  </a:cubicBezTo>
                  <a:lnTo>
                    <a:pt x="33542" y="5949"/>
                  </a:lnTo>
                  <a:cubicBezTo>
                    <a:pt x="33548" y="5955"/>
                    <a:pt x="33554" y="5960"/>
                    <a:pt x="33560" y="5965"/>
                  </a:cubicBezTo>
                  <a:cubicBezTo>
                    <a:pt x="33513" y="5924"/>
                    <a:pt x="33466" y="5882"/>
                    <a:pt x="33419" y="5840"/>
                  </a:cubicBezTo>
                  <a:cubicBezTo>
                    <a:pt x="33459" y="5762"/>
                    <a:pt x="33438" y="5661"/>
                    <a:pt x="33366" y="5608"/>
                  </a:cubicBezTo>
                  <a:cubicBezTo>
                    <a:pt x="33247" y="5518"/>
                    <a:pt x="33127" y="5433"/>
                    <a:pt x="33010" y="5342"/>
                  </a:cubicBezTo>
                  <a:cubicBezTo>
                    <a:pt x="32894" y="5254"/>
                    <a:pt x="32777" y="5166"/>
                    <a:pt x="32663" y="5079"/>
                  </a:cubicBezTo>
                  <a:cubicBezTo>
                    <a:pt x="32569" y="5007"/>
                    <a:pt x="32474" y="4937"/>
                    <a:pt x="32378" y="4868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7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5"/>
                    <a:pt x="31703" y="4486"/>
                    <a:pt x="31620" y="4426"/>
                  </a:cubicBezTo>
                  <a:cubicBezTo>
                    <a:pt x="31531" y="4361"/>
                    <a:pt x="31440" y="4296"/>
                    <a:pt x="31349" y="4232"/>
                  </a:cubicBezTo>
                  <a:cubicBezTo>
                    <a:pt x="31310" y="4206"/>
                    <a:pt x="31273" y="4179"/>
                    <a:pt x="31236" y="4151"/>
                  </a:cubicBezTo>
                  <a:cubicBezTo>
                    <a:pt x="31201" y="4123"/>
                    <a:pt x="31165" y="4096"/>
                    <a:pt x="31129" y="4071"/>
                  </a:cubicBezTo>
                  <a:cubicBezTo>
                    <a:pt x="31103" y="4051"/>
                    <a:pt x="31077" y="4032"/>
                    <a:pt x="31052" y="4014"/>
                  </a:cubicBezTo>
                  <a:cubicBezTo>
                    <a:pt x="31004" y="3977"/>
                    <a:pt x="30957" y="3939"/>
                    <a:pt x="30906" y="3906"/>
                  </a:cubicBezTo>
                  <a:cubicBezTo>
                    <a:pt x="30823" y="3852"/>
                    <a:pt x="30741" y="3799"/>
                    <a:pt x="30659" y="3744"/>
                  </a:cubicBezTo>
                  <a:cubicBezTo>
                    <a:pt x="30637" y="3730"/>
                    <a:pt x="30615" y="3715"/>
                    <a:pt x="30593" y="3701"/>
                  </a:cubicBezTo>
                  <a:cubicBezTo>
                    <a:pt x="30590" y="3658"/>
                    <a:pt x="30572" y="3614"/>
                    <a:pt x="30540" y="3586"/>
                  </a:cubicBezTo>
                  <a:cubicBezTo>
                    <a:pt x="30492" y="3545"/>
                    <a:pt x="30444" y="3506"/>
                    <a:pt x="30389" y="3474"/>
                  </a:cubicBezTo>
                  <a:cubicBezTo>
                    <a:pt x="30345" y="3447"/>
                    <a:pt x="30300" y="3425"/>
                    <a:pt x="30255" y="3398"/>
                  </a:cubicBezTo>
                  <a:cubicBezTo>
                    <a:pt x="30199" y="3367"/>
                    <a:pt x="30143" y="3337"/>
                    <a:pt x="30087" y="3305"/>
                  </a:cubicBezTo>
                  <a:cubicBezTo>
                    <a:pt x="30003" y="3258"/>
                    <a:pt x="29920" y="3212"/>
                    <a:pt x="29835" y="3166"/>
                  </a:cubicBezTo>
                  <a:cubicBezTo>
                    <a:pt x="29569" y="3021"/>
                    <a:pt x="29300" y="2878"/>
                    <a:pt x="29031" y="2737"/>
                  </a:cubicBezTo>
                  <a:cubicBezTo>
                    <a:pt x="28845" y="2621"/>
                    <a:pt x="28658" y="2505"/>
                    <a:pt x="28468" y="2395"/>
                  </a:cubicBezTo>
                  <a:cubicBezTo>
                    <a:pt x="28281" y="2288"/>
                    <a:pt x="28096" y="2182"/>
                    <a:pt x="27910" y="2074"/>
                  </a:cubicBezTo>
                  <a:cubicBezTo>
                    <a:pt x="27801" y="2011"/>
                    <a:pt x="27691" y="1950"/>
                    <a:pt x="27583" y="1887"/>
                  </a:cubicBezTo>
                  <a:cubicBezTo>
                    <a:pt x="27562" y="1874"/>
                    <a:pt x="27541" y="1863"/>
                    <a:pt x="27521" y="1851"/>
                  </a:cubicBezTo>
                  <a:cubicBezTo>
                    <a:pt x="27514" y="1844"/>
                    <a:pt x="27508" y="1837"/>
                    <a:pt x="27501" y="1831"/>
                  </a:cubicBezTo>
                  <a:cubicBezTo>
                    <a:pt x="27464" y="1787"/>
                    <a:pt x="27412" y="1755"/>
                    <a:pt x="27365" y="1722"/>
                  </a:cubicBezTo>
                  <a:cubicBezTo>
                    <a:pt x="27307" y="1680"/>
                    <a:pt x="27245" y="1641"/>
                    <a:pt x="27182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3" y="1597"/>
                  </a:cubicBezTo>
                  <a:cubicBezTo>
                    <a:pt x="26942" y="1569"/>
                    <a:pt x="26891" y="1541"/>
                    <a:pt x="26838" y="1515"/>
                  </a:cubicBezTo>
                  <a:cubicBezTo>
                    <a:pt x="26680" y="1438"/>
                    <a:pt x="26518" y="1371"/>
                    <a:pt x="26352" y="1315"/>
                  </a:cubicBezTo>
                  <a:cubicBezTo>
                    <a:pt x="26005" y="1197"/>
                    <a:pt x="25650" y="1100"/>
                    <a:pt x="25297" y="1002"/>
                  </a:cubicBezTo>
                  <a:cubicBezTo>
                    <a:pt x="24745" y="848"/>
                    <a:pt x="24196" y="685"/>
                    <a:pt x="23640" y="550"/>
                  </a:cubicBezTo>
                  <a:cubicBezTo>
                    <a:pt x="23601" y="541"/>
                    <a:pt x="23564" y="530"/>
                    <a:pt x="23526" y="521"/>
                  </a:cubicBezTo>
                  <a:cubicBezTo>
                    <a:pt x="23492" y="513"/>
                    <a:pt x="23458" y="506"/>
                    <a:pt x="23425" y="498"/>
                  </a:cubicBezTo>
                  <a:cubicBezTo>
                    <a:pt x="23313" y="471"/>
                    <a:pt x="23202" y="445"/>
                    <a:pt x="23090" y="417"/>
                  </a:cubicBezTo>
                  <a:cubicBezTo>
                    <a:pt x="22962" y="388"/>
                    <a:pt x="22833" y="361"/>
                    <a:pt x="22703" y="334"/>
                  </a:cubicBezTo>
                  <a:cubicBezTo>
                    <a:pt x="22469" y="283"/>
                    <a:pt x="22236" y="238"/>
                    <a:pt x="22000" y="193"/>
                  </a:cubicBezTo>
                  <a:cubicBezTo>
                    <a:pt x="21978" y="187"/>
                    <a:pt x="21957" y="183"/>
                    <a:pt x="21934" y="179"/>
                  </a:cubicBezTo>
                  <a:cubicBezTo>
                    <a:pt x="21760" y="138"/>
                    <a:pt x="21586" y="98"/>
                    <a:pt x="21412" y="56"/>
                  </a:cubicBezTo>
                  <a:lnTo>
                    <a:pt x="21414" y="56"/>
                  </a:lnTo>
                  <a:cubicBezTo>
                    <a:pt x="21328" y="33"/>
                    <a:pt x="21242" y="0"/>
                    <a:pt x="2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0" name="Google Shape;4750;p59"/>
            <p:cNvSpPr/>
            <p:nvPr/>
          </p:nvSpPr>
          <p:spPr>
            <a:xfrm>
              <a:off x="7404750" y="2172075"/>
              <a:ext cx="974550" cy="41400"/>
            </a:xfrm>
            <a:custGeom>
              <a:avLst/>
              <a:gdLst/>
              <a:ahLst/>
              <a:cxnLst/>
              <a:rect l="l" t="t" r="r" b="b"/>
              <a:pathLst>
                <a:path w="38982" h="1656" extrusionOk="0">
                  <a:moveTo>
                    <a:pt x="4273" y="533"/>
                  </a:moveTo>
                  <a:cubicBezTo>
                    <a:pt x="4255" y="536"/>
                    <a:pt x="4237" y="540"/>
                    <a:pt x="4220" y="547"/>
                  </a:cubicBezTo>
                  <a:cubicBezTo>
                    <a:pt x="4092" y="541"/>
                    <a:pt x="3963" y="536"/>
                    <a:pt x="3834" y="533"/>
                  </a:cubicBezTo>
                  <a:lnTo>
                    <a:pt x="3834" y="533"/>
                  </a:lnTo>
                  <a:cubicBezTo>
                    <a:pt x="3867" y="534"/>
                    <a:pt x="3901" y="534"/>
                    <a:pt x="3935" y="534"/>
                  </a:cubicBezTo>
                  <a:cubicBezTo>
                    <a:pt x="3969" y="534"/>
                    <a:pt x="4002" y="534"/>
                    <a:pt x="4036" y="535"/>
                  </a:cubicBezTo>
                  <a:cubicBezTo>
                    <a:pt x="4052" y="535"/>
                    <a:pt x="4068" y="535"/>
                    <a:pt x="4083" y="535"/>
                  </a:cubicBezTo>
                  <a:cubicBezTo>
                    <a:pt x="4147" y="535"/>
                    <a:pt x="4210" y="533"/>
                    <a:pt x="4273" y="533"/>
                  </a:cubicBezTo>
                  <a:close/>
                  <a:moveTo>
                    <a:pt x="20726" y="1"/>
                  </a:moveTo>
                  <a:cubicBezTo>
                    <a:pt x="20569" y="1"/>
                    <a:pt x="20411" y="2"/>
                    <a:pt x="20254" y="4"/>
                  </a:cubicBezTo>
                  <a:cubicBezTo>
                    <a:pt x="19929" y="8"/>
                    <a:pt x="19604" y="14"/>
                    <a:pt x="19279" y="14"/>
                  </a:cubicBezTo>
                  <a:cubicBezTo>
                    <a:pt x="19194" y="14"/>
                    <a:pt x="19110" y="14"/>
                    <a:pt x="19025" y="13"/>
                  </a:cubicBezTo>
                  <a:cubicBezTo>
                    <a:pt x="18809" y="11"/>
                    <a:pt x="18591" y="10"/>
                    <a:pt x="18374" y="6"/>
                  </a:cubicBezTo>
                  <a:cubicBezTo>
                    <a:pt x="18231" y="5"/>
                    <a:pt x="18088" y="2"/>
                    <a:pt x="17945" y="2"/>
                  </a:cubicBezTo>
                  <a:cubicBezTo>
                    <a:pt x="17895" y="2"/>
                    <a:pt x="17846" y="2"/>
                    <a:pt x="17797" y="3"/>
                  </a:cubicBezTo>
                  <a:cubicBezTo>
                    <a:pt x="17388" y="10"/>
                    <a:pt x="16981" y="23"/>
                    <a:pt x="16574" y="34"/>
                  </a:cubicBezTo>
                  <a:cubicBezTo>
                    <a:pt x="16166" y="44"/>
                    <a:pt x="15757" y="44"/>
                    <a:pt x="15348" y="44"/>
                  </a:cubicBezTo>
                  <a:cubicBezTo>
                    <a:pt x="14940" y="44"/>
                    <a:pt x="14531" y="45"/>
                    <a:pt x="14124" y="55"/>
                  </a:cubicBezTo>
                  <a:cubicBezTo>
                    <a:pt x="13938" y="60"/>
                    <a:pt x="13755" y="73"/>
                    <a:pt x="13570" y="73"/>
                  </a:cubicBezTo>
                  <a:cubicBezTo>
                    <a:pt x="13563" y="73"/>
                    <a:pt x="13555" y="73"/>
                    <a:pt x="13548" y="73"/>
                  </a:cubicBezTo>
                  <a:cubicBezTo>
                    <a:pt x="13353" y="73"/>
                    <a:pt x="13159" y="70"/>
                    <a:pt x="12965" y="66"/>
                  </a:cubicBezTo>
                  <a:cubicBezTo>
                    <a:pt x="12755" y="61"/>
                    <a:pt x="12547" y="55"/>
                    <a:pt x="12337" y="55"/>
                  </a:cubicBezTo>
                  <a:cubicBezTo>
                    <a:pt x="12315" y="55"/>
                    <a:pt x="12294" y="55"/>
                    <a:pt x="12273" y="55"/>
                  </a:cubicBezTo>
                  <a:cubicBezTo>
                    <a:pt x="12090" y="55"/>
                    <a:pt x="11907" y="59"/>
                    <a:pt x="11725" y="65"/>
                  </a:cubicBezTo>
                  <a:cubicBezTo>
                    <a:pt x="11338" y="76"/>
                    <a:pt x="10953" y="91"/>
                    <a:pt x="10566" y="99"/>
                  </a:cubicBezTo>
                  <a:cubicBezTo>
                    <a:pt x="10145" y="107"/>
                    <a:pt x="9724" y="106"/>
                    <a:pt x="9302" y="108"/>
                  </a:cubicBezTo>
                  <a:cubicBezTo>
                    <a:pt x="8904" y="110"/>
                    <a:pt x="8506" y="127"/>
                    <a:pt x="8109" y="134"/>
                  </a:cubicBezTo>
                  <a:cubicBezTo>
                    <a:pt x="7933" y="137"/>
                    <a:pt x="7758" y="139"/>
                    <a:pt x="7582" y="139"/>
                  </a:cubicBezTo>
                  <a:cubicBezTo>
                    <a:pt x="7545" y="139"/>
                    <a:pt x="7507" y="139"/>
                    <a:pt x="7469" y="139"/>
                  </a:cubicBezTo>
                  <a:cubicBezTo>
                    <a:pt x="7278" y="138"/>
                    <a:pt x="7086" y="134"/>
                    <a:pt x="6894" y="132"/>
                  </a:cubicBezTo>
                  <a:cubicBezTo>
                    <a:pt x="6696" y="130"/>
                    <a:pt x="6499" y="128"/>
                    <a:pt x="6300" y="128"/>
                  </a:cubicBezTo>
                  <a:cubicBezTo>
                    <a:pt x="6102" y="128"/>
                    <a:pt x="5904" y="130"/>
                    <a:pt x="5706" y="134"/>
                  </a:cubicBezTo>
                  <a:cubicBezTo>
                    <a:pt x="5297" y="145"/>
                    <a:pt x="4887" y="158"/>
                    <a:pt x="4477" y="166"/>
                  </a:cubicBezTo>
                  <a:cubicBezTo>
                    <a:pt x="4420" y="168"/>
                    <a:pt x="4362" y="168"/>
                    <a:pt x="4305" y="168"/>
                  </a:cubicBezTo>
                  <a:cubicBezTo>
                    <a:pt x="4166" y="168"/>
                    <a:pt x="4027" y="165"/>
                    <a:pt x="3887" y="162"/>
                  </a:cubicBezTo>
                  <a:cubicBezTo>
                    <a:pt x="3814" y="160"/>
                    <a:pt x="3741" y="159"/>
                    <a:pt x="3668" y="159"/>
                  </a:cubicBezTo>
                  <a:cubicBezTo>
                    <a:pt x="3551" y="159"/>
                    <a:pt x="3434" y="161"/>
                    <a:pt x="3317" y="166"/>
                  </a:cubicBezTo>
                  <a:cubicBezTo>
                    <a:pt x="2929" y="181"/>
                    <a:pt x="2544" y="225"/>
                    <a:pt x="2157" y="261"/>
                  </a:cubicBezTo>
                  <a:lnTo>
                    <a:pt x="2160" y="261"/>
                  </a:lnTo>
                  <a:cubicBezTo>
                    <a:pt x="2089" y="266"/>
                    <a:pt x="2019" y="272"/>
                    <a:pt x="1948" y="276"/>
                  </a:cubicBezTo>
                  <a:cubicBezTo>
                    <a:pt x="1876" y="282"/>
                    <a:pt x="1802" y="282"/>
                    <a:pt x="1730" y="283"/>
                  </a:cubicBezTo>
                  <a:cubicBezTo>
                    <a:pt x="1694" y="284"/>
                    <a:pt x="1658" y="284"/>
                    <a:pt x="1622" y="284"/>
                  </a:cubicBezTo>
                  <a:cubicBezTo>
                    <a:pt x="1531" y="284"/>
                    <a:pt x="1440" y="282"/>
                    <a:pt x="1349" y="278"/>
                  </a:cubicBezTo>
                  <a:cubicBezTo>
                    <a:pt x="1214" y="273"/>
                    <a:pt x="1078" y="266"/>
                    <a:pt x="943" y="262"/>
                  </a:cubicBezTo>
                  <a:cubicBezTo>
                    <a:pt x="921" y="262"/>
                    <a:pt x="900" y="262"/>
                    <a:pt x="878" y="262"/>
                  </a:cubicBezTo>
                  <a:cubicBezTo>
                    <a:pt x="784" y="262"/>
                    <a:pt x="692" y="267"/>
                    <a:pt x="599" y="286"/>
                  </a:cubicBezTo>
                  <a:cubicBezTo>
                    <a:pt x="561" y="294"/>
                    <a:pt x="525" y="305"/>
                    <a:pt x="487" y="314"/>
                  </a:cubicBezTo>
                  <a:cubicBezTo>
                    <a:pt x="388" y="338"/>
                    <a:pt x="332" y="449"/>
                    <a:pt x="360" y="543"/>
                  </a:cubicBezTo>
                  <a:cubicBezTo>
                    <a:pt x="361" y="548"/>
                    <a:pt x="364" y="552"/>
                    <a:pt x="367" y="556"/>
                  </a:cubicBezTo>
                  <a:cubicBezTo>
                    <a:pt x="284" y="569"/>
                    <a:pt x="215" y="625"/>
                    <a:pt x="204" y="714"/>
                  </a:cubicBezTo>
                  <a:cubicBezTo>
                    <a:pt x="199" y="765"/>
                    <a:pt x="218" y="820"/>
                    <a:pt x="252" y="860"/>
                  </a:cubicBezTo>
                  <a:cubicBezTo>
                    <a:pt x="212" y="880"/>
                    <a:pt x="172" y="900"/>
                    <a:pt x="136" y="927"/>
                  </a:cubicBezTo>
                  <a:cubicBezTo>
                    <a:pt x="52" y="986"/>
                    <a:pt x="1" y="1074"/>
                    <a:pt x="17" y="1178"/>
                  </a:cubicBezTo>
                  <a:cubicBezTo>
                    <a:pt x="33" y="1287"/>
                    <a:pt x="105" y="1372"/>
                    <a:pt x="197" y="1423"/>
                  </a:cubicBezTo>
                  <a:cubicBezTo>
                    <a:pt x="241" y="1448"/>
                    <a:pt x="290" y="1462"/>
                    <a:pt x="340" y="1471"/>
                  </a:cubicBezTo>
                  <a:cubicBezTo>
                    <a:pt x="380" y="1492"/>
                    <a:pt x="426" y="1504"/>
                    <a:pt x="471" y="1508"/>
                  </a:cubicBezTo>
                  <a:cubicBezTo>
                    <a:pt x="502" y="1510"/>
                    <a:pt x="534" y="1511"/>
                    <a:pt x="565" y="1511"/>
                  </a:cubicBezTo>
                  <a:cubicBezTo>
                    <a:pt x="657" y="1511"/>
                    <a:pt x="749" y="1502"/>
                    <a:pt x="841" y="1485"/>
                  </a:cubicBezTo>
                  <a:cubicBezTo>
                    <a:pt x="880" y="1477"/>
                    <a:pt x="919" y="1469"/>
                    <a:pt x="958" y="1461"/>
                  </a:cubicBezTo>
                  <a:cubicBezTo>
                    <a:pt x="983" y="1472"/>
                    <a:pt x="1013" y="1480"/>
                    <a:pt x="1037" y="1486"/>
                  </a:cubicBezTo>
                  <a:cubicBezTo>
                    <a:pt x="1118" y="1503"/>
                    <a:pt x="1203" y="1514"/>
                    <a:pt x="1285" y="1524"/>
                  </a:cubicBezTo>
                  <a:cubicBezTo>
                    <a:pt x="1391" y="1535"/>
                    <a:pt x="1499" y="1538"/>
                    <a:pt x="1606" y="1542"/>
                  </a:cubicBezTo>
                  <a:cubicBezTo>
                    <a:pt x="1644" y="1543"/>
                    <a:pt x="1681" y="1543"/>
                    <a:pt x="1718" y="1543"/>
                  </a:cubicBezTo>
                  <a:cubicBezTo>
                    <a:pt x="1814" y="1543"/>
                    <a:pt x="1909" y="1541"/>
                    <a:pt x="2005" y="1538"/>
                  </a:cubicBezTo>
                  <a:cubicBezTo>
                    <a:pt x="2066" y="1549"/>
                    <a:pt x="2127" y="1557"/>
                    <a:pt x="2189" y="1557"/>
                  </a:cubicBezTo>
                  <a:cubicBezTo>
                    <a:pt x="2194" y="1557"/>
                    <a:pt x="2198" y="1557"/>
                    <a:pt x="2202" y="1557"/>
                  </a:cubicBezTo>
                  <a:lnTo>
                    <a:pt x="2217" y="1557"/>
                  </a:lnTo>
                  <a:cubicBezTo>
                    <a:pt x="2275" y="1556"/>
                    <a:pt x="2332" y="1553"/>
                    <a:pt x="2391" y="1552"/>
                  </a:cubicBezTo>
                  <a:cubicBezTo>
                    <a:pt x="2460" y="1548"/>
                    <a:pt x="2530" y="1545"/>
                    <a:pt x="2600" y="1543"/>
                  </a:cubicBezTo>
                  <a:cubicBezTo>
                    <a:pt x="2718" y="1537"/>
                    <a:pt x="2837" y="1533"/>
                    <a:pt x="2956" y="1529"/>
                  </a:cubicBezTo>
                  <a:cubicBezTo>
                    <a:pt x="3082" y="1525"/>
                    <a:pt x="3208" y="1522"/>
                    <a:pt x="3334" y="1519"/>
                  </a:cubicBezTo>
                  <a:cubicBezTo>
                    <a:pt x="3367" y="1518"/>
                    <a:pt x="3401" y="1518"/>
                    <a:pt x="3436" y="1518"/>
                  </a:cubicBezTo>
                  <a:cubicBezTo>
                    <a:pt x="3557" y="1517"/>
                    <a:pt x="3680" y="1516"/>
                    <a:pt x="3801" y="1500"/>
                  </a:cubicBezTo>
                  <a:cubicBezTo>
                    <a:pt x="3838" y="1494"/>
                    <a:pt x="3871" y="1477"/>
                    <a:pt x="3898" y="1453"/>
                  </a:cubicBezTo>
                  <a:cubicBezTo>
                    <a:pt x="4012" y="1450"/>
                    <a:pt x="4125" y="1445"/>
                    <a:pt x="4239" y="1436"/>
                  </a:cubicBezTo>
                  <a:cubicBezTo>
                    <a:pt x="4278" y="1439"/>
                    <a:pt x="4319" y="1442"/>
                    <a:pt x="4360" y="1442"/>
                  </a:cubicBezTo>
                  <a:cubicBezTo>
                    <a:pt x="4368" y="1442"/>
                    <a:pt x="4376" y="1441"/>
                    <a:pt x="4385" y="1441"/>
                  </a:cubicBezTo>
                  <a:cubicBezTo>
                    <a:pt x="4470" y="1441"/>
                    <a:pt x="4555" y="1442"/>
                    <a:pt x="4640" y="1442"/>
                  </a:cubicBezTo>
                  <a:cubicBezTo>
                    <a:pt x="4726" y="1442"/>
                    <a:pt x="4811" y="1441"/>
                    <a:pt x="4896" y="1439"/>
                  </a:cubicBezTo>
                  <a:cubicBezTo>
                    <a:pt x="5037" y="1436"/>
                    <a:pt x="5177" y="1430"/>
                    <a:pt x="5317" y="1425"/>
                  </a:cubicBezTo>
                  <a:cubicBezTo>
                    <a:pt x="5548" y="1417"/>
                    <a:pt x="5778" y="1409"/>
                    <a:pt x="6009" y="1402"/>
                  </a:cubicBezTo>
                  <a:cubicBezTo>
                    <a:pt x="6553" y="1383"/>
                    <a:pt x="7096" y="1362"/>
                    <a:pt x="7639" y="1349"/>
                  </a:cubicBezTo>
                  <a:cubicBezTo>
                    <a:pt x="7927" y="1342"/>
                    <a:pt x="8216" y="1335"/>
                    <a:pt x="8504" y="1329"/>
                  </a:cubicBezTo>
                  <a:cubicBezTo>
                    <a:pt x="8647" y="1327"/>
                    <a:pt x="8790" y="1325"/>
                    <a:pt x="8932" y="1321"/>
                  </a:cubicBezTo>
                  <a:cubicBezTo>
                    <a:pt x="9009" y="1320"/>
                    <a:pt x="9086" y="1317"/>
                    <a:pt x="9162" y="1314"/>
                  </a:cubicBezTo>
                  <a:cubicBezTo>
                    <a:pt x="9234" y="1325"/>
                    <a:pt x="9305" y="1332"/>
                    <a:pt x="9377" y="1333"/>
                  </a:cubicBezTo>
                  <a:cubicBezTo>
                    <a:pt x="9391" y="1333"/>
                    <a:pt x="9404" y="1333"/>
                    <a:pt x="9418" y="1333"/>
                  </a:cubicBezTo>
                  <a:cubicBezTo>
                    <a:pt x="9481" y="1333"/>
                    <a:pt x="9543" y="1331"/>
                    <a:pt x="9605" y="1328"/>
                  </a:cubicBezTo>
                  <a:cubicBezTo>
                    <a:pt x="9678" y="1325"/>
                    <a:pt x="9749" y="1322"/>
                    <a:pt x="9821" y="1319"/>
                  </a:cubicBezTo>
                  <a:cubicBezTo>
                    <a:pt x="9958" y="1312"/>
                    <a:pt x="10095" y="1305"/>
                    <a:pt x="10233" y="1298"/>
                  </a:cubicBezTo>
                  <a:lnTo>
                    <a:pt x="10258" y="1297"/>
                  </a:lnTo>
                  <a:cubicBezTo>
                    <a:pt x="10379" y="1296"/>
                    <a:pt x="10500" y="1296"/>
                    <a:pt x="10622" y="1296"/>
                  </a:cubicBezTo>
                  <a:cubicBezTo>
                    <a:pt x="10770" y="1296"/>
                    <a:pt x="10918" y="1296"/>
                    <a:pt x="11066" y="1298"/>
                  </a:cubicBezTo>
                  <a:cubicBezTo>
                    <a:pt x="11354" y="1303"/>
                    <a:pt x="11642" y="1306"/>
                    <a:pt x="11932" y="1314"/>
                  </a:cubicBezTo>
                  <a:cubicBezTo>
                    <a:pt x="12206" y="1321"/>
                    <a:pt x="12481" y="1335"/>
                    <a:pt x="12756" y="1335"/>
                  </a:cubicBezTo>
                  <a:cubicBezTo>
                    <a:pt x="12806" y="1335"/>
                    <a:pt x="12855" y="1335"/>
                    <a:pt x="12905" y="1334"/>
                  </a:cubicBezTo>
                  <a:cubicBezTo>
                    <a:pt x="12914" y="1333"/>
                    <a:pt x="12924" y="1332"/>
                    <a:pt x="12933" y="1330"/>
                  </a:cubicBezTo>
                  <a:cubicBezTo>
                    <a:pt x="13438" y="1317"/>
                    <a:pt x="13941" y="1286"/>
                    <a:pt x="14445" y="1269"/>
                  </a:cubicBezTo>
                  <a:cubicBezTo>
                    <a:pt x="14569" y="1269"/>
                    <a:pt x="14692" y="1267"/>
                    <a:pt x="14817" y="1267"/>
                  </a:cubicBezTo>
                  <a:cubicBezTo>
                    <a:pt x="15368" y="1264"/>
                    <a:pt x="15919" y="1264"/>
                    <a:pt x="16470" y="1261"/>
                  </a:cubicBezTo>
                  <a:lnTo>
                    <a:pt x="16569" y="1261"/>
                  </a:lnTo>
                  <a:cubicBezTo>
                    <a:pt x="16592" y="1332"/>
                    <a:pt x="16661" y="1388"/>
                    <a:pt x="16739" y="1388"/>
                  </a:cubicBezTo>
                  <a:cubicBezTo>
                    <a:pt x="16740" y="1388"/>
                    <a:pt x="16740" y="1388"/>
                    <a:pt x="16741" y="1388"/>
                  </a:cubicBezTo>
                  <a:lnTo>
                    <a:pt x="16748" y="1388"/>
                  </a:lnTo>
                  <a:cubicBezTo>
                    <a:pt x="17299" y="1364"/>
                    <a:pt x="17852" y="1337"/>
                    <a:pt x="18403" y="1311"/>
                  </a:cubicBezTo>
                  <a:cubicBezTo>
                    <a:pt x="18644" y="1298"/>
                    <a:pt x="18885" y="1285"/>
                    <a:pt x="19127" y="1272"/>
                  </a:cubicBezTo>
                  <a:cubicBezTo>
                    <a:pt x="19236" y="1266"/>
                    <a:pt x="19346" y="1258"/>
                    <a:pt x="19456" y="1251"/>
                  </a:cubicBezTo>
                  <a:cubicBezTo>
                    <a:pt x="19528" y="1246"/>
                    <a:pt x="19599" y="1242"/>
                    <a:pt x="19671" y="1237"/>
                  </a:cubicBezTo>
                  <a:cubicBezTo>
                    <a:pt x="19773" y="1231"/>
                    <a:pt x="19873" y="1216"/>
                    <a:pt x="19974" y="1203"/>
                  </a:cubicBezTo>
                  <a:cubicBezTo>
                    <a:pt x="19991" y="1253"/>
                    <a:pt x="20030" y="1295"/>
                    <a:pt x="20080" y="1315"/>
                  </a:cubicBezTo>
                  <a:cubicBezTo>
                    <a:pt x="20128" y="1335"/>
                    <a:pt x="20182" y="1341"/>
                    <a:pt x="20234" y="1341"/>
                  </a:cubicBezTo>
                  <a:cubicBezTo>
                    <a:pt x="20251" y="1341"/>
                    <a:pt x="20268" y="1340"/>
                    <a:pt x="20284" y="1340"/>
                  </a:cubicBezTo>
                  <a:cubicBezTo>
                    <a:pt x="20335" y="1337"/>
                    <a:pt x="20384" y="1335"/>
                    <a:pt x="20435" y="1334"/>
                  </a:cubicBezTo>
                  <a:cubicBezTo>
                    <a:pt x="20526" y="1334"/>
                    <a:pt x="20616" y="1334"/>
                    <a:pt x="20708" y="1333"/>
                  </a:cubicBezTo>
                  <a:cubicBezTo>
                    <a:pt x="20839" y="1333"/>
                    <a:pt x="20970" y="1333"/>
                    <a:pt x="21101" y="1330"/>
                  </a:cubicBezTo>
                  <a:cubicBezTo>
                    <a:pt x="21404" y="1327"/>
                    <a:pt x="21706" y="1321"/>
                    <a:pt x="22009" y="1312"/>
                  </a:cubicBezTo>
                  <a:cubicBezTo>
                    <a:pt x="22286" y="1305"/>
                    <a:pt x="22564" y="1291"/>
                    <a:pt x="22841" y="1278"/>
                  </a:cubicBezTo>
                  <a:cubicBezTo>
                    <a:pt x="22972" y="1272"/>
                    <a:pt x="23104" y="1258"/>
                    <a:pt x="23235" y="1249"/>
                  </a:cubicBezTo>
                  <a:cubicBezTo>
                    <a:pt x="23289" y="1245"/>
                    <a:pt x="23341" y="1240"/>
                    <a:pt x="23394" y="1234"/>
                  </a:cubicBezTo>
                  <a:cubicBezTo>
                    <a:pt x="23463" y="1234"/>
                    <a:pt x="23531" y="1233"/>
                    <a:pt x="23600" y="1232"/>
                  </a:cubicBezTo>
                  <a:cubicBezTo>
                    <a:pt x="23665" y="1231"/>
                    <a:pt x="23730" y="1231"/>
                    <a:pt x="23795" y="1230"/>
                  </a:cubicBezTo>
                  <a:cubicBezTo>
                    <a:pt x="23807" y="1230"/>
                    <a:pt x="23819" y="1230"/>
                    <a:pt x="23830" y="1230"/>
                  </a:cubicBezTo>
                  <a:cubicBezTo>
                    <a:pt x="23857" y="1230"/>
                    <a:pt x="23884" y="1230"/>
                    <a:pt x="23911" y="1230"/>
                  </a:cubicBezTo>
                  <a:cubicBezTo>
                    <a:pt x="23997" y="1230"/>
                    <a:pt x="24083" y="1228"/>
                    <a:pt x="24169" y="1210"/>
                  </a:cubicBezTo>
                  <a:cubicBezTo>
                    <a:pt x="24193" y="1205"/>
                    <a:pt x="24217" y="1195"/>
                    <a:pt x="24237" y="1183"/>
                  </a:cubicBezTo>
                  <a:cubicBezTo>
                    <a:pt x="24264" y="1205"/>
                    <a:pt x="24296" y="1219"/>
                    <a:pt x="24330" y="1221"/>
                  </a:cubicBezTo>
                  <a:cubicBezTo>
                    <a:pt x="24340" y="1222"/>
                    <a:pt x="24348" y="1222"/>
                    <a:pt x="24356" y="1222"/>
                  </a:cubicBezTo>
                  <a:lnTo>
                    <a:pt x="24357" y="1222"/>
                  </a:lnTo>
                  <a:cubicBezTo>
                    <a:pt x="24382" y="1223"/>
                    <a:pt x="24407" y="1223"/>
                    <a:pt x="24433" y="1223"/>
                  </a:cubicBezTo>
                  <a:cubicBezTo>
                    <a:pt x="24580" y="1223"/>
                    <a:pt x="24727" y="1208"/>
                    <a:pt x="24875" y="1202"/>
                  </a:cubicBezTo>
                  <a:cubicBezTo>
                    <a:pt x="25014" y="1198"/>
                    <a:pt x="25153" y="1192"/>
                    <a:pt x="25290" y="1187"/>
                  </a:cubicBezTo>
                  <a:cubicBezTo>
                    <a:pt x="25474" y="1181"/>
                    <a:pt x="25658" y="1178"/>
                    <a:pt x="25842" y="1175"/>
                  </a:cubicBezTo>
                  <a:cubicBezTo>
                    <a:pt x="25864" y="1230"/>
                    <a:pt x="25907" y="1274"/>
                    <a:pt x="25967" y="1289"/>
                  </a:cubicBezTo>
                  <a:cubicBezTo>
                    <a:pt x="26057" y="1312"/>
                    <a:pt x="26153" y="1312"/>
                    <a:pt x="26245" y="1314"/>
                  </a:cubicBezTo>
                  <a:cubicBezTo>
                    <a:pt x="26316" y="1315"/>
                    <a:pt x="26388" y="1316"/>
                    <a:pt x="26459" y="1316"/>
                  </a:cubicBezTo>
                  <a:cubicBezTo>
                    <a:pt x="26809" y="1316"/>
                    <a:pt x="27159" y="1305"/>
                    <a:pt x="27507" y="1294"/>
                  </a:cubicBezTo>
                  <a:cubicBezTo>
                    <a:pt x="27719" y="1288"/>
                    <a:pt x="27930" y="1286"/>
                    <a:pt x="28142" y="1281"/>
                  </a:cubicBezTo>
                  <a:cubicBezTo>
                    <a:pt x="28357" y="1278"/>
                    <a:pt x="28572" y="1269"/>
                    <a:pt x="28787" y="1263"/>
                  </a:cubicBezTo>
                  <a:cubicBezTo>
                    <a:pt x="28990" y="1257"/>
                    <a:pt x="29194" y="1248"/>
                    <a:pt x="29397" y="1240"/>
                  </a:cubicBezTo>
                  <a:cubicBezTo>
                    <a:pt x="29542" y="1234"/>
                    <a:pt x="29688" y="1224"/>
                    <a:pt x="29833" y="1214"/>
                  </a:cubicBezTo>
                  <a:cubicBezTo>
                    <a:pt x="29852" y="1275"/>
                    <a:pt x="29901" y="1326"/>
                    <a:pt x="29966" y="1341"/>
                  </a:cubicBezTo>
                  <a:cubicBezTo>
                    <a:pt x="29970" y="1342"/>
                    <a:pt x="29975" y="1343"/>
                    <a:pt x="29979" y="1343"/>
                  </a:cubicBezTo>
                  <a:cubicBezTo>
                    <a:pt x="30001" y="1364"/>
                    <a:pt x="30028" y="1378"/>
                    <a:pt x="30058" y="1388"/>
                  </a:cubicBezTo>
                  <a:cubicBezTo>
                    <a:pt x="30140" y="1412"/>
                    <a:pt x="30231" y="1407"/>
                    <a:pt x="30315" y="1409"/>
                  </a:cubicBezTo>
                  <a:lnTo>
                    <a:pt x="30309" y="1409"/>
                  </a:lnTo>
                  <a:cubicBezTo>
                    <a:pt x="30586" y="1422"/>
                    <a:pt x="30867" y="1432"/>
                    <a:pt x="31146" y="1442"/>
                  </a:cubicBezTo>
                  <a:cubicBezTo>
                    <a:pt x="31338" y="1455"/>
                    <a:pt x="31530" y="1470"/>
                    <a:pt x="31722" y="1488"/>
                  </a:cubicBezTo>
                  <a:cubicBezTo>
                    <a:pt x="31933" y="1506"/>
                    <a:pt x="32144" y="1530"/>
                    <a:pt x="32355" y="1545"/>
                  </a:cubicBezTo>
                  <a:cubicBezTo>
                    <a:pt x="32558" y="1559"/>
                    <a:pt x="32761" y="1578"/>
                    <a:pt x="32965" y="1588"/>
                  </a:cubicBezTo>
                  <a:cubicBezTo>
                    <a:pt x="33103" y="1595"/>
                    <a:pt x="33242" y="1601"/>
                    <a:pt x="33380" y="1608"/>
                  </a:cubicBezTo>
                  <a:cubicBezTo>
                    <a:pt x="33379" y="1608"/>
                    <a:pt x="33379" y="1607"/>
                    <a:pt x="33378" y="1607"/>
                  </a:cubicBezTo>
                  <a:lnTo>
                    <a:pt x="33378" y="1607"/>
                  </a:lnTo>
                  <a:cubicBezTo>
                    <a:pt x="33573" y="1616"/>
                    <a:pt x="33768" y="1621"/>
                    <a:pt x="33964" y="1627"/>
                  </a:cubicBezTo>
                  <a:cubicBezTo>
                    <a:pt x="33966" y="1627"/>
                    <a:pt x="33967" y="1627"/>
                    <a:pt x="33969" y="1627"/>
                  </a:cubicBezTo>
                  <a:cubicBezTo>
                    <a:pt x="34044" y="1627"/>
                    <a:pt x="34109" y="1573"/>
                    <a:pt x="34135" y="1505"/>
                  </a:cubicBezTo>
                  <a:cubicBezTo>
                    <a:pt x="34209" y="1506"/>
                    <a:pt x="34283" y="1509"/>
                    <a:pt x="34359" y="1511"/>
                  </a:cubicBezTo>
                  <a:cubicBezTo>
                    <a:pt x="34663" y="1519"/>
                    <a:pt x="34967" y="1528"/>
                    <a:pt x="35272" y="1540"/>
                  </a:cubicBezTo>
                  <a:cubicBezTo>
                    <a:pt x="35654" y="1554"/>
                    <a:pt x="36037" y="1570"/>
                    <a:pt x="36420" y="1576"/>
                  </a:cubicBezTo>
                  <a:cubicBezTo>
                    <a:pt x="36771" y="1595"/>
                    <a:pt x="37124" y="1612"/>
                    <a:pt x="37475" y="1627"/>
                  </a:cubicBezTo>
                  <a:lnTo>
                    <a:pt x="37469" y="1627"/>
                  </a:lnTo>
                  <a:cubicBezTo>
                    <a:pt x="37689" y="1636"/>
                    <a:pt x="37910" y="1640"/>
                    <a:pt x="38131" y="1645"/>
                  </a:cubicBezTo>
                  <a:cubicBezTo>
                    <a:pt x="38351" y="1649"/>
                    <a:pt x="38571" y="1655"/>
                    <a:pt x="38792" y="1655"/>
                  </a:cubicBezTo>
                  <a:lnTo>
                    <a:pt x="38794" y="1655"/>
                  </a:lnTo>
                  <a:cubicBezTo>
                    <a:pt x="38885" y="1654"/>
                    <a:pt x="38962" y="1580"/>
                    <a:pt x="38973" y="1490"/>
                  </a:cubicBezTo>
                  <a:cubicBezTo>
                    <a:pt x="38982" y="1398"/>
                    <a:pt x="38921" y="1312"/>
                    <a:pt x="38833" y="1290"/>
                  </a:cubicBezTo>
                  <a:cubicBezTo>
                    <a:pt x="38832" y="1289"/>
                    <a:pt x="38830" y="1289"/>
                    <a:pt x="38829" y="1289"/>
                  </a:cubicBezTo>
                  <a:cubicBezTo>
                    <a:pt x="38769" y="1259"/>
                    <a:pt x="38711" y="1233"/>
                    <a:pt x="38647" y="1214"/>
                  </a:cubicBezTo>
                  <a:cubicBezTo>
                    <a:pt x="38635" y="1211"/>
                    <a:pt x="38624" y="1208"/>
                    <a:pt x="38612" y="1205"/>
                  </a:cubicBezTo>
                  <a:lnTo>
                    <a:pt x="38619" y="1193"/>
                  </a:lnTo>
                  <a:cubicBezTo>
                    <a:pt x="38674" y="1110"/>
                    <a:pt x="38635" y="986"/>
                    <a:pt x="38551" y="940"/>
                  </a:cubicBezTo>
                  <a:cubicBezTo>
                    <a:pt x="38534" y="931"/>
                    <a:pt x="38518" y="923"/>
                    <a:pt x="38500" y="914"/>
                  </a:cubicBezTo>
                  <a:cubicBezTo>
                    <a:pt x="38504" y="910"/>
                    <a:pt x="38506" y="905"/>
                    <a:pt x="38510" y="900"/>
                  </a:cubicBezTo>
                  <a:cubicBezTo>
                    <a:pt x="38543" y="846"/>
                    <a:pt x="38540" y="771"/>
                    <a:pt x="38507" y="715"/>
                  </a:cubicBezTo>
                  <a:cubicBezTo>
                    <a:pt x="38479" y="665"/>
                    <a:pt x="38427" y="634"/>
                    <a:pt x="38369" y="626"/>
                  </a:cubicBezTo>
                  <a:cubicBezTo>
                    <a:pt x="38361" y="625"/>
                    <a:pt x="38352" y="624"/>
                    <a:pt x="38344" y="623"/>
                  </a:cubicBezTo>
                  <a:cubicBezTo>
                    <a:pt x="38359" y="595"/>
                    <a:pt x="38370" y="564"/>
                    <a:pt x="38370" y="531"/>
                  </a:cubicBezTo>
                  <a:cubicBezTo>
                    <a:pt x="38367" y="434"/>
                    <a:pt x="38284" y="349"/>
                    <a:pt x="38186" y="349"/>
                  </a:cubicBezTo>
                  <a:cubicBezTo>
                    <a:pt x="38184" y="349"/>
                    <a:pt x="38182" y="349"/>
                    <a:pt x="38180" y="349"/>
                  </a:cubicBezTo>
                  <a:cubicBezTo>
                    <a:pt x="38158" y="350"/>
                    <a:pt x="38137" y="351"/>
                    <a:pt x="38114" y="351"/>
                  </a:cubicBezTo>
                  <a:cubicBezTo>
                    <a:pt x="38105" y="351"/>
                    <a:pt x="38096" y="351"/>
                    <a:pt x="38086" y="350"/>
                  </a:cubicBezTo>
                  <a:cubicBezTo>
                    <a:pt x="37917" y="341"/>
                    <a:pt x="37746" y="334"/>
                    <a:pt x="37576" y="327"/>
                  </a:cubicBezTo>
                  <a:lnTo>
                    <a:pt x="37576" y="327"/>
                  </a:lnTo>
                  <a:cubicBezTo>
                    <a:pt x="37576" y="327"/>
                    <a:pt x="37577" y="327"/>
                    <a:pt x="37577" y="327"/>
                  </a:cubicBezTo>
                  <a:lnTo>
                    <a:pt x="37577" y="327"/>
                  </a:lnTo>
                  <a:cubicBezTo>
                    <a:pt x="37576" y="327"/>
                    <a:pt x="37576" y="327"/>
                    <a:pt x="37575" y="327"/>
                  </a:cubicBezTo>
                  <a:lnTo>
                    <a:pt x="37575" y="327"/>
                  </a:lnTo>
                  <a:cubicBezTo>
                    <a:pt x="37576" y="327"/>
                    <a:pt x="37576" y="327"/>
                    <a:pt x="37576" y="327"/>
                  </a:cubicBezTo>
                  <a:lnTo>
                    <a:pt x="37576" y="327"/>
                  </a:lnTo>
                  <a:cubicBezTo>
                    <a:pt x="37574" y="327"/>
                    <a:pt x="37572" y="326"/>
                    <a:pt x="37570" y="326"/>
                  </a:cubicBezTo>
                  <a:lnTo>
                    <a:pt x="37570" y="326"/>
                  </a:lnTo>
                  <a:cubicBezTo>
                    <a:pt x="37572" y="327"/>
                    <a:pt x="37574" y="327"/>
                    <a:pt x="37575" y="327"/>
                  </a:cubicBezTo>
                  <a:lnTo>
                    <a:pt x="37575" y="327"/>
                  </a:lnTo>
                  <a:cubicBezTo>
                    <a:pt x="37573" y="327"/>
                    <a:pt x="37570" y="326"/>
                    <a:pt x="37567" y="326"/>
                  </a:cubicBezTo>
                  <a:cubicBezTo>
                    <a:pt x="37568" y="326"/>
                    <a:pt x="37569" y="326"/>
                    <a:pt x="37570" y="326"/>
                  </a:cubicBezTo>
                  <a:lnTo>
                    <a:pt x="37570" y="326"/>
                  </a:lnTo>
                  <a:cubicBezTo>
                    <a:pt x="37370" y="316"/>
                    <a:pt x="37171" y="293"/>
                    <a:pt x="36972" y="282"/>
                  </a:cubicBezTo>
                  <a:cubicBezTo>
                    <a:pt x="36828" y="275"/>
                    <a:pt x="36685" y="272"/>
                    <a:pt x="36541" y="272"/>
                  </a:cubicBezTo>
                  <a:cubicBezTo>
                    <a:pt x="36481" y="272"/>
                    <a:pt x="36422" y="273"/>
                    <a:pt x="36362" y="274"/>
                  </a:cubicBezTo>
                  <a:cubicBezTo>
                    <a:pt x="36141" y="278"/>
                    <a:pt x="35921" y="281"/>
                    <a:pt x="35700" y="288"/>
                  </a:cubicBezTo>
                  <a:cubicBezTo>
                    <a:pt x="35543" y="292"/>
                    <a:pt x="35387" y="296"/>
                    <a:pt x="35231" y="296"/>
                  </a:cubicBezTo>
                  <a:cubicBezTo>
                    <a:pt x="35171" y="296"/>
                    <a:pt x="35110" y="296"/>
                    <a:pt x="35049" y="294"/>
                  </a:cubicBezTo>
                  <a:cubicBezTo>
                    <a:pt x="34734" y="276"/>
                    <a:pt x="34419" y="244"/>
                    <a:pt x="34104" y="221"/>
                  </a:cubicBezTo>
                  <a:cubicBezTo>
                    <a:pt x="33774" y="198"/>
                    <a:pt x="33444" y="177"/>
                    <a:pt x="33113" y="165"/>
                  </a:cubicBezTo>
                  <a:cubicBezTo>
                    <a:pt x="32785" y="154"/>
                    <a:pt x="32457" y="143"/>
                    <a:pt x="32128" y="141"/>
                  </a:cubicBezTo>
                  <a:cubicBezTo>
                    <a:pt x="31803" y="139"/>
                    <a:pt x="31477" y="140"/>
                    <a:pt x="31151" y="131"/>
                  </a:cubicBezTo>
                  <a:cubicBezTo>
                    <a:pt x="30740" y="118"/>
                    <a:pt x="30329" y="108"/>
                    <a:pt x="29917" y="102"/>
                  </a:cubicBezTo>
                  <a:cubicBezTo>
                    <a:pt x="29531" y="95"/>
                    <a:pt x="29143" y="91"/>
                    <a:pt x="28757" y="83"/>
                  </a:cubicBezTo>
                  <a:cubicBezTo>
                    <a:pt x="28362" y="74"/>
                    <a:pt x="27967" y="61"/>
                    <a:pt x="27572" y="51"/>
                  </a:cubicBezTo>
                  <a:cubicBezTo>
                    <a:pt x="27280" y="44"/>
                    <a:pt x="26988" y="42"/>
                    <a:pt x="26696" y="42"/>
                  </a:cubicBezTo>
                  <a:cubicBezTo>
                    <a:pt x="26561" y="42"/>
                    <a:pt x="26426" y="42"/>
                    <a:pt x="26290" y="43"/>
                  </a:cubicBezTo>
                  <a:cubicBezTo>
                    <a:pt x="26173" y="43"/>
                    <a:pt x="26055" y="44"/>
                    <a:pt x="25938" y="44"/>
                  </a:cubicBezTo>
                  <a:cubicBezTo>
                    <a:pt x="25667" y="44"/>
                    <a:pt x="25397" y="42"/>
                    <a:pt x="25126" y="37"/>
                  </a:cubicBezTo>
                  <a:cubicBezTo>
                    <a:pt x="24701" y="30"/>
                    <a:pt x="24276" y="22"/>
                    <a:pt x="23849" y="18"/>
                  </a:cubicBezTo>
                  <a:cubicBezTo>
                    <a:pt x="23765" y="17"/>
                    <a:pt x="23681" y="16"/>
                    <a:pt x="23597" y="16"/>
                  </a:cubicBezTo>
                  <a:cubicBezTo>
                    <a:pt x="23285" y="16"/>
                    <a:pt x="22973" y="22"/>
                    <a:pt x="22661" y="25"/>
                  </a:cubicBezTo>
                  <a:cubicBezTo>
                    <a:pt x="22615" y="25"/>
                    <a:pt x="22569" y="25"/>
                    <a:pt x="22522" y="25"/>
                  </a:cubicBezTo>
                  <a:cubicBezTo>
                    <a:pt x="22170" y="25"/>
                    <a:pt x="21818" y="14"/>
                    <a:pt x="21465" y="7"/>
                  </a:cubicBezTo>
                  <a:cubicBezTo>
                    <a:pt x="21219" y="3"/>
                    <a:pt x="20972" y="1"/>
                    <a:pt x="207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1" name="Google Shape;4751;p59"/>
            <p:cNvSpPr/>
            <p:nvPr/>
          </p:nvSpPr>
          <p:spPr>
            <a:xfrm>
              <a:off x="7551500" y="2149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8" y="2"/>
                    <a:pt x="0" y="101"/>
                    <a:pt x="6" y="197"/>
                  </a:cubicBezTo>
                  <a:cubicBezTo>
                    <a:pt x="14" y="300"/>
                    <a:pt x="102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70"/>
                    <a:pt x="382" y="269"/>
                    <a:pt x="376" y="173"/>
                  </a:cubicBezTo>
                  <a:cubicBezTo>
                    <a:pt x="369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2" name="Google Shape;4752;p59"/>
            <p:cNvSpPr/>
            <p:nvPr/>
          </p:nvSpPr>
          <p:spPr>
            <a:xfrm>
              <a:off x="7565525" y="2149775"/>
              <a:ext cx="10625" cy="10150"/>
            </a:xfrm>
            <a:custGeom>
              <a:avLst/>
              <a:gdLst/>
              <a:ahLst/>
              <a:cxnLst/>
              <a:rect l="l" t="t" r="r" b="b"/>
              <a:pathLst>
                <a:path w="425" h="406" extrusionOk="0">
                  <a:moveTo>
                    <a:pt x="215" y="1"/>
                  </a:moveTo>
                  <a:cubicBezTo>
                    <a:pt x="160" y="1"/>
                    <a:pt x="106" y="24"/>
                    <a:pt x="70" y="69"/>
                  </a:cubicBezTo>
                  <a:cubicBezTo>
                    <a:pt x="45" y="99"/>
                    <a:pt x="25" y="132"/>
                    <a:pt x="18" y="172"/>
                  </a:cubicBezTo>
                  <a:cubicBezTo>
                    <a:pt x="1" y="256"/>
                    <a:pt x="42" y="347"/>
                    <a:pt x="120" y="386"/>
                  </a:cubicBezTo>
                  <a:cubicBezTo>
                    <a:pt x="148" y="400"/>
                    <a:pt x="178" y="405"/>
                    <a:pt x="207" y="405"/>
                  </a:cubicBezTo>
                  <a:cubicBezTo>
                    <a:pt x="322" y="404"/>
                    <a:pt x="425" y="299"/>
                    <a:pt x="401" y="174"/>
                  </a:cubicBezTo>
                  <a:cubicBezTo>
                    <a:pt x="400" y="171"/>
                    <a:pt x="399" y="168"/>
                    <a:pt x="399" y="164"/>
                  </a:cubicBezTo>
                  <a:cubicBezTo>
                    <a:pt x="393" y="113"/>
                    <a:pt x="365" y="63"/>
                    <a:pt x="320" y="33"/>
                  </a:cubicBezTo>
                  <a:cubicBezTo>
                    <a:pt x="288" y="11"/>
                    <a:pt x="252" y="1"/>
                    <a:pt x="2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3" name="Google Shape;4753;p59"/>
            <p:cNvSpPr/>
            <p:nvPr/>
          </p:nvSpPr>
          <p:spPr>
            <a:xfrm>
              <a:off x="7559750" y="213680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4" y="302"/>
                    <a:pt x="102" y="371"/>
                    <a:pt x="203" y="371"/>
                  </a:cubicBezTo>
                  <a:cubicBezTo>
                    <a:pt x="305" y="370"/>
                    <a:pt x="383" y="270"/>
                    <a:pt x="376" y="173"/>
                  </a:cubicBezTo>
                  <a:cubicBezTo>
                    <a:pt x="369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4" name="Google Shape;4754;p59"/>
            <p:cNvSpPr/>
            <p:nvPr/>
          </p:nvSpPr>
          <p:spPr>
            <a:xfrm>
              <a:off x="7760800" y="21522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3" y="1"/>
                  </a:moveTo>
                  <a:cubicBezTo>
                    <a:pt x="182" y="1"/>
                    <a:pt x="181" y="1"/>
                    <a:pt x="180" y="1"/>
                  </a:cubicBezTo>
                  <a:cubicBezTo>
                    <a:pt x="79" y="2"/>
                    <a:pt x="1" y="102"/>
                    <a:pt x="6" y="198"/>
                  </a:cubicBezTo>
                  <a:cubicBezTo>
                    <a:pt x="14" y="302"/>
                    <a:pt x="102" y="370"/>
                    <a:pt x="201" y="370"/>
                  </a:cubicBezTo>
                  <a:cubicBezTo>
                    <a:pt x="202" y="370"/>
                    <a:pt x="202" y="370"/>
                    <a:pt x="203" y="370"/>
                  </a:cubicBezTo>
                  <a:cubicBezTo>
                    <a:pt x="305" y="370"/>
                    <a:pt x="383" y="270"/>
                    <a:pt x="377" y="174"/>
                  </a:cubicBezTo>
                  <a:cubicBezTo>
                    <a:pt x="369" y="70"/>
                    <a:pt x="282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5" name="Google Shape;4755;p59"/>
            <p:cNvSpPr/>
            <p:nvPr/>
          </p:nvSpPr>
          <p:spPr>
            <a:xfrm>
              <a:off x="7775500" y="2151575"/>
              <a:ext cx="10350" cy="9550"/>
            </a:xfrm>
            <a:custGeom>
              <a:avLst/>
              <a:gdLst/>
              <a:ahLst/>
              <a:cxnLst/>
              <a:rect l="l" t="t" r="r" b="b"/>
              <a:pathLst>
                <a:path w="414" h="382" extrusionOk="0">
                  <a:moveTo>
                    <a:pt x="203" y="1"/>
                  </a:moveTo>
                  <a:cubicBezTo>
                    <a:pt x="160" y="1"/>
                    <a:pt x="118" y="15"/>
                    <a:pt x="82" y="45"/>
                  </a:cubicBezTo>
                  <a:cubicBezTo>
                    <a:pt x="38" y="80"/>
                    <a:pt x="20" y="131"/>
                    <a:pt x="13" y="184"/>
                  </a:cubicBezTo>
                  <a:cubicBezTo>
                    <a:pt x="0" y="284"/>
                    <a:pt x="90" y="375"/>
                    <a:pt x="186" y="381"/>
                  </a:cubicBezTo>
                  <a:lnTo>
                    <a:pt x="199" y="381"/>
                  </a:lnTo>
                  <a:cubicBezTo>
                    <a:pt x="260" y="380"/>
                    <a:pt x="312" y="351"/>
                    <a:pt x="345" y="305"/>
                  </a:cubicBezTo>
                  <a:cubicBezTo>
                    <a:pt x="354" y="294"/>
                    <a:pt x="362" y="282"/>
                    <a:pt x="369" y="268"/>
                  </a:cubicBezTo>
                  <a:cubicBezTo>
                    <a:pt x="413" y="181"/>
                    <a:pt x="379" y="60"/>
                    <a:pt x="286" y="19"/>
                  </a:cubicBezTo>
                  <a:cubicBezTo>
                    <a:pt x="259" y="7"/>
                    <a:pt x="231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6" name="Google Shape;4756;p59"/>
            <p:cNvSpPr/>
            <p:nvPr/>
          </p:nvSpPr>
          <p:spPr>
            <a:xfrm>
              <a:off x="7974825" y="1912275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1" y="70"/>
                    <a:pt x="6" y="176"/>
                  </a:cubicBezTo>
                  <a:cubicBezTo>
                    <a:pt x="1" y="272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70"/>
                    <a:pt x="370" y="301"/>
                    <a:pt x="376" y="196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7" name="Google Shape;4757;p59"/>
            <p:cNvSpPr/>
            <p:nvPr/>
          </p:nvSpPr>
          <p:spPr>
            <a:xfrm>
              <a:off x="7988950" y="191540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3" y="0"/>
                  </a:moveTo>
                  <a:cubicBezTo>
                    <a:pt x="202" y="0"/>
                    <a:pt x="201" y="0"/>
                    <a:pt x="201" y="0"/>
                  </a:cubicBezTo>
                  <a:cubicBezTo>
                    <a:pt x="100" y="0"/>
                    <a:pt x="11" y="69"/>
                    <a:pt x="5" y="175"/>
                  </a:cubicBezTo>
                  <a:cubicBezTo>
                    <a:pt x="1" y="271"/>
                    <a:pt x="79" y="370"/>
                    <a:pt x="180" y="370"/>
                  </a:cubicBezTo>
                  <a:cubicBezTo>
                    <a:pt x="180" y="370"/>
                    <a:pt x="181" y="370"/>
                    <a:pt x="181" y="370"/>
                  </a:cubicBezTo>
                  <a:cubicBezTo>
                    <a:pt x="281" y="370"/>
                    <a:pt x="370" y="301"/>
                    <a:pt x="376" y="195"/>
                  </a:cubicBezTo>
                  <a:cubicBezTo>
                    <a:pt x="380" y="99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8" name="Google Shape;4758;p59"/>
            <p:cNvSpPr/>
            <p:nvPr/>
          </p:nvSpPr>
          <p:spPr>
            <a:xfrm>
              <a:off x="7711775" y="193182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2" y="1"/>
                  </a:moveTo>
                  <a:cubicBezTo>
                    <a:pt x="192" y="1"/>
                    <a:pt x="191" y="1"/>
                    <a:pt x="191" y="1"/>
                  </a:cubicBezTo>
                  <a:cubicBezTo>
                    <a:pt x="90" y="2"/>
                    <a:pt x="3" y="81"/>
                    <a:pt x="2" y="184"/>
                  </a:cubicBezTo>
                  <a:cubicBezTo>
                    <a:pt x="1" y="282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91"/>
                    <a:pt x="292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9" name="Google Shape;4759;p59"/>
            <p:cNvSpPr/>
            <p:nvPr/>
          </p:nvSpPr>
          <p:spPr>
            <a:xfrm>
              <a:off x="7724925" y="19265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80"/>
                    <a:pt x="2" y="182"/>
                  </a:cubicBezTo>
                  <a:cubicBezTo>
                    <a:pt x="1" y="281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0" name="Google Shape;4760;p59"/>
            <p:cNvSpPr/>
            <p:nvPr/>
          </p:nvSpPr>
          <p:spPr>
            <a:xfrm>
              <a:off x="7978975" y="1926325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79"/>
                    <a:pt x="2" y="182"/>
                  </a:cubicBezTo>
                  <a:cubicBezTo>
                    <a:pt x="1" y="281"/>
                    <a:pt x="82" y="369"/>
                    <a:pt x="183" y="369"/>
                  </a:cubicBezTo>
                  <a:cubicBezTo>
                    <a:pt x="184" y="369"/>
                    <a:pt x="184" y="369"/>
                    <a:pt x="185" y="369"/>
                  </a:cubicBezTo>
                  <a:cubicBezTo>
                    <a:pt x="285" y="369"/>
                    <a:pt x="371" y="290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1" name="Google Shape;4761;p59"/>
            <p:cNvSpPr/>
            <p:nvPr/>
          </p:nvSpPr>
          <p:spPr>
            <a:xfrm>
              <a:off x="8183975" y="201047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0"/>
                  </a:moveTo>
                  <a:cubicBezTo>
                    <a:pt x="81" y="2"/>
                    <a:pt x="1" y="98"/>
                    <a:pt x="6" y="196"/>
                  </a:cubicBezTo>
                  <a:cubicBezTo>
                    <a:pt x="12" y="299"/>
                    <a:pt x="99" y="371"/>
                    <a:pt x="198" y="371"/>
                  </a:cubicBezTo>
                  <a:cubicBezTo>
                    <a:pt x="199" y="371"/>
                    <a:pt x="200" y="371"/>
                    <a:pt x="201" y="371"/>
                  </a:cubicBezTo>
                  <a:cubicBezTo>
                    <a:pt x="301" y="370"/>
                    <a:pt x="381" y="274"/>
                    <a:pt x="376" y="177"/>
                  </a:cubicBezTo>
                  <a:cubicBezTo>
                    <a:pt x="371" y="72"/>
                    <a:pt x="283" y="0"/>
                    <a:pt x="1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2" name="Google Shape;4762;p59"/>
            <p:cNvSpPr/>
            <p:nvPr/>
          </p:nvSpPr>
          <p:spPr>
            <a:xfrm>
              <a:off x="7508175" y="202847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1"/>
                    <a:pt x="5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3" name="Google Shape;4763;p59"/>
            <p:cNvSpPr/>
            <p:nvPr/>
          </p:nvSpPr>
          <p:spPr>
            <a:xfrm>
              <a:off x="7499200" y="203782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5" y="12"/>
                    <a:pt x="3" y="14"/>
                    <a:pt x="1" y="18"/>
                  </a:cubicBezTo>
                  <a:cubicBezTo>
                    <a:pt x="5" y="12"/>
                    <a:pt x="11" y="6"/>
                    <a:pt x="17" y="1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4" name="Google Shape;4764;p59"/>
            <p:cNvSpPr/>
            <p:nvPr/>
          </p:nvSpPr>
          <p:spPr>
            <a:xfrm>
              <a:off x="7406150" y="1854875"/>
              <a:ext cx="970550" cy="363700"/>
            </a:xfrm>
            <a:custGeom>
              <a:avLst/>
              <a:gdLst/>
              <a:ahLst/>
              <a:cxnLst/>
              <a:rect l="l" t="t" r="r" b="b"/>
              <a:pathLst>
                <a:path w="38822" h="14548" extrusionOk="0">
                  <a:moveTo>
                    <a:pt x="16198" y="902"/>
                  </a:moveTo>
                  <a:lnTo>
                    <a:pt x="16198" y="902"/>
                  </a:lnTo>
                  <a:cubicBezTo>
                    <a:pt x="16193" y="902"/>
                    <a:pt x="16188" y="903"/>
                    <a:pt x="16183" y="903"/>
                  </a:cubicBezTo>
                  <a:lnTo>
                    <a:pt x="16183" y="903"/>
                  </a:lnTo>
                  <a:cubicBezTo>
                    <a:pt x="16188" y="902"/>
                    <a:pt x="16193" y="902"/>
                    <a:pt x="16198" y="902"/>
                  </a:cubicBezTo>
                  <a:close/>
                  <a:moveTo>
                    <a:pt x="32422" y="5767"/>
                  </a:moveTo>
                  <a:cubicBezTo>
                    <a:pt x="32422" y="5767"/>
                    <a:pt x="32423" y="5768"/>
                    <a:pt x="32423" y="5768"/>
                  </a:cubicBezTo>
                  <a:cubicBezTo>
                    <a:pt x="32425" y="5770"/>
                    <a:pt x="32426" y="5772"/>
                    <a:pt x="32428" y="5773"/>
                  </a:cubicBezTo>
                  <a:lnTo>
                    <a:pt x="32428" y="5773"/>
                  </a:lnTo>
                  <a:cubicBezTo>
                    <a:pt x="32426" y="5771"/>
                    <a:pt x="32424" y="5769"/>
                    <a:pt x="32422" y="5767"/>
                  </a:cubicBezTo>
                  <a:close/>
                  <a:moveTo>
                    <a:pt x="2600" y="9757"/>
                  </a:moveTo>
                  <a:cubicBezTo>
                    <a:pt x="2597" y="9760"/>
                    <a:pt x="2595" y="9763"/>
                    <a:pt x="2593" y="9766"/>
                  </a:cubicBezTo>
                  <a:lnTo>
                    <a:pt x="2593" y="9766"/>
                  </a:lnTo>
                  <a:cubicBezTo>
                    <a:pt x="2595" y="9763"/>
                    <a:pt x="2598" y="9760"/>
                    <a:pt x="2600" y="9757"/>
                  </a:cubicBezTo>
                  <a:close/>
                  <a:moveTo>
                    <a:pt x="2593" y="9766"/>
                  </a:moveTo>
                  <a:lnTo>
                    <a:pt x="2593" y="9766"/>
                  </a:lnTo>
                  <a:cubicBezTo>
                    <a:pt x="2592" y="9768"/>
                    <a:pt x="2591" y="9769"/>
                    <a:pt x="2590" y="9771"/>
                  </a:cubicBezTo>
                  <a:lnTo>
                    <a:pt x="2590" y="9771"/>
                  </a:lnTo>
                  <a:cubicBezTo>
                    <a:pt x="2591" y="9769"/>
                    <a:pt x="2592" y="9768"/>
                    <a:pt x="2593" y="9766"/>
                  </a:cubicBezTo>
                  <a:close/>
                  <a:moveTo>
                    <a:pt x="2040" y="10653"/>
                  </a:moveTo>
                  <a:cubicBezTo>
                    <a:pt x="2040" y="10654"/>
                    <a:pt x="2040" y="10655"/>
                    <a:pt x="2040" y="10655"/>
                  </a:cubicBezTo>
                  <a:cubicBezTo>
                    <a:pt x="2040" y="10655"/>
                    <a:pt x="2040" y="10654"/>
                    <a:pt x="2040" y="10653"/>
                  </a:cubicBezTo>
                  <a:close/>
                  <a:moveTo>
                    <a:pt x="20240" y="1"/>
                  </a:moveTo>
                  <a:cubicBezTo>
                    <a:pt x="20211" y="1"/>
                    <a:pt x="20183" y="1"/>
                    <a:pt x="20155" y="2"/>
                  </a:cubicBezTo>
                  <a:cubicBezTo>
                    <a:pt x="20045" y="4"/>
                    <a:pt x="19934" y="6"/>
                    <a:pt x="19823" y="10"/>
                  </a:cubicBezTo>
                  <a:cubicBezTo>
                    <a:pt x="19728" y="11"/>
                    <a:pt x="19632" y="12"/>
                    <a:pt x="19537" y="19"/>
                  </a:cubicBezTo>
                  <a:cubicBezTo>
                    <a:pt x="19434" y="27"/>
                    <a:pt x="19330" y="31"/>
                    <a:pt x="19229" y="49"/>
                  </a:cubicBezTo>
                  <a:cubicBezTo>
                    <a:pt x="19169" y="59"/>
                    <a:pt x="19109" y="74"/>
                    <a:pt x="19049" y="86"/>
                  </a:cubicBezTo>
                  <a:cubicBezTo>
                    <a:pt x="18901" y="83"/>
                    <a:pt x="18754" y="77"/>
                    <a:pt x="18606" y="77"/>
                  </a:cubicBezTo>
                  <a:cubicBezTo>
                    <a:pt x="18390" y="78"/>
                    <a:pt x="18174" y="78"/>
                    <a:pt x="17957" y="84"/>
                  </a:cubicBezTo>
                  <a:cubicBezTo>
                    <a:pt x="17870" y="86"/>
                    <a:pt x="17782" y="87"/>
                    <a:pt x="17694" y="93"/>
                  </a:cubicBezTo>
                  <a:cubicBezTo>
                    <a:pt x="17568" y="101"/>
                    <a:pt x="17440" y="110"/>
                    <a:pt x="17313" y="118"/>
                  </a:cubicBezTo>
                  <a:cubicBezTo>
                    <a:pt x="17217" y="125"/>
                    <a:pt x="17122" y="139"/>
                    <a:pt x="17027" y="150"/>
                  </a:cubicBezTo>
                  <a:cubicBezTo>
                    <a:pt x="16936" y="161"/>
                    <a:pt x="16845" y="172"/>
                    <a:pt x="16754" y="187"/>
                  </a:cubicBezTo>
                  <a:cubicBezTo>
                    <a:pt x="16556" y="219"/>
                    <a:pt x="16358" y="252"/>
                    <a:pt x="16162" y="290"/>
                  </a:cubicBezTo>
                  <a:cubicBezTo>
                    <a:pt x="15953" y="328"/>
                    <a:pt x="15744" y="366"/>
                    <a:pt x="15535" y="406"/>
                  </a:cubicBezTo>
                  <a:cubicBezTo>
                    <a:pt x="15440" y="424"/>
                    <a:pt x="15344" y="444"/>
                    <a:pt x="15249" y="465"/>
                  </a:cubicBezTo>
                  <a:cubicBezTo>
                    <a:pt x="15201" y="476"/>
                    <a:pt x="15153" y="486"/>
                    <a:pt x="15105" y="498"/>
                  </a:cubicBezTo>
                  <a:cubicBezTo>
                    <a:pt x="15062" y="509"/>
                    <a:pt x="15016" y="517"/>
                    <a:pt x="14973" y="534"/>
                  </a:cubicBezTo>
                  <a:cubicBezTo>
                    <a:pt x="14967" y="537"/>
                    <a:pt x="14962" y="540"/>
                    <a:pt x="14955" y="544"/>
                  </a:cubicBezTo>
                  <a:cubicBezTo>
                    <a:pt x="14836" y="561"/>
                    <a:pt x="14717" y="579"/>
                    <a:pt x="14598" y="597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5" y="664"/>
                    <a:pt x="14138" y="677"/>
                    <a:pt x="14061" y="691"/>
                  </a:cubicBezTo>
                  <a:cubicBezTo>
                    <a:pt x="13845" y="733"/>
                    <a:pt x="13630" y="775"/>
                    <a:pt x="13415" y="822"/>
                  </a:cubicBezTo>
                  <a:cubicBezTo>
                    <a:pt x="13224" y="864"/>
                    <a:pt x="13032" y="906"/>
                    <a:pt x="12845" y="966"/>
                  </a:cubicBezTo>
                  <a:cubicBezTo>
                    <a:pt x="12642" y="1031"/>
                    <a:pt x="12441" y="1098"/>
                    <a:pt x="12241" y="1171"/>
                  </a:cubicBezTo>
                  <a:cubicBezTo>
                    <a:pt x="12187" y="1192"/>
                    <a:pt x="12146" y="1233"/>
                    <a:pt x="12125" y="1283"/>
                  </a:cubicBezTo>
                  <a:cubicBezTo>
                    <a:pt x="12087" y="1298"/>
                    <a:pt x="12050" y="1312"/>
                    <a:pt x="12012" y="1328"/>
                  </a:cubicBezTo>
                  <a:cubicBezTo>
                    <a:pt x="11886" y="1383"/>
                    <a:pt x="11760" y="1438"/>
                    <a:pt x="11633" y="1493"/>
                  </a:cubicBezTo>
                  <a:cubicBezTo>
                    <a:pt x="10934" y="1795"/>
                    <a:pt x="10255" y="2140"/>
                    <a:pt x="9581" y="2494"/>
                  </a:cubicBezTo>
                  <a:cubicBezTo>
                    <a:pt x="9579" y="2494"/>
                    <a:pt x="9577" y="2494"/>
                    <a:pt x="9576" y="2494"/>
                  </a:cubicBezTo>
                  <a:cubicBezTo>
                    <a:pt x="9535" y="2494"/>
                    <a:pt x="9494" y="2507"/>
                    <a:pt x="9460" y="2533"/>
                  </a:cubicBezTo>
                  <a:cubicBezTo>
                    <a:pt x="9432" y="2556"/>
                    <a:pt x="9407" y="2578"/>
                    <a:pt x="9388" y="2608"/>
                  </a:cubicBezTo>
                  <a:cubicBezTo>
                    <a:pt x="9383" y="2614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9"/>
                  </a:cubicBezTo>
                  <a:cubicBezTo>
                    <a:pt x="8903" y="2879"/>
                    <a:pt x="8760" y="2962"/>
                    <a:pt x="8620" y="3052"/>
                  </a:cubicBezTo>
                  <a:cubicBezTo>
                    <a:pt x="8464" y="3156"/>
                    <a:pt x="8301" y="3261"/>
                    <a:pt x="8168" y="3394"/>
                  </a:cubicBezTo>
                  <a:cubicBezTo>
                    <a:pt x="8101" y="3429"/>
                    <a:pt x="8037" y="3468"/>
                    <a:pt x="7977" y="3510"/>
                  </a:cubicBezTo>
                  <a:cubicBezTo>
                    <a:pt x="7901" y="3561"/>
                    <a:pt x="7828" y="3616"/>
                    <a:pt x="7755" y="3671"/>
                  </a:cubicBezTo>
                  <a:cubicBezTo>
                    <a:pt x="7639" y="3759"/>
                    <a:pt x="7525" y="3848"/>
                    <a:pt x="7411" y="3937"/>
                  </a:cubicBezTo>
                  <a:cubicBezTo>
                    <a:pt x="7205" y="4102"/>
                    <a:pt x="7000" y="4266"/>
                    <a:pt x="6795" y="4433"/>
                  </a:cubicBezTo>
                  <a:cubicBezTo>
                    <a:pt x="6624" y="4572"/>
                    <a:pt x="6452" y="4714"/>
                    <a:pt x="6283" y="4856"/>
                  </a:cubicBezTo>
                  <a:cubicBezTo>
                    <a:pt x="6218" y="4912"/>
                    <a:pt x="6150" y="4965"/>
                    <a:pt x="6086" y="5023"/>
                  </a:cubicBezTo>
                  <a:cubicBezTo>
                    <a:pt x="6003" y="5098"/>
                    <a:pt x="5916" y="5171"/>
                    <a:pt x="5834" y="5249"/>
                  </a:cubicBezTo>
                  <a:cubicBezTo>
                    <a:pt x="5686" y="5392"/>
                    <a:pt x="5538" y="5536"/>
                    <a:pt x="5390" y="5680"/>
                  </a:cubicBezTo>
                  <a:cubicBezTo>
                    <a:pt x="5318" y="5751"/>
                    <a:pt x="5246" y="5822"/>
                    <a:pt x="5175" y="5894"/>
                  </a:cubicBezTo>
                  <a:cubicBezTo>
                    <a:pt x="5109" y="5952"/>
                    <a:pt x="5044" y="6011"/>
                    <a:pt x="4980" y="6070"/>
                  </a:cubicBezTo>
                  <a:cubicBezTo>
                    <a:pt x="4878" y="6164"/>
                    <a:pt x="4776" y="6259"/>
                    <a:pt x="4675" y="6355"/>
                  </a:cubicBezTo>
                  <a:cubicBezTo>
                    <a:pt x="4474" y="6548"/>
                    <a:pt x="4274" y="6744"/>
                    <a:pt x="4084" y="6946"/>
                  </a:cubicBezTo>
                  <a:cubicBezTo>
                    <a:pt x="4082" y="6949"/>
                    <a:pt x="4078" y="6953"/>
                    <a:pt x="4076" y="6955"/>
                  </a:cubicBezTo>
                  <a:lnTo>
                    <a:pt x="4078" y="6953"/>
                  </a:lnTo>
                  <a:lnTo>
                    <a:pt x="4078" y="6953"/>
                  </a:lnTo>
                  <a:cubicBezTo>
                    <a:pt x="4077" y="6954"/>
                    <a:pt x="4076" y="6956"/>
                    <a:pt x="4074" y="6957"/>
                  </a:cubicBezTo>
                  <a:cubicBezTo>
                    <a:pt x="4072" y="6961"/>
                    <a:pt x="4069" y="6963"/>
                    <a:pt x="4066" y="6967"/>
                  </a:cubicBezTo>
                  <a:cubicBezTo>
                    <a:pt x="3959" y="7082"/>
                    <a:pt x="3851" y="7197"/>
                    <a:pt x="3744" y="7312"/>
                  </a:cubicBezTo>
                  <a:lnTo>
                    <a:pt x="3744" y="7312"/>
                  </a:lnTo>
                  <a:cubicBezTo>
                    <a:pt x="3745" y="7311"/>
                    <a:pt x="3745" y="7310"/>
                    <a:pt x="3746" y="7310"/>
                  </a:cubicBezTo>
                  <a:lnTo>
                    <a:pt x="3746" y="7310"/>
                  </a:lnTo>
                  <a:cubicBezTo>
                    <a:pt x="3744" y="7311"/>
                    <a:pt x="3743" y="7313"/>
                    <a:pt x="3742" y="7314"/>
                  </a:cubicBezTo>
                  <a:lnTo>
                    <a:pt x="3742" y="7314"/>
                  </a:lnTo>
                  <a:cubicBezTo>
                    <a:pt x="3742" y="7313"/>
                    <a:pt x="3743" y="7312"/>
                    <a:pt x="3744" y="7312"/>
                  </a:cubicBezTo>
                  <a:lnTo>
                    <a:pt x="3744" y="7312"/>
                  </a:lnTo>
                  <a:cubicBezTo>
                    <a:pt x="3743" y="7313"/>
                    <a:pt x="3742" y="7314"/>
                    <a:pt x="3740" y="7316"/>
                  </a:cubicBezTo>
                  <a:lnTo>
                    <a:pt x="3740" y="7316"/>
                  </a:lnTo>
                  <a:cubicBezTo>
                    <a:pt x="3741" y="7315"/>
                    <a:pt x="3741" y="7315"/>
                    <a:pt x="3742" y="7314"/>
                  </a:cubicBezTo>
                  <a:lnTo>
                    <a:pt x="3742" y="7314"/>
                  </a:lnTo>
                  <a:cubicBezTo>
                    <a:pt x="3739" y="7317"/>
                    <a:pt x="3736" y="7320"/>
                    <a:pt x="3733" y="7323"/>
                  </a:cubicBezTo>
                  <a:cubicBezTo>
                    <a:pt x="3733" y="7323"/>
                    <a:pt x="3733" y="7324"/>
                    <a:pt x="3733" y="7324"/>
                  </a:cubicBezTo>
                  <a:lnTo>
                    <a:pt x="3733" y="7324"/>
                  </a:lnTo>
                  <a:cubicBezTo>
                    <a:pt x="3732" y="7325"/>
                    <a:pt x="3731" y="7327"/>
                    <a:pt x="3730" y="7328"/>
                  </a:cubicBezTo>
                  <a:cubicBezTo>
                    <a:pt x="3678" y="7383"/>
                    <a:pt x="3629" y="7442"/>
                    <a:pt x="3580" y="7499"/>
                  </a:cubicBezTo>
                  <a:cubicBezTo>
                    <a:pt x="3518" y="7570"/>
                    <a:pt x="3453" y="7639"/>
                    <a:pt x="3395" y="7712"/>
                  </a:cubicBezTo>
                  <a:cubicBezTo>
                    <a:pt x="3276" y="7861"/>
                    <a:pt x="3155" y="8006"/>
                    <a:pt x="3042" y="8159"/>
                  </a:cubicBezTo>
                  <a:cubicBezTo>
                    <a:pt x="2976" y="8250"/>
                    <a:pt x="2911" y="8340"/>
                    <a:pt x="2845" y="8429"/>
                  </a:cubicBezTo>
                  <a:cubicBezTo>
                    <a:pt x="2776" y="8523"/>
                    <a:pt x="2712" y="8620"/>
                    <a:pt x="2647" y="8715"/>
                  </a:cubicBezTo>
                  <a:cubicBezTo>
                    <a:pt x="2641" y="8724"/>
                    <a:pt x="2635" y="8733"/>
                    <a:pt x="2630" y="8741"/>
                  </a:cubicBezTo>
                  <a:cubicBezTo>
                    <a:pt x="2613" y="8752"/>
                    <a:pt x="2597" y="8764"/>
                    <a:pt x="2584" y="8780"/>
                  </a:cubicBezTo>
                  <a:cubicBezTo>
                    <a:pt x="2470" y="8922"/>
                    <a:pt x="2371" y="9080"/>
                    <a:pt x="2268" y="9231"/>
                  </a:cubicBezTo>
                  <a:cubicBezTo>
                    <a:pt x="2223" y="9298"/>
                    <a:pt x="2177" y="9366"/>
                    <a:pt x="2132" y="9433"/>
                  </a:cubicBezTo>
                  <a:cubicBezTo>
                    <a:pt x="2075" y="9439"/>
                    <a:pt x="2021" y="9467"/>
                    <a:pt x="1993" y="9519"/>
                  </a:cubicBezTo>
                  <a:cubicBezTo>
                    <a:pt x="1954" y="9591"/>
                    <a:pt x="1915" y="9663"/>
                    <a:pt x="1875" y="9735"/>
                  </a:cubicBezTo>
                  <a:cubicBezTo>
                    <a:pt x="1850" y="9737"/>
                    <a:pt x="1824" y="9744"/>
                    <a:pt x="1801" y="9757"/>
                  </a:cubicBezTo>
                  <a:cubicBezTo>
                    <a:pt x="1713" y="9802"/>
                    <a:pt x="1686" y="9901"/>
                    <a:pt x="1649" y="9984"/>
                  </a:cubicBezTo>
                  <a:cubicBezTo>
                    <a:pt x="1643" y="9994"/>
                    <a:pt x="1638" y="10006"/>
                    <a:pt x="1634" y="10017"/>
                  </a:cubicBezTo>
                  <a:cubicBezTo>
                    <a:pt x="1553" y="10166"/>
                    <a:pt x="1471" y="10316"/>
                    <a:pt x="1394" y="10467"/>
                  </a:cubicBezTo>
                  <a:cubicBezTo>
                    <a:pt x="1343" y="10562"/>
                    <a:pt x="1293" y="10658"/>
                    <a:pt x="1246" y="10755"/>
                  </a:cubicBezTo>
                  <a:cubicBezTo>
                    <a:pt x="1230" y="10787"/>
                    <a:pt x="1215" y="10821"/>
                    <a:pt x="1199" y="10854"/>
                  </a:cubicBezTo>
                  <a:cubicBezTo>
                    <a:pt x="1142" y="10866"/>
                    <a:pt x="1091" y="10900"/>
                    <a:pt x="1065" y="10956"/>
                  </a:cubicBezTo>
                  <a:cubicBezTo>
                    <a:pt x="1044" y="11006"/>
                    <a:pt x="1029" y="11061"/>
                    <a:pt x="1011" y="11114"/>
                  </a:cubicBezTo>
                  <a:cubicBezTo>
                    <a:pt x="1003" y="11140"/>
                    <a:pt x="992" y="11167"/>
                    <a:pt x="983" y="11193"/>
                  </a:cubicBezTo>
                  <a:cubicBezTo>
                    <a:pt x="905" y="11395"/>
                    <a:pt x="828" y="11596"/>
                    <a:pt x="752" y="11800"/>
                  </a:cubicBezTo>
                  <a:cubicBezTo>
                    <a:pt x="681" y="11996"/>
                    <a:pt x="614" y="12193"/>
                    <a:pt x="553" y="12393"/>
                  </a:cubicBezTo>
                  <a:cubicBezTo>
                    <a:pt x="503" y="12548"/>
                    <a:pt x="455" y="12702"/>
                    <a:pt x="409" y="12859"/>
                  </a:cubicBezTo>
                  <a:cubicBezTo>
                    <a:pt x="299" y="13228"/>
                    <a:pt x="220" y="13609"/>
                    <a:pt x="88" y="13971"/>
                  </a:cubicBezTo>
                  <a:cubicBezTo>
                    <a:pt x="74" y="14007"/>
                    <a:pt x="59" y="14041"/>
                    <a:pt x="45" y="14077"/>
                  </a:cubicBezTo>
                  <a:cubicBezTo>
                    <a:pt x="26" y="14125"/>
                    <a:pt x="1" y="14174"/>
                    <a:pt x="3" y="14228"/>
                  </a:cubicBezTo>
                  <a:cubicBezTo>
                    <a:pt x="5" y="14328"/>
                    <a:pt x="80" y="14414"/>
                    <a:pt x="184" y="14415"/>
                  </a:cubicBezTo>
                  <a:lnTo>
                    <a:pt x="188" y="14415"/>
                  </a:lnTo>
                  <a:cubicBezTo>
                    <a:pt x="246" y="14415"/>
                    <a:pt x="300" y="14385"/>
                    <a:pt x="336" y="14342"/>
                  </a:cubicBezTo>
                  <a:cubicBezTo>
                    <a:pt x="338" y="14342"/>
                    <a:pt x="340" y="14342"/>
                    <a:pt x="342" y="14342"/>
                  </a:cubicBezTo>
                  <a:cubicBezTo>
                    <a:pt x="367" y="14342"/>
                    <a:pt x="394" y="14335"/>
                    <a:pt x="417" y="14325"/>
                  </a:cubicBezTo>
                  <a:cubicBezTo>
                    <a:pt x="443" y="14377"/>
                    <a:pt x="496" y="14417"/>
                    <a:pt x="554" y="14425"/>
                  </a:cubicBezTo>
                  <a:cubicBezTo>
                    <a:pt x="563" y="14428"/>
                    <a:pt x="574" y="14428"/>
                    <a:pt x="583" y="14428"/>
                  </a:cubicBezTo>
                  <a:cubicBezTo>
                    <a:pt x="672" y="14427"/>
                    <a:pt x="752" y="14363"/>
                    <a:pt x="766" y="14272"/>
                  </a:cubicBezTo>
                  <a:cubicBezTo>
                    <a:pt x="768" y="14256"/>
                    <a:pt x="769" y="14240"/>
                    <a:pt x="767" y="14225"/>
                  </a:cubicBezTo>
                  <a:cubicBezTo>
                    <a:pt x="786" y="14039"/>
                    <a:pt x="824" y="13855"/>
                    <a:pt x="862" y="13672"/>
                  </a:cubicBezTo>
                  <a:cubicBezTo>
                    <a:pt x="946" y="13323"/>
                    <a:pt x="1067" y="12981"/>
                    <a:pt x="1192" y="12644"/>
                  </a:cubicBezTo>
                  <a:lnTo>
                    <a:pt x="1192" y="12644"/>
                  </a:lnTo>
                  <a:cubicBezTo>
                    <a:pt x="1190" y="12647"/>
                    <a:pt x="1189" y="12651"/>
                    <a:pt x="1188" y="12653"/>
                  </a:cubicBezTo>
                  <a:cubicBezTo>
                    <a:pt x="1250" y="12491"/>
                    <a:pt x="1310" y="12328"/>
                    <a:pt x="1376" y="12167"/>
                  </a:cubicBezTo>
                  <a:cubicBezTo>
                    <a:pt x="1445" y="12000"/>
                    <a:pt x="1513" y="11834"/>
                    <a:pt x="1577" y="11665"/>
                  </a:cubicBezTo>
                  <a:lnTo>
                    <a:pt x="1577" y="11665"/>
                  </a:lnTo>
                  <a:cubicBezTo>
                    <a:pt x="1576" y="11667"/>
                    <a:pt x="1576" y="11668"/>
                    <a:pt x="1575" y="11670"/>
                  </a:cubicBezTo>
                  <a:cubicBezTo>
                    <a:pt x="1643" y="11487"/>
                    <a:pt x="1715" y="11307"/>
                    <a:pt x="1798" y="11131"/>
                  </a:cubicBezTo>
                  <a:cubicBezTo>
                    <a:pt x="1875" y="10969"/>
                    <a:pt x="1958" y="10810"/>
                    <a:pt x="2041" y="10652"/>
                  </a:cubicBezTo>
                  <a:lnTo>
                    <a:pt x="2041" y="10652"/>
                  </a:lnTo>
                  <a:cubicBezTo>
                    <a:pt x="2041" y="10652"/>
                    <a:pt x="2041" y="10653"/>
                    <a:pt x="2040" y="10653"/>
                  </a:cubicBezTo>
                  <a:lnTo>
                    <a:pt x="2040" y="10653"/>
                  </a:lnTo>
                  <a:cubicBezTo>
                    <a:pt x="2042" y="10651"/>
                    <a:pt x="2043" y="10648"/>
                    <a:pt x="2044" y="10645"/>
                  </a:cubicBezTo>
                  <a:cubicBezTo>
                    <a:pt x="2047" y="10642"/>
                    <a:pt x="2049" y="10638"/>
                    <a:pt x="2050" y="10634"/>
                  </a:cubicBezTo>
                  <a:lnTo>
                    <a:pt x="2050" y="10634"/>
                  </a:lnTo>
                  <a:cubicBezTo>
                    <a:pt x="2050" y="10636"/>
                    <a:pt x="2049" y="10638"/>
                    <a:pt x="2048" y="10641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5" y="10069"/>
                    <a:pt x="2440" y="9989"/>
                    <a:pt x="2495" y="9908"/>
                  </a:cubicBezTo>
                  <a:cubicBezTo>
                    <a:pt x="2515" y="9877"/>
                    <a:pt x="2540" y="9846"/>
                    <a:pt x="2559" y="9813"/>
                  </a:cubicBezTo>
                  <a:cubicBezTo>
                    <a:pt x="2570" y="9799"/>
                    <a:pt x="2580" y="9785"/>
                    <a:pt x="2590" y="9771"/>
                  </a:cubicBezTo>
                  <a:lnTo>
                    <a:pt x="2590" y="9771"/>
                  </a:lnTo>
                  <a:cubicBezTo>
                    <a:pt x="2588" y="9773"/>
                    <a:pt x="2587" y="9774"/>
                    <a:pt x="2585" y="9776"/>
                  </a:cubicBezTo>
                  <a:cubicBezTo>
                    <a:pt x="2597" y="9761"/>
                    <a:pt x="2607" y="9746"/>
                    <a:pt x="2617" y="9731"/>
                  </a:cubicBezTo>
                  <a:lnTo>
                    <a:pt x="2617" y="9731"/>
                  </a:lnTo>
                  <a:cubicBezTo>
                    <a:pt x="2613" y="9738"/>
                    <a:pt x="2608" y="9745"/>
                    <a:pt x="2603" y="9752"/>
                  </a:cubicBezTo>
                  <a:cubicBezTo>
                    <a:pt x="2686" y="9641"/>
                    <a:pt x="2768" y="9530"/>
                    <a:pt x="2844" y="9416"/>
                  </a:cubicBezTo>
                  <a:cubicBezTo>
                    <a:pt x="2914" y="9308"/>
                    <a:pt x="2984" y="9202"/>
                    <a:pt x="3056" y="9097"/>
                  </a:cubicBezTo>
                  <a:cubicBezTo>
                    <a:pt x="3294" y="8785"/>
                    <a:pt x="3560" y="8497"/>
                    <a:pt x="3820" y="8201"/>
                  </a:cubicBezTo>
                  <a:cubicBezTo>
                    <a:pt x="3955" y="8049"/>
                    <a:pt x="4083" y="7893"/>
                    <a:pt x="4212" y="7736"/>
                  </a:cubicBezTo>
                  <a:cubicBezTo>
                    <a:pt x="4283" y="7649"/>
                    <a:pt x="4355" y="7563"/>
                    <a:pt x="4426" y="7478"/>
                  </a:cubicBezTo>
                  <a:cubicBezTo>
                    <a:pt x="4495" y="7410"/>
                    <a:pt x="4562" y="7343"/>
                    <a:pt x="4626" y="7271"/>
                  </a:cubicBezTo>
                  <a:cubicBezTo>
                    <a:pt x="4793" y="7081"/>
                    <a:pt x="4954" y="6886"/>
                    <a:pt x="5125" y="6698"/>
                  </a:cubicBezTo>
                  <a:cubicBezTo>
                    <a:pt x="5254" y="6559"/>
                    <a:pt x="5387" y="6423"/>
                    <a:pt x="5518" y="6286"/>
                  </a:cubicBezTo>
                  <a:cubicBezTo>
                    <a:pt x="5543" y="6260"/>
                    <a:pt x="5570" y="6236"/>
                    <a:pt x="5594" y="6210"/>
                  </a:cubicBezTo>
                  <a:cubicBezTo>
                    <a:pt x="5742" y="6095"/>
                    <a:pt x="5893" y="5984"/>
                    <a:pt x="6045" y="5876"/>
                  </a:cubicBezTo>
                  <a:cubicBezTo>
                    <a:pt x="6136" y="5809"/>
                    <a:pt x="6222" y="5741"/>
                    <a:pt x="6308" y="5669"/>
                  </a:cubicBezTo>
                  <a:cubicBezTo>
                    <a:pt x="6381" y="5606"/>
                    <a:pt x="6452" y="5538"/>
                    <a:pt x="6525" y="5474"/>
                  </a:cubicBezTo>
                  <a:cubicBezTo>
                    <a:pt x="6718" y="5320"/>
                    <a:pt x="6918" y="5178"/>
                    <a:pt x="7105" y="5018"/>
                  </a:cubicBezTo>
                  <a:cubicBezTo>
                    <a:pt x="7197" y="4940"/>
                    <a:pt x="7279" y="4853"/>
                    <a:pt x="7365" y="4771"/>
                  </a:cubicBezTo>
                  <a:cubicBezTo>
                    <a:pt x="7449" y="4689"/>
                    <a:pt x="7540" y="4612"/>
                    <a:pt x="7629" y="4536"/>
                  </a:cubicBezTo>
                  <a:cubicBezTo>
                    <a:pt x="7670" y="4501"/>
                    <a:pt x="7711" y="4467"/>
                    <a:pt x="7752" y="4435"/>
                  </a:cubicBezTo>
                  <a:cubicBezTo>
                    <a:pt x="7914" y="4308"/>
                    <a:pt x="8076" y="4183"/>
                    <a:pt x="8248" y="4071"/>
                  </a:cubicBezTo>
                  <a:cubicBezTo>
                    <a:pt x="8412" y="3961"/>
                    <a:pt x="8581" y="3856"/>
                    <a:pt x="8742" y="3737"/>
                  </a:cubicBezTo>
                  <a:cubicBezTo>
                    <a:pt x="8898" y="3622"/>
                    <a:pt x="9054" y="3502"/>
                    <a:pt x="9213" y="3389"/>
                  </a:cubicBezTo>
                  <a:cubicBezTo>
                    <a:pt x="9361" y="3282"/>
                    <a:pt x="9512" y="3183"/>
                    <a:pt x="9665" y="3084"/>
                  </a:cubicBezTo>
                  <a:cubicBezTo>
                    <a:pt x="9697" y="3064"/>
                    <a:pt x="9729" y="3044"/>
                    <a:pt x="9762" y="3025"/>
                  </a:cubicBezTo>
                  <a:cubicBezTo>
                    <a:pt x="9871" y="2960"/>
                    <a:pt x="9982" y="2895"/>
                    <a:pt x="10093" y="2832"/>
                  </a:cubicBezTo>
                  <a:cubicBezTo>
                    <a:pt x="10219" y="2762"/>
                    <a:pt x="10348" y="2698"/>
                    <a:pt x="10475" y="2634"/>
                  </a:cubicBezTo>
                  <a:cubicBezTo>
                    <a:pt x="10497" y="2622"/>
                    <a:pt x="10517" y="2612"/>
                    <a:pt x="10539" y="2602"/>
                  </a:cubicBezTo>
                  <a:cubicBezTo>
                    <a:pt x="10786" y="2481"/>
                    <a:pt x="11038" y="2367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41" y="1997"/>
                    <a:pt x="12098" y="1931"/>
                    <a:pt x="12257" y="1869"/>
                  </a:cubicBezTo>
                  <a:lnTo>
                    <a:pt x="12257" y="1869"/>
                  </a:lnTo>
                  <a:cubicBezTo>
                    <a:pt x="12249" y="1872"/>
                    <a:pt x="12242" y="1875"/>
                    <a:pt x="12234" y="1878"/>
                  </a:cubicBezTo>
                  <a:cubicBezTo>
                    <a:pt x="12433" y="1804"/>
                    <a:pt x="12632" y="1729"/>
                    <a:pt x="12829" y="1653"/>
                  </a:cubicBezTo>
                  <a:cubicBezTo>
                    <a:pt x="12938" y="1614"/>
                    <a:pt x="13047" y="1573"/>
                    <a:pt x="13158" y="1542"/>
                  </a:cubicBezTo>
                  <a:cubicBezTo>
                    <a:pt x="13283" y="1506"/>
                    <a:pt x="13409" y="1473"/>
                    <a:pt x="13536" y="1442"/>
                  </a:cubicBezTo>
                  <a:cubicBezTo>
                    <a:pt x="13663" y="1414"/>
                    <a:pt x="13789" y="1386"/>
                    <a:pt x="13917" y="1359"/>
                  </a:cubicBezTo>
                  <a:cubicBezTo>
                    <a:pt x="14045" y="1330"/>
                    <a:pt x="14176" y="1299"/>
                    <a:pt x="14301" y="1257"/>
                  </a:cubicBezTo>
                  <a:cubicBezTo>
                    <a:pt x="14428" y="1214"/>
                    <a:pt x="14556" y="1165"/>
                    <a:pt x="14685" y="1127"/>
                  </a:cubicBezTo>
                  <a:cubicBezTo>
                    <a:pt x="14753" y="1107"/>
                    <a:pt x="14821" y="1090"/>
                    <a:pt x="14890" y="1072"/>
                  </a:cubicBezTo>
                  <a:cubicBezTo>
                    <a:pt x="14905" y="1068"/>
                    <a:pt x="14921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4" y="1052"/>
                    <a:pt x="15055" y="1036"/>
                    <a:pt x="15126" y="1025"/>
                  </a:cubicBezTo>
                  <a:cubicBezTo>
                    <a:pt x="15195" y="1015"/>
                    <a:pt x="15264" y="1006"/>
                    <a:pt x="15333" y="999"/>
                  </a:cubicBezTo>
                  <a:cubicBezTo>
                    <a:pt x="15471" y="990"/>
                    <a:pt x="15610" y="986"/>
                    <a:pt x="15748" y="970"/>
                  </a:cubicBezTo>
                  <a:cubicBezTo>
                    <a:pt x="15873" y="955"/>
                    <a:pt x="15995" y="922"/>
                    <a:pt x="16120" y="910"/>
                  </a:cubicBezTo>
                  <a:cubicBezTo>
                    <a:pt x="16139" y="907"/>
                    <a:pt x="16158" y="905"/>
                    <a:pt x="16177" y="903"/>
                  </a:cubicBezTo>
                  <a:lnTo>
                    <a:pt x="16177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8"/>
                    <a:pt x="16636" y="868"/>
                    <a:pt x="16866" y="839"/>
                  </a:cubicBezTo>
                  <a:cubicBezTo>
                    <a:pt x="17104" y="808"/>
                    <a:pt x="17342" y="779"/>
                    <a:pt x="17581" y="754"/>
                  </a:cubicBezTo>
                  <a:lnTo>
                    <a:pt x="17571" y="754"/>
                  </a:lnTo>
                  <a:cubicBezTo>
                    <a:pt x="17670" y="746"/>
                    <a:pt x="17769" y="737"/>
                    <a:pt x="17869" y="729"/>
                  </a:cubicBezTo>
                  <a:cubicBezTo>
                    <a:pt x="18059" y="712"/>
                    <a:pt x="18250" y="693"/>
                    <a:pt x="18440" y="681"/>
                  </a:cubicBezTo>
                  <a:cubicBezTo>
                    <a:pt x="18641" y="668"/>
                    <a:pt x="18841" y="652"/>
                    <a:pt x="19040" y="634"/>
                  </a:cubicBezTo>
                  <a:cubicBezTo>
                    <a:pt x="19066" y="634"/>
                    <a:pt x="19091" y="632"/>
                    <a:pt x="19117" y="632"/>
                  </a:cubicBezTo>
                  <a:cubicBezTo>
                    <a:pt x="19141" y="631"/>
                    <a:pt x="19165" y="631"/>
                    <a:pt x="19189" y="631"/>
                  </a:cubicBezTo>
                  <a:cubicBezTo>
                    <a:pt x="19254" y="631"/>
                    <a:pt x="19320" y="632"/>
                    <a:pt x="19385" y="634"/>
                  </a:cubicBezTo>
                  <a:cubicBezTo>
                    <a:pt x="19734" y="658"/>
                    <a:pt x="20082" y="689"/>
                    <a:pt x="20432" y="706"/>
                  </a:cubicBezTo>
                  <a:cubicBezTo>
                    <a:pt x="20618" y="715"/>
                    <a:pt x="20803" y="722"/>
                    <a:pt x="20988" y="729"/>
                  </a:cubicBezTo>
                  <a:cubicBezTo>
                    <a:pt x="21157" y="736"/>
                    <a:pt x="21324" y="753"/>
                    <a:pt x="21491" y="776"/>
                  </a:cubicBezTo>
                  <a:cubicBezTo>
                    <a:pt x="21688" y="809"/>
                    <a:pt x="21883" y="850"/>
                    <a:pt x="22080" y="881"/>
                  </a:cubicBezTo>
                  <a:cubicBezTo>
                    <a:pt x="22197" y="900"/>
                    <a:pt x="22312" y="916"/>
                    <a:pt x="22429" y="930"/>
                  </a:cubicBezTo>
                  <a:cubicBezTo>
                    <a:pt x="22572" y="948"/>
                    <a:pt x="22717" y="956"/>
                    <a:pt x="22861" y="978"/>
                  </a:cubicBezTo>
                  <a:cubicBezTo>
                    <a:pt x="22965" y="998"/>
                    <a:pt x="23068" y="1022"/>
                    <a:pt x="23170" y="1050"/>
                  </a:cubicBezTo>
                  <a:cubicBezTo>
                    <a:pt x="23378" y="1115"/>
                    <a:pt x="23582" y="1195"/>
                    <a:pt x="23791" y="1256"/>
                  </a:cubicBezTo>
                  <a:cubicBezTo>
                    <a:pt x="23966" y="1306"/>
                    <a:pt x="24141" y="1358"/>
                    <a:pt x="24318" y="1400"/>
                  </a:cubicBezTo>
                  <a:cubicBezTo>
                    <a:pt x="24344" y="1407"/>
                    <a:pt x="24371" y="1413"/>
                    <a:pt x="24398" y="1418"/>
                  </a:cubicBezTo>
                  <a:cubicBezTo>
                    <a:pt x="24491" y="1453"/>
                    <a:pt x="24584" y="1488"/>
                    <a:pt x="24678" y="1522"/>
                  </a:cubicBezTo>
                  <a:cubicBezTo>
                    <a:pt x="24832" y="1580"/>
                    <a:pt x="24987" y="1639"/>
                    <a:pt x="25144" y="1696"/>
                  </a:cubicBezTo>
                  <a:cubicBezTo>
                    <a:pt x="25449" y="1806"/>
                    <a:pt x="25751" y="1923"/>
                    <a:pt x="26054" y="2039"/>
                  </a:cubicBezTo>
                  <a:lnTo>
                    <a:pt x="26053" y="2039"/>
                  </a:lnTo>
                  <a:cubicBezTo>
                    <a:pt x="26190" y="2094"/>
                    <a:pt x="26326" y="2155"/>
                    <a:pt x="26461" y="2215"/>
                  </a:cubicBezTo>
                  <a:cubicBezTo>
                    <a:pt x="26645" y="2300"/>
                    <a:pt x="26831" y="2381"/>
                    <a:pt x="27015" y="2465"/>
                  </a:cubicBezTo>
                  <a:cubicBezTo>
                    <a:pt x="27196" y="2547"/>
                    <a:pt x="27370" y="2642"/>
                    <a:pt x="27547" y="2731"/>
                  </a:cubicBezTo>
                  <a:cubicBezTo>
                    <a:pt x="27720" y="2819"/>
                    <a:pt x="27899" y="2893"/>
                    <a:pt x="28072" y="2983"/>
                  </a:cubicBezTo>
                  <a:cubicBezTo>
                    <a:pt x="28248" y="3072"/>
                    <a:pt x="28422" y="3163"/>
                    <a:pt x="28595" y="3257"/>
                  </a:cubicBezTo>
                  <a:cubicBezTo>
                    <a:pt x="28593" y="3257"/>
                    <a:pt x="28592" y="3256"/>
                    <a:pt x="28591" y="3256"/>
                  </a:cubicBezTo>
                  <a:lnTo>
                    <a:pt x="28591" y="3256"/>
                  </a:lnTo>
                  <a:cubicBezTo>
                    <a:pt x="28883" y="3421"/>
                    <a:pt x="29165" y="3601"/>
                    <a:pt x="29465" y="3752"/>
                  </a:cubicBezTo>
                  <a:cubicBezTo>
                    <a:pt x="29611" y="3827"/>
                    <a:pt x="29759" y="3900"/>
                    <a:pt x="29908" y="3967"/>
                  </a:cubicBezTo>
                  <a:cubicBezTo>
                    <a:pt x="29937" y="3980"/>
                    <a:pt x="29966" y="3991"/>
                    <a:pt x="29994" y="4004"/>
                  </a:cubicBezTo>
                  <a:cubicBezTo>
                    <a:pt x="30094" y="4071"/>
                    <a:pt x="30194" y="4140"/>
                    <a:pt x="30294" y="4208"/>
                  </a:cubicBezTo>
                  <a:cubicBezTo>
                    <a:pt x="30477" y="4333"/>
                    <a:pt x="30661" y="4454"/>
                    <a:pt x="30847" y="4574"/>
                  </a:cubicBezTo>
                  <a:cubicBezTo>
                    <a:pt x="30932" y="4628"/>
                    <a:pt x="31018" y="4682"/>
                    <a:pt x="31103" y="4736"/>
                  </a:cubicBezTo>
                  <a:cubicBezTo>
                    <a:pt x="31178" y="4783"/>
                    <a:pt x="31249" y="4833"/>
                    <a:pt x="31321" y="4881"/>
                  </a:cubicBezTo>
                  <a:cubicBezTo>
                    <a:pt x="31450" y="4978"/>
                    <a:pt x="31577" y="5079"/>
                    <a:pt x="31706" y="5175"/>
                  </a:cubicBezTo>
                  <a:cubicBezTo>
                    <a:pt x="31834" y="5271"/>
                    <a:pt x="31963" y="5366"/>
                    <a:pt x="32092" y="5462"/>
                  </a:cubicBezTo>
                  <a:cubicBezTo>
                    <a:pt x="32142" y="5506"/>
                    <a:pt x="32192" y="5551"/>
                    <a:pt x="32241" y="5597"/>
                  </a:cubicBezTo>
                  <a:cubicBezTo>
                    <a:pt x="32305" y="5656"/>
                    <a:pt x="32368" y="5716"/>
                    <a:pt x="32432" y="5776"/>
                  </a:cubicBezTo>
                  <a:lnTo>
                    <a:pt x="32432" y="5776"/>
                  </a:lnTo>
                  <a:cubicBezTo>
                    <a:pt x="32430" y="5775"/>
                    <a:pt x="32429" y="5774"/>
                    <a:pt x="32428" y="5773"/>
                  </a:cubicBezTo>
                  <a:lnTo>
                    <a:pt x="32428" y="5773"/>
                  </a:lnTo>
                  <a:cubicBezTo>
                    <a:pt x="32462" y="5806"/>
                    <a:pt x="32497" y="5840"/>
                    <a:pt x="32530" y="5873"/>
                  </a:cubicBezTo>
                  <a:cubicBezTo>
                    <a:pt x="32670" y="6011"/>
                    <a:pt x="32805" y="6152"/>
                    <a:pt x="32931" y="6303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10" y="6636"/>
                    <a:pt x="33276" y="6706"/>
                    <a:pt x="33341" y="6778"/>
                  </a:cubicBezTo>
                  <a:cubicBezTo>
                    <a:pt x="33467" y="6916"/>
                    <a:pt x="33598" y="7051"/>
                    <a:pt x="33730" y="7185"/>
                  </a:cubicBezTo>
                  <a:cubicBezTo>
                    <a:pt x="33877" y="7335"/>
                    <a:pt x="34021" y="7486"/>
                    <a:pt x="34161" y="7643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2" y="7693"/>
                    <a:pt x="34257" y="7761"/>
                    <a:pt x="34310" y="7831"/>
                  </a:cubicBezTo>
                  <a:cubicBezTo>
                    <a:pt x="34356" y="7892"/>
                    <a:pt x="34399" y="7953"/>
                    <a:pt x="34446" y="8014"/>
                  </a:cubicBezTo>
                  <a:cubicBezTo>
                    <a:pt x="34551" y="8155"/>
                    <a:pt x="34663" y="8291"/>
                    <a:pt x="34773" y="8428"/>
                  </a:cubicBezTo>
                  <a:cubicBezTo>
                    <a:pt x="34860" y="8535"/>
                    <a:pt x="34944" y="8645"/>
                    <a:pt x="35030" y="8754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5"/>
                    <a:pt x="35459" y="9367"/>
                    <a:pt x="35590" y="9570"/>
                  </a:cubicBezTo>
                  <a:cubicBezTo>
                    <a:pt x="35586" y="9565"/>
                    <a:pt x="35581" y="9557"/>
                    <a:pt x="35577" y="9551"/>
                  </a:cubicBezTo>
                  <a:lnTo>
                    <a:pt x="35577" y="9551"/>
                  </a:lnTo>
                  <a:cubicBezTo>
                    <a:pt x="35699" y="9747"/>
                    <a:pt x="35820" y="9944"/>
                    <a:pt x="35944" y="10141"/>
                  </a:cubicBezTo>
                  <a:cubicBezTo>
                    <a:pt x="36125" y="10444"/>
                    <a:pt x="36300" y="10750"/>
                    <a:pt x="36452" y="11069"/>
                  </a:cubicBezTo>
                  <a:cubicBezTo>
                    <a:pt x="36475" y="11119"/>
                    <a:pt x="36497" y="11167"/>
                    <a:pt x="36519" y="11216"/>
                  </a:cubicBezTo>
                  <a:cubicBezTo>
                    <a:pt x="36521" y="11219"/>
                    <a:pt x="36522" y="11221"/>
                    <a:pt x="36523" y="11225"/>
                  </a:cubicBezTo>
                  <a:cubicBezTo>
                    <a:pt x="36523" y="11224"/>
                    <a:pt x="36522" y="11221"/>
                    <a:pt x="36522" y="11220"/>
                  </a:cubicBezTo>
                  <a:lnTo>
                    <a:pt x="36522" y="11220"/>
                  </a:lnTo>
                  <a:cubicBezTo>
                    <a:pt x="36544" y="11271"/>
                    <a:pt x="36568" y="11321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1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5"/>
                  </a:cubicBezTo>
                  <a:cubicBezTo>
                    <a:pt x="37718" y="13620"/>
                    <a:pt x="37803" y="13797"/>
                    <a:pt x="37886" y="13975"/>
                  </a:cubicBezTo>
                  <a:cubicBezTo>
                    <a:pt x="37926" y="14060"/>
                    <a:pt x="37968" y="14144"/>
                    <a:pt x="38009" y="14229"/>
                  </a:cubicBezTo>
                  <a:cubicBezTo>
                    <a:pt x="38042" y="14295"/>
                    <a:pt x="38077" y="14371"/>
                    <a:pt x="38144" y="14411"/>
                  </a:cubicBezTo>
                  <a:cubicBezTo>
                    <a:pt x="38186" y="14437"/>
                    <a:pt x="38232" y="14449"/>
                    <a:pt x="38279" y="14449"/>
                  </a:cubicBezTo>
                  <a:cubicBezTo>
                    <a:pt x="38306" y="14448"/>
                    <a:pt x="38333" y="14444"/>
                    <a:pt x="38360" y="14435"/>
                  </a:cubicBezTo>
                  <a:cubicBezTo>
                    <a:pt x="38373" y="14431"/>
                    <a:pt x="38386" y="14427"/>
                    <a:pt x="38399" y="14421"/>
                  </a:cubicBezTo>
                  <a:cubicBezTo>
                    <a:pt x="38402" y="14425"/>
                    <a:pt x="38404" y="14429"/>
                    <a:pt x="38408" y="14433"/>
                  </a:cubicBezTo>
                  <a:cubicBezTo>
                    <a:pt x="38463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2" y="14548"/>
                    <a:pt x="38630" y="14546"/>
                  </a:cubicBezTo>
                  <a:cubicBezTo>
                    <a:pt x="38705" y="14535"/>
                    <a:pt x="38761" y="14489"/>
                    <a:pt x="38787" y="14417"/>
                  </a:cubicBezTo>
                  <a:cubicBezTo>
                    <a:pt x="38822" y="14326"/>
                    <a:pt x="38793" y="14222"/>
                    <a:pt x="38768" y="14130"/>
                  </a:cubicBezTo>
                  <a:cubicBezTo>
                    <a:pt x="38746" y="14056"/>
                    <a:pt x="38721" y="13982"/>
                    <a:pt x="38695" y="13907"/>
                  </a:cubicBezTo>
                  <a:cubicBezTo>
                    <a:pt x="38665" y="13826"/>
                    <a:pt x="38636" y="13743"/>
                    <a:pt x="38603" y="13663"/>
                  </a:cubicBezTo>
                  <a:cubicBezTo>
                    <a:pt x="38536" y="13495"/>
                    <a:pt x="38468" y="13325"/>
                    <a:pt x="38386" y="13163"/>
                  </a:cubicBezTo>
                  <a:cubicBezTo>
                    <a:pt x="38290" y="12973"/>
                    <a:pt x="38188" y="12786"/>
                    <a:pt x="38086" y="12598"/>
                  </a:cubicBezTo>
                  <a:cubicBezTo>
                    <a:pt x="37992" y="12423"/>
                    <a:pt x="37901" y="12246"/>
                    <a:pt x="37806" y="12072"/>
                  </a:cubicBezTo>
                  <a:cubicBezTo>
                    <a:pt x="37715" y="11902"/>
                    <a:pt x="37621" y="11734"/>
                    <a:pt x="37520" y="11569"/>
                  </a:cubicBezTo>
                  <a:cubicBezTo>
                    <a:pt x="37407" y="11385"/>
                    <a:pt x="37292" y="11203"/>
                    <a:pt x="37176" y="11020"/>
                  </a:cubicBezTo>
                  <a:cubicBezTo>
                    <a:pt x="37148" y="10974"/>
                    <a:pt x="37120" y="10929"/>
                    <a:pt x="37092" y="10882"/>
                  </a:cubicBezTo>
                  <a:cubicBezTo>
                    <a:pt x="37085" y="10829"/>
                    <a:pt x="37066" y="10778"/>
                    <a:pt x="37049" y="10730"/>
                  </a:cubicBezTo>
                  <a:cubicBezTo>
                    <a:pt x="37012" y="10633"/>
                    <a:pt x="36973" y="10535"/>
                    <a:pt x="36925" y="10443"/>
                  </a:cubicBezTo>
                  <a:cubicBezTo>
                    <a:pt x="36876" y="10350"/>
                    <a:pt x="36826" y="10255"/>
                    <a:pt x="36778" y="10161"/>
                  </a:cubicBezTo>
                  <a:cubicBezTo>
                    <a:pt x="36743" y="10094"/>
                    <a:pt x="36701" y="10029"/>
                    <a:pt x="36661" y="9964"/>
                  </a:cubicBezTo>
                  <a:cubicBezTo>
                    <a:pt x="36616" y="9887"/>
                    <a:pt x="36573" y="9810"/>
                    <a:pt x="36526" y="9735"/>
                  </a:cubicBezTo>
                  <a:cubicBezTo>
                    <a:pt x="36310" y="9394"/>
                    <a:pt x="36095" y="9052"/>
                    <a:pt x="35854" y="8727"/>
                  </a:cubicBezTo>
                  <a:cubicBezTo>
                    <a:pt x="35667" y="8477"/>
                    <a:pt x="35477" y="8228"/>
                    <a:pt x="35275" y="7990"/>
                  </a:cubicBezTo>
                  <a:cubicBezTo>
                    <a:pt x="35270" y="7964"/>
                    <a:pt x="35261" y="7938"/>
                    <a:pt x="35245" y="7916"/>
                  </a:cubicBezTo>
                  <a:cubicBezTo>
                    <a:pt x="35198" y="7848"/>
                    <a:pt x="35136" y="7791"/>
                    <a:pt x="35077" y="7734"/>
                  </a:cubicBezTo>
                  <a:cubicBezTo>
                    <a:pt x="35056" y="7713"/>
                    <a:pt x="35037" y="7693"/>
                    <a:pt x="35016" y="7673"/>
                  </a:cubicBezTo>
                  <a:cubicBezTo>
                    <a:pt x="34996" y="7650"/>
                    <a:pt x="34975" y="7629"/>
                    <a:pt x="34955" y="7607"/>
                  </a:cubicBezTo>
                  <a:cubicBezTo>
                    <a:pt x="34871" y="7520"/>
                    <a:pt x="34789" y="7434"/>
                    <a:pt x="34706" y="7348"/>
                  </a:cubicBezTo>
                  <a:cubicBezTo>
                    <a:pt x="34411" y="7042"/>
                    <a:pt x="34117" y="6734"/>
                    <a:pt x="33821" y="6429"/>
                  </a:cubicBezTo>
                  <a:cubicBezTo>
                    <a:pt x="33614" y="6213"/>
                    <a:pt x="33397" y="6006"/>
                    <a:pt x="33179" y="5800"/>
                  </a:cubicBezTo>
                  <a:cubicBezTo>
                    <a:pt x="33167" y="5756"/>
                    <a:pt x="33151" y="5713"/>
                    <a:pt x="33124" y="5677"/>
                  </a:cubicBezTo>
                  <a:cubicBezTo>
                    <a:pt x="33096" y="5639"/>
                    <a:pt x="33065" y="5604"/>
                    <a:pt x="33032" y="5570"/>
                  </a:cubicBezTo>
                  <a:cubicBezTo>
                    <a:pt x="32981" y="5514"/>
                    <a:pt x="32926" y="5462"/>
                    <a:pt x="32869" y="5410"/>
                  </a:cubicBezTo>
                  <a:cubicBezTo>
                    <a:pt x="32865" y="5406"/>
                    <a:pt x="32861" y="5401"/>
                    <a:pt x="32857" y="5397"/>
                  </a:cubicBezTo>
                  <a:cubicBezTo>
                    <a:pt x="32725" y="5251"/>
                    <a:pt x="32589" y="5106"/>
                    <a:pt x="32440" y="4977"/>
                  </a:cubicBezTo>
                  <a:cubicBezTo>
                    <a:pt x="32383" y="4929"/>
                    <a:pt x="32327" y="4880"/>
                    <a:pt x="32271" y="4831"/>
                  </a:cubicBezTo>
                  <a:cubicBezTo>
                    <a:pt x="32248" y="4812"/>
                    <a:pt x="32227" y="4792"/>
                    <a:pt x="32204" y="4774"/>
                  </a:cubicBezTo>
                  <a:cubicBezTo>
                    <a:pt x="32105" y="4700"/>
                    <a:pt x="32005" y="4625"/>
                    <a:pt x="31906" y="4549"/>
                  </a:cubicBezTo>
                  <a:cubicBezTo>
                    <a:pt x="31834" y="4494"/>
                    <a:pt x="31758" y="4445"/>
                    <a:pt x="31684" y="4395"/>
                  </a:cubicBezTo>
                  <a:cubicBezTo>
                    <a:pt x="31609" y="4345"/>
                    <a:pt x="31536" y="4293"/>
                    <a:pt x="31460" y="4244"/>
                  </a:cubicBezTo>
                  <a:cubicBezTo>
                    <a:pt x="31373" y="4188"/>
                    <a:pt x="31286" y="4132"/>
                    <a:pt x="31199" y="4076"/>
                  </a:cubicBezTo>
                  <a:cubicBezTo>
                    <a:pt x="31124" y="4026"/>
                    <a:pt x="31048" y="3974"/>
                    <a:pt x="30973" y="3923"/>
                  </a:cubicBezTo>
                  <a:cubicBezTo>
                    <a:pt x="30908" y="3879"/>
                    <a:pt x="30844" y="3833"/>
                    <a:pt x="30776" y="3793"/>
                  </a:cubicBezTo>
                  <a:cubicBezTo>
                    <a:pt x="30772" y="3791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90" y="3596"/>
                    <a:pt x="30486" y="3541"/>
                    <a:pt x="30387" y="3482"/>
                  </a:cubicBezTo>
                  <a:cubicBezTo>
                    <a:pt x="30297" y="3429"/>
                    <a:pt x="30207" y="3379"/>
                    <a:pt x="30116" y="3328"/>
                  </a:cubicBezTo>
                  <a:cubicBezTo>
                    <a:pt x="29940" y="3231"/>
                    <a:pt x="29761" y="3142"/>
                    <a:pt x="29582" y="3049"/>
                  </a:cubicBezTo>
                  <a:cubicBezTo>
                    <a:pt x="29496" y="3004"/>
                    <a:pt x="29406" y="2966"/>
                    <a:pt x="29317" y="2923"/>
                  </a:cubicBezTo>
                  <a:cubicBezTo>
                    <a:pt x="29229" y="2882"/>
                    <a:pt x="29142" y="2837"/>
                    <a:pt x="29053" y="2797"/>
                  </a:cubicBezTo>
                  <a:cubicBezTo>
                    <a:pt x="28876" y="2719"/>
                    <a:pt x="28701" y="2638"/>
                    <a:pt x="28525" y="2558"/>
                  </a:cubicBezTo>
                  <a:cubicBezTo>
                    <a:pt x="28472" y="2533"/>
                    <a:pt x="28418" y="2509"/>
                    <a:pt x="28365" y="2484"/>
                  </a:cubicBezTo>
                  <a:cubicBezTo>
                    <a:pt x="28274" y="2434"/>
                    <a:pt x="28183" y="2385"/>
                    <a:pt x="28091" y="2334"/>
                  </a:cubicBezTo>
                  <a:cubicBezTo>
                    <a:pt x="28077" y="2273"/>
                    <a:pt x="28031" y="2219"/>
                    <a:pt x="27968" y="2199"/>
                  </a:cubicBezTo>
                  <a:cubicBezTo>
                    <a:pt x="27952" y="2194"/>
                    <a:pt x="27935" y="2189"/>
                    <a:pt x="27918" y="2185"/>
                  </a:cubicBezTo>
                  <a:cubicBezTo>
                    <a:pt x="27907" y="2180"/>
                    <a:pt x="27897" y="2177"/>
                    <a:pt x="27887" y="2173"/>
                  </a:cubicBezTo>
                  <a:cubicBezTo>
                    <a:pt x="27689" y="2094"/>
                    <a:pt x="27496" y="2002"/>
                    <a:pt x="27305" y="1904"/>
                  </a:cubicBezTo>
                  <a:cubicBezTo>
                    <a:pt x="27126" y="1814"/>
                    <a:pt x="26950" y="1718"/>
                    <a:pt x="26773" y="1627"/>
                  </a:cubicBezTo>
                  <a:cubicBezTo>
                    <a:pt x="26591" y="1535"/>
                    <a:pt x="26410" y="1440"/>
                    <a:pt x="26223" y="1361"/>
                  </a:cubicBezTo>
                  <a:cubicBezTo>
                    <a:pt x="26125" y="1319"/>
                    <a:pt x="26027" y="1275"/>
                    <a:pt x="25927" y="1240"/>
                  </a:cubicBezTo>
                  <a:cubicBezTo>
                    <a:pt x="25867" y="1218"/>
                    <a:pt x="25808" y="1199"/>
                    <a:pt x="25747" y="1177"/>
                  </a:cubicBezTo>
                  <a:cubicBezTo>
                    <a:pt x="25702" y="1161"/>
                    <a:pt x="25653" y="1151"/>
                    <a:pt x="25608" y="1138"/>
                  </a:cubicBezTo>
                  <a:cubicBezTo>
                    <a:pt x="25514" y="1112"/>
                    <a:pt x="25420" y="1088"/>
                    <a:pt x="25325" y="1070"/>
                  </a:cubicBezTo>
                  <a:cubicBezTo>
                    <a:pt x="25236" y="1051"/>
                    <a:pt x="25145" y="1038"/>
                    <a:pt x="25053" y="1030"/>
                  </a:cubicBezTo>
                  <a:cubicBezTo>
                    <a:pt x="25037" y="1023"/>
                    <a:pt x="25021" y="1017"/>
                    <a:pt x="25005" y="1010"/>
                  </a:cubicBezTo>
                  <a:cubicBezTo>
                    <a:pt x="24956" y="991"/>
                    <a:pt x="24907" y="971"/>
                    <a:pt x="24856" y="952"/>
                  </a:cubicBezTo>
                  <a:cubicBezTo>
                    <a:pt x="24824" y="923"/>
                    <a:pt x="24787" y="906"/>
                    <a:pt x="24743" y="892"/>
                  </a:cubicBezTo>
                  <a:cubicBezTo>
                    <a:pt x="24668" y="867"/>
                    <a:pt x="24591" y="844"/>
                    <a:pt x="24516" y="823"/>
                  </a:cubicBezTo>
                  <a:cubicBezTo>
                    <a:pt x="24505" y="819"/>
                    <a:pt x="24496" y="816"/>
                    <a:pt x="24486" y="812"/>
                  </a:cubicBezTo>
                  <a:cubicBezTo>
                    <a:pt x="24406" y="781"/>
                    <a:pt x="24325" y="756"/>
                    <a:pt x="24242" y="730"/>
                  </a:cubicBezTo>
                  <a:cubicBezTo>
                    <a:pt x="24151" y="699"/>
                    <a:pt x="24058" y="667"/>
                    <a:pt x="23966" y="641"/>
                  </a:cubicBezTo>
                  <a:cubicBezTo>
                    <a:pt x="23766" y="584"/>
                    <a:pt x="23567" y="525"/>
                    <a:pt x="23364" y="477"/>
                  </a:cubicBezTo>
                  <a:cubicBezTo>
                    <a:pt x="23288" y="459"/>
                    <a:pt x="23212" y="440"/>
                    <a:pt x="23136" y="422"/>
                  </a:cubicBezTo>
                  <a:cubicBezTo>
                    <a:pt x="23118" y="396"/>
                    <a:pt x="23097" y="373"/>
                    <a:pt x="23068" y="358"/>
                  </a:cubicBezTo>
                  <a:cubicBezTo>
                    <a:pt x="23024" y="336"/>
                    <a:pt x="22981" y="329"/>
                    <a:pt x="22933" y="324"/>
                  </a:cubicBezTo>
                  <a:cubicBezTo>
                    <a:pt x="22675" y="281"/>
                    <a:pt x="22417" y="236"/>
                    <a:pt x="22159" y="198"/>
                  </a:cubicBezTo>
                  <a:cubicBezTo>
                    <a:pt x="21901" y="161"/>
                    <a:pt x="21643" y="118"/>
                    <a:pt x="21384" y="87"/>
                  </a:cubicBezTo>
                  <a:cubicBezTo>
                    <a:pt x="21004" y="43"/>
                    <a:pt x="20623" y="1"/>
                    <a:pt x="202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5" name="Google Shape;4765;p59"/>
            <p:cNvSpPr/>
            <p:nvPr/>
          </p:nvSpPr>
          <p:spPr>
            <a:xfrm>
              <a:off x="7397113" y="1848625"/>
              <a:ext cx="987625" cy="372325"/>
            </a:xfrm>
            <a:custGeom>
              <a:avLst/>
              <a:gdLst/>
              <a:ahLst/>
              <a:cxnLst/>
              <a:rect l="l" t="t" r="r" b="b"/>
              <a:pathLst>
                <a:path w="39505" h="14893" extrusionOk="0">
                  <a:moveTo>
                    <a:pt x="21557" y="473"/>
                  </a:moveTo>
                  <a:lnTo>
                    <a:pt x="21557" y="473"/>
                  </a:lnTo>
                  <a:cubicBezTo>
                    <a:pt x="21559" y="473"/>
                    <a:pt x="21561" y="473"/>
                    <a:pt x="21562" y="473"/>
                  </a:cubicBezTo>
                  <a:cubicBezTo>
                    <a:pt x="21561" y="473"/>
                    <a:pt x="21559" y="473"/>
                    <a:pt x="21557" y="473"/>
                  </a:cubicBezTo>
                  <a:close/>
                  <a:moveTo>
                    <a:pt x="33359" y="5844"/>
                  </a:moveTo>
                  <a:lnTo>
                    <a:pt x="33359" y="5844"/>
                  </a:lnTo>
                  <a:cubicBezTo>
                    <a:pt x="33361" y="5847"/>
                    <a:pt x="33363" y="5849"/>
                    <a:pt x="33366" y="5851"/>
                  </a:cubicBezTo>
                  <a:lnTo>
                    <a:pt x="33366" y="5851"/>
                  </a:lnTo>
                  <a:cubicBezTo>
                    <a:pt x="33364" y="5849"/>
                    <a:pt x="33361" y="5847"/>
                    <a:pt x="33359" y="5844"/>
                  </a:cubicBezTo>
                  <a:close/>
                  <a:moveTo>
                    <a:pt x="21785" y="14191"/>
                  </a:moveTo>
                  <a:cubicBezTo>
                    <a:pt x="21787" y="14191"/>
                    <a:pt x="21789" y="14191"/>
                    <a:pt x="21791" y="14192"/>
                  </a:cubicBezTo>
                  <a:cubicBezTo>
                    <a:pt x="21785" y="14192"/>
                    <a:pt x="21779" y="14192"/>
                    <a:pt x="21773" y="14192"/>
                  </a:cubicBezTo>
                  <a:lnTo>
                    <a:pt x="21773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3" y="14192"/>
                    <a:pt x="21773" y="14192"/>
                    <a:pt x="21773" y="14192"/>
                  </a:cubicBezTo>
                  <a:lnTo>
                    <a:pt x="21773" y="14192"/>
                  </a:lnTo>
                  <a:cubicBezTo>
                    <a:pt x="21777" y="14191"/>
                    <a:pt x="21781" y="14191"/>
                    <a:pt x="21785" y="14191"/>
                  </a:cubicBezTo>
                  <a:close/>
                  <a:moveTo>
                    <a:pt x="20295" y="369"/>
                  </a:moveTo>
                  <a:cubicBezTo>
                    <a:pt x="20413" y="374"/>
                    <a:pt x="20530" y="379"/>
                    <a:pt x="20647" y="382"/>
                  </a:cubicBezTo>
                  <a:cubicBezTo>
                    <a:pt x="20743" y="385"/>
                    <a:pt x="20838" y="395"/>
                    <a:pt x="20933" y="403"/>
                  </a:cubicBezTo>
                  <a:cubicBezTo>
                    <a:pt x="21028" y="411"/>
                    <a:pt x="21123" y="417"/>
                    <a:pt x="21218" y="430"/>
                  </a:cubicBezTo>
                  <a:cubicBezTo>
                    <a:pt x="21331" y="444"/>
                    <a:pt x="21445" y="458"/>
                    <a:pt x="21557" y="473"/>
                  </a:cubicBezTo>
                  <a:lnTo>
                    <a:pt x="21557" y="473"/>
                  </a:lnTo>
                  <a:cubicBezTo>
                    <a:pt x="21556" y="472"/>
                    <a:pt x="21554" y="472"/>
                    <a:pt x="21552" y="471"/>
                  </a:cubicBezTo>
                  <a:lnTo>
                    <a:pt x="21552" y="471"/>
                  </a:lnTo>
                  <a:cubicBezTo>
                    <a:pt x="21556" y="472"/>
                    <a:pt x="21561" y="473"/>
                    <a:pt x="21566" y="473"/>
                  </a:cubicBezTo>
                  <a:cubicBezTo>
                    <a:pt x="21568" y="475"/>
                    <a:pt x="21569" y="475"/>
                    <a:pt x="21570" y="475"/>
                  </a:cubicBezTo>
                  <a:lnTo>
                    <a:pt x="21574" y="475"/>
                  </a:lnTo>
                  <a:cubicBezTo>
                    <a:pt x="21694" y="494"/>
                    <a:pt x="21813" y="512"/>
                    <a:pt x="21933" y="531"/>
                  </a:cubicBezTo>
                  <a:cubicBezTo>
                    <a:pt x="22170" y="567"/>
                    <a:pt x="22408" y="610"/>
                    <a:pt x="22646" y="653"/>
                  </a:cubicBezTo>
                  <a:cubicBezTo>
                    <a:pt x="22891" y="698"/>
                    <a:pt x="23136" y="741"/>
                    <a:pt x="23378" y="792"/>
                  </a:cubicBezTo>
                  <a:cubicBezTo>
                    <a:pt x="23626" y="845"/>
                    <a:pt x="23874" y="895"/>
                    <a:pt x="24120" y="958"/>
                  </a:cubicBezTo>
                  <a:cubicBezTo>
                    <a:pt x="24378" y="1025"/>
                    <a:pt x="24636" y="1094"/>
                    <a:pt x="24893" y="1165"/>
                  </a:cubicBezTo>
                  <a:cubicBezTo>
                    <a:pt x="25055" y="1213"/>
                    <a:pt x="25220" y="1259"/>
                    <a:pt x="25381" y="1310"/>
                  </a:cubicBezTo>
                  <a:cubicBezTo>
                    <a:pt x="25487" y="1345"/>
                    <a:pt x="25593" y="1378"/>
                    <a:pt x="25698" y="1412"/>
                  </a:cubicBezTo>
                  <a:cubicBezTo>
                    <a:pt x="25783" y="1439"/>
                    <a:pt x="25866" y="1472"/>
                    <a:pt x="25950" y="1501"/>
                  </a:cubicBezTo>
                  <a:cubicBezTo>
                    <a:pt x="26280" y="1619"/>
                    <a:pt x="26607" y="1750"/>
                    <a:pt x="26933" y="1881"/>
                  </a:cubicBezTo>
                  <a:cubicBezTo>
                    <a:pt x="27107" y="1955"/>
                    <a:pt x="27281" y="2030"/>
                    <a:pt x="27454" y="2104"/>
                  </a:cubicBezTo>
                  <a:lnTo>
                    <a:pt x="27450" y="2102"/>
                  </a:lnTo>
                  <a:lnTo>
                    <a:pt x="27450" y="2102"/>
                  </a:lnTo>
                  <a:cubicBezTo>
                    <a:pt x="27688" y="2205"/>
                    <a:pt x="27923" y="2314"/>
                    <a:pt x="28158" y="2427"/>
                  </a:cubicBezTo>
                  <a:cubicBezTo>
                    <a:pt x="28383" y="2535"/>
                    <a:pt x="28604" y="2653"/>
                    <a:pt x="28823" y="2773"/>
                  </a:cubicBezTo>
                  <a:cubicBezTo>
                    <a:pt x="29034" y="2888"/>
                    <a:pt x="29244" y="3003"/>
                    <a:pt x="29453" y="3119"/>
                  </a:cubicBezTo>
                  <a:cubicBezTo>
                    <a:pt x="29678" y="3245"/>
                    <a:pt x="29904" y="3373"/>
                    <a:pt x="30128" y="3501"/>
                  </a:cubicBezTo>
                  <a:cubicBezTo>
                    <a:pt x="30153" y="3517"/>
                    <a:pt x="30179" y="3533"/>
                    <a:pt x="30206" y="3548"/>
                  </a:cubicBezTo>
                  <a:cubicBezTo>
                    <a:pt x="30437" y="3690"/>
                    <a:pt x="30665" y="3833"/>
                    <a:pt x="30889" y="3985"/>
                  </a:cubicBezTo>
                  <a:cubicBezTo>
                    <a:pt x="31109" y="4135"/>
                    <a:pt x="31330" y="4284"/>
                    <a:pt x="31548" y="4433"/>
                  </a:cubicBezTo>
                  <a:cubicBezTo>
                    <a:pt x="31744" y="4566"/>
                    <a:pt x="31941" y="4697"/>
                    <a:pt x="32134" y="4834"/>
                  </a:cubicBezTo>
                  <a:cubicBezTo>
                    <a:pt x="32241" y="4909"/>
                    <a:pt x="32351" y="4982"/>
                    <a:pt x="32455" y="5061"/>
                  </a:cubicBezTo>
                  <a:cubicBezTo>
                    <a:pt x="32563" y="5145"/>
                    <a:pt x="32671" y="5228"/>
                    <a:pt x="32780" y="5312"/>
                  </a:cubicBezTo>
                  <a:cubicBezTo>
                    <a:pt x="32831" y="5357"/>
                    <a:pt x="32884" y="5401"/>
                    <a:pt x="32936" y="5446"/>
                  </a:cubicBezTo>
                  <a:cubicBezTo>
                    <a:pt x="32985" y="5489"/>
                    <a:pt x="33039" y="5529"/>
                    <a:pt x="33086" y="5576"/>
                  </a:cubicBezTo>
                  <a:cubicBezTo>
                    <a:pt x="33182" y="5671"/>
                    <a:pt x="33279" y="5765"/>
                    <a:pt x="33376" y="5860"/>
                  </a:cubicBezTo>
                  <a:cubicBezTo>
                    <a:pt x="33372" y="5857"/>
                    <a:pt x="33369" y="5854"/>
                    <a:pt x="33366" y="5851"/>
                  </a:cubicBezTo>
                  <a:lnTo>
                    <a:pt x="33366" y="5851"/>
                  </a:lnTo>
                  <a:cubicBezTo>
                    <a:pt x="33527" y="6023"/>
                    <a:pt x="33688" y="6193"/>
                    <a:pt x="33840" y="6374"/>
                  </a:cubicBezTo>
                  <a:cubicBezTo>
                    <a:pt x="33986" y="6549"/>
                    <a:pt x="34128" y="6727"/>
                    <a:pt x="34275" y="6901"/>
                  </a:cubicBezTo>
                  <a:cubicBezTo>
                    <a:pt x="34610" y="7295"/>
                    <a:pt x="34949" y="7688"/>
                    <a:pt x="35278" y="8087"/>
                  </a:cubicBezTo>
                  <a:cubicBezTo>
                    <a:pt x="35443" y="8283"/>
                    <a:pt x="35609" y="8480"/>
                    <a:pt x="35771" y="8679"/>
                  </a:cubicBezTo>
                  <a:cubicBezTo>
                    <a:pt x="35856" y="8782"/>
                    <a:pt x="35942" y="8883"/>
                    <a:pt x="36024" y="8989"/>
                  </a:cubicBezTo>
                  <a:cubicBezTo>
                    <a:pt x="36106" y="9094"/>
                    <a:pt x="36186" y="9198"/>
                    <a:pt x="36268" y="9302"/>
                  </a:cubicBezTo>
                  <a:cubicBezTo>
                    <a:pt x="36379" y="9455"/>
                    <a:pt x="36491" y="9608"/>
                    <a:pt x="36598" y="9764"/>
                  </a:cubicBezTo>
                  <a:cubicBezTo>
                    <a:pt x="36710" y="9930"/>
                    <a:pt x="36817" y="10098"/>
                    <a:pt x="36926" y="10266"/>
                  </a:cubicBezTo>
                  <a:cubicBezTo>
                    <a:pt x="37129" y="10585"/>
                    <a:pt x="37327" y="10911"/>
                    <a:pt x="37520" y="11237"/>
                  </a:cubicBezTo>
                  <a:cubicBezTo>
                    <a:pt x="37650" y="11471"/>
                    <a:pt x="37779" y="11705"/>
                    <a:pt x="37889" y="11948"/>
                  </a:cubicBezTo>
                  <a:cubicBezTo>
                    <a:pt x="37997" y="12187"/>
                    <a:pt x="38105" y="12425"/>
                    <a:pt x="38206" y="12666"/>
                  </a:cubicBezTo>
                  <a:cubicBezTo>
                    <a:pt x="38204" y="12659"/>
                    <a:pt x="38201" y="12653"/>
                    <a:pt x="38198" y="12645"/>
                  </a:cubicBezTo>
                  <a:lnTo>
                    <a:pt x="38198" y="12645"/>
                  </a:lnTo>
                  <a:cubicBezTo>
                    <a:pt x="38313" y="12921"/>
                    <a:pt x="38425" y="13200"/>
                    <a:pt x="38548" y="13474"/>
                  </a:cubicBezTo>
                  <a:cubicBezTo>
                    <a:pt x="38667" y="13739"/>
                    <a:pt x="38792" y="14001"/>
                    <a:pt x="38906" y="14267"/>
                  </a:cubicBezTo>
                  <a:cubicBezTo>
                    <a:pt x="38906" y="14267"/>
                    <a:pt x="38906" y="14267"/>
                    <a:pt x="38906" y="14267"/>
                  </a:cubicBezTo>
                  <a:lnTo>
                    <a:pt x="38906" y="14267"/>
                  </a:lnTo>
                  <a:cubicBezTo>
                    <a:pt x="38908" y="14272"/>
                    <a:pt x="38911" y="14278"/>
                    <a:pt x="38913" y="14283"/>
                  </a:cubicBezTo>
                  <a:cubicBezTo>
                    <a:pt x="38945" y="14360"/>
                    <a:pt x="38974" y="14438"/>
                    <a:pt x="39001" y="14515"/>
                  </a:cubicBezTo>
                  <a:cubicBezTo>
                    <a:pt x="38975" y="14515"/>
                    <a:pt x="38950" y="14516"/>
                    <a:pt x="38923" y="14518"/>
                  </a:cubicBezTo>
                  <a:cubicBezTo>
                    <a:pt x="38583" y="14512"/>
                    <a:pt x="38242" y="14506"/>
                    <a:pt x="37902" y="14494"/>
                  </a:cubicBezTo>
                  <a:cubicBezTo>
                    <a:pt x="37525" y="14479"/>
                    <a:pt x="37148" y="14475"/>
                    <a:pt x="36771" y="14466"/>
                  </a:cubicBezTo>
                  <a:cubicBezTo>
                    <a:pt x="36390" y="14457"/>
                    <a:pt x="36008" y="14435"/>
                    <a:pt x="35625" y="14423"/>
                  </a:cubicBezTo>
                  <a:cubicBezTo>
                    <a:pt x="35485" y="14418"/>
                    <a:pt x="35344" y="14416"/>
                    <a:pt x="35203" y="14416"/>
                  </a:cubicBezTo>
                  <a:cubicBezTo>
                    <a:pt x="35089" y="14416"/>
                    <a:pt x="34975" y="14417"/>
                    <a:pt x="34861" y="14418"/>
                  </a:cubicBezTo>
                  <a:cubicBezTo>
                    <a:pt x="34757" y="14419"/>
                    <a:pt x="34652" y="14420"/>
                    <a:pt x="34547" y="14420"/>
                  </a:cubicBezTo>
                  <a:lnTo>
                    <a:pt x="34547" y="14420"/>
                  </a:lnTo>
                  <a:cubicBezTo>
                    <a:pt x="34118" y="14416"/>
                    <a:pt x="33689" y="14408"/>
                    <a:pt x="33262" y="14378"/>
                  </a:cubicBezTo>
                  <a:cubicBezTo>
                    <a:pt x="32817" y="14346"/>
                    <a:pt x="32375" y="14294"/>
                    <a:pt x="31931" y="14253"/>
                  </a:cubicBezTo>
                  <a:cubicBezTo>
                    <a:pt x="31729" y="14235"/>
                    <a:pt x="31524" y="14218"/>
                    <a:pt x="31322" y="14212"/>
                  </a:cubicBezTo>
                  <a:cubicBezTo>
                    <a:pt x="31110" y="14208"/>
                    <a:pt x="30899" y="14204"/>
                    <a:pt x="30688" y="14202"/>
                  </a:cubicBezTo>
                  <a:cubicBezTo>
                    <a:pt x="30231" y="14197"/>
                    <a:pt x="29775" y="14181"/>
                    <a:pt x="29317" y="14177"/>
                  </a:cubicBezTo>
                  <a:cubicBezTo>
                    <a:pt x="29228" y="14176"/>
                    <a:pt x="29138" y="14175"/>
                    <a:pt x="29049" y="14175"/>
                  </a:cubicBezTo>
                  <a:cubicBezTo>
                    <a:pt x="28870" y="14175"/>
                    <a:pt x="28691" y="14177"/>
                    <a:pt x="28512" y="14180"/>
                  </a:cubicBezTo>
                  <a:cubicBezTo>
                    <a:pt x="28370" y="14183"/>
                    <a:pt x="28227" y="14184"/>
                    <a:pt x="28085" y="14185"/>
                  </a:cubicBezTo>
                  <a:lnTo>
                    <a:pt x="28085" y="14185"/>
                  </a:lnTo>
                  <a:cubicBezTo>
                    <a:pt x="27706" y="14182"/>
                    <a:pt x="27329" y="14174"/>
                    <a:pt x="26950" y="14163"/>
                  </a:cubicBezTo>
                  <a:cubicBezTo>
                    <a:pt x="26526" y="14149"/>
                    <a:pt x="26102" y="14128"/>
                    <a:pt x="25676" y="14113"/>
                  </a:cubicBezTo>
                  <a:cubicBezTo>
                    <a:pt x="25472" y="14105"/>
                    <a:pt x="25266" y="14099"/>
                    <a:pt x="25061" y="14095"/>
                  </a:cubicBezTo>
                  <a:cubicBezTo>
                    <a:pt x="24831" y="14090"/>
                    <a:pt x="24601" y="14082"/>
                    <a:pt x="24373" y="14082"/>
                  </a:cubicBezTo>
                  <a:cubicBezTo>
                    <a:pt x="24145" y="14083"/>
                    <a:pt x="23919" y="14085"/>
                    <a:pt x="23692" y="14091"/>
                  </a:cubicBezTo>
                  <a:cubicBezTo>
                    <a:pt x="23484" y="14098"/>
                    <a:pt x="23277" y="14113"/>
                    <a:pt x="23069" y="14127"/>
                  </a:cubicBezTo>
                  <a:cubicBezTo>
                    <a:pt x="22868" y="14139"/>
                    <a:pt x="22667" y="14155"/>
                    <a:pt x="22465" y="14165"/>
                  </a:cubicBezTo>
                  <a:cubicBezTo>
                    <a:pt x="22238" y="14178"/>
                    <a:pt x="22012" y="14186"/>
                    <a:pt x="21785" y="14191"/>
                  </a:cubicBezTo>
                  <a:lnTo>
                    <a:pt x="21785" y="14191"/>
                  </a:lnTo>
                  <a:cubicBezTo>
                    <a:pt x="21785" y="14191"/>
                    <a:pt x="21784" y="14191"/>
                    <a:pt x="21783" y="14191"/>
                  </a:cubicBezTo>
                  <a:cubicBezTo>
                    <a:pt x="21779" y="14191"/>
                    <a:pt x="21776" y="14191"/>
                    <a:pt x="21772" y="14192"/>
                  </a:cubicBezTo>
                  <a:lnTo>
                    <a:pt x="21772" y="14192"/>
                  </a:lnTo>
                  <a:cubicBezTo>
                    <a:pt x="21713" y="14191"/>
                    <a:pt x="21653" y="14191"/>
                    <a:pt x="21594" y="14191"/>
                  </a:cubicBezTo>
                  <a:cubicBezTo>
                    <a:pt x="21528" y="14191"/>
                    <a:pt x="21463" y="14191"/>
                    <a:pt x="21397" y="14191"/>
                  </a:cubicBezTo>
                  <a:lnTo>
                    <a:pt x="21421" y="14191"/>
                  </a:lnTo>
                  <a:cubicBezTo>
                    <a:pt x="21244" y="14191"/>
                    <a:pt x="21068" y="14181"/>
                    <a:pt x="20891" y="14175"/>
                  </a:cubicBezTo>
                  <a:cubicBezTo>
                    <a:pt x="20700" y="14167"/>
                    <a:pt x="20509" y="14159"/>
                    <a:pt x="20319" y="14151"/>
                  </a:cubicBezTo>
                  <a:cubicBezTo>
                    <a:pt x="20076" y="14141"/>
                    <a:pt x="19834" y="14138"/>
                    <a:pt x="19592" y="14138"/>
                  </a:cubicBezTo>
                  <a:cubicBezTo>
                    <a:pt x="19503" y="14138"/>
                    <a:pt x="19413" y="14138"/>
                    <a:pt x="19323" y="14139"/>
                  </a:cubicBezTo>
                  <a:cubicBezTo>
                    <a:pt x="18960" y="14145"/>
                    <a:pt x="18598" y="14160"/>
                    <a:pt x="18236" y="14179"/>
                  </a:cubicBezTo>
                  <a:cubicBezTo>
                    <a:pt x="18049" y="14188"/>
                    <a:pt x="17861" y="14196"/>
                    <a:pt x="17674" y="14203"/>
                  </a:cubicBezTo>
                  <a:cubicBezTo>
                    <a:pt x="17515" y="14210"/>
                    <a:pt x="17356" y="14208"/>
                    <a:pt x="17196" y="14209"/>
                  </a:cubicBezTo>
                  <a:lnTo>
                    <a:pt x="17196" y="14209"/>
                  </a:lnTo>
                  <a:cubicBezTo>
                    <a:pt x="16844" y="14202"/>
                    <a:pt x="16492" y="14192"/>
                    <a:pt x="16139" y="14185"/>
                  </a:cubicBezTo>
                  <a:cubicBezTo>
                    <a:pt x="15695" y="14176"/>
                    <a:pt x="15251" y="14167"/>
                    <a:pt x="14806" y="14160"/>
                  </a:cubicBezTo>
                  <a:cubicBezTo>
                    <a:pt x="14601" y="14157"/>
                    <a:pt x="14396" y="14154"/>
                    <a:pt x="14191" y="14154"/>
                  </a:cubicBezTo>
                  <a:cubicBezTo>
                    <a:pt x="13956" y="14154"/>
                    <a:pt x="13721" y="14158"/>
                    <a:pt x="13487" y="14169"/>
                  </a:cubicBezTo>
                  <a:cubicBezTo>
                    <a:pt x="13043" y="14188"/>
                    <a:pt x="12601" y="14205"/>
                    <a:pt x="12158" y="14216"/>
                  </a:cubicBezTo>
                  <a:cubicBezTo>
                    <a:pt x="11739" y="14226"/>
                    <a:pt x="11319" y="14232"/>
                    <a:pt x="10899" y="14234"/>
                  </a:cubicBezTo>
                  <a:cubicBezTo>
                    <a:pt x="10691" y="14229"/>
                    <a:pt x="10483" y="14225"/>
                    <a:pt x="10275" y="14215"/>
                  </a:cubicBezTo>
                  <a:cubicBezTo>
                    <a:pt x="10070" y="14205"/>
                    <a:pt x="9864" y="14194"/>
                    <a:pt x="9660" y="14192"/>
                  </a:cubicBezTo>
                  <a:cubicBezTo>
                    <a:pt x="9573" y="14191"/>
                    <a:pt x="9487" y="14191"/>
                    <a:pt x="9401" y="14191"/>
                  </a:cubicBezTo>
                  <a:cubicBezTo>
                    <a:pt x="9067" y="14191"/>
                    <a:pt x="8733" y="14196"/>
                    <a:pt x="8398" y="14209"/>
                  </a:cubicBezTo>
                  <a:cubicBezTo>
                    <a:pt x="7964" y="14225"/>
                    <a:pt x="7532" y="14259"/>
                    <a:pt x="7097" y="14272"/>
                  </a:cubicBezTo>
                  <a:cubicBezTo>
                    <a:pt x="6668" y="14284"/>
                    <a:pt x="6238" y="14292"/>
                    <a:pt x="5808" y="14294"/>
                  </a:cubicBezTo>
                  <a:cubicBezTo>
                    <a:pt x="4962" y="14294"/>
                    <a:pt x="4117" y="14347"/>
                    <a:pt x="3271" y="14355"/>
                  </a:cubicBezTo>
                  <a:cubicBezTo>
                    <a:pt x="3109" y="14352"/>
                    <a:pt x="2949" y="14348"/>
                    <a:pt x="2787" y="14339"/>
                  </a:cubicBezTo>
                  <a:cubicBezTo>
                    <a:pt x="2648" y="14331"/>
                    <a:pt x="2507" y="14319"/>
                    <a:pt x="2367" y="14316"/>
                  </a:cubicBezTo>
                  <a:cubicBezTo>
                    <a:pt x="2282" y="14315"/>
                    <a:pt x="2199" y="14313"/>
                    <a:pt x="2115" y="14312"/>
                  </a:cubicBezTo>
                  <a:cubicBezTo>
                    <a:pt x="2103" y="14311"/>
                    <a:pt x="2090" y="14311"/>
                    <a:pt x="2078" y="14311"/>
                  </a:cubicBezTo>
                  <a:cubicBezTo>
                    <a:pt x="2001" y="14311"/>
                    <a:pt x="1925" y="14317"/>
                    <a:pt x="1849" y="14320"/>
                  </a:cubicBezTo>
                  <a:cubicBezTo>
                    <a:pt x="1718" y="14323"/>
                    <a:pt x="1587" y="14335"/>
                    <a:pt x="1456" y="14344"/>
                  </a:cubicBezTo>
                  <a:cubicBezTo>
                    <a:pt x="1149" y="14364"/>
                    <a:pt x="840" y="14383"/>
                    <a:pt x="532" y="14399"/>
                  </a:cubicBezTo>
                  <a:cubicBezTo>
                    <a:pt x="507" y="14400"/>
                    <a:pt x="482" y="14401"/>
                    <a:pt x="457" y="14403"/>
                  </a:cubicBezTo>
                  <a:cubicBezTo>
                    <a:pt x="495" y="14234"/>
                    <a:pt x="535" y="14065"/>
                    <a:pt x="576" y="13898"/>
                  </a:cubicBezTo>
                  <a:lnTo>
                    <a:pt x="576" y="13898"/>
                  </a:lnTo>
                  <a:cubicBezTo>
                    <a:pt x="575" y="13906"/>
                    <a:pt x="573" y="13914"/>
                    <a:pt x="571" y="13922"/>
                  </a:cubicBezTo>
                  <a:cubicBezTo>
                    <a:pt x="622" y="13746"/>
                    <a:pt x="674" y="13572"/>
                    <a:pt x="730" y="13397"/>
                  </a:cubicBezTo>
                  <a:cubicBezTo>
                    <a:pt x="784" y="13231"/>
                    <a:pt x="845" y="13068"/>
                    <a:pt x="904" y="12904"/>
                  </a:cubicBezTo>
                  <a:cubicBezTo>
                    <a:pt x="964" y="12734"/>
                    <a:pt x="1022" y="12563"/>
                    <a:pt x="1081" y="12393"/>
                  </a:cubicBezTo>
                  <a:cubicBezTo>
                    <a:pt x="1142" y="12223"/>
                    <a:pt x="1204" y="12053"/>
                    <a:pt x="1268" y="11885"/>
                  </a:cubicBezTo>
                  <a:cubicBezTo>
                    <a:pt x="1310" y="11787"/>
                    <a:pt x="1349" y="11686"/>
                    <a:pt x="1396" y="11590"/>
                  </a:cubicBezTo>
                  <a:cubicBezTo>
                    <a:pt x="1448" y="11481"/>
                    <a:pt x="1500" y="11372"/>
                    <a:pt x="1552" y="11262"/>
                  </a:cubicBezTo>
                  <a:cubicBezTo>
                    <a:pt x="1647" y="11066"/>
                    <a:pt x="1750" y="10873"/>
                    <a:pt x="1851" y="10680"/>
                  </a:cubicBezTo>
                  <a:lnTo>
                    <a:pt x="1851" y="10680"/>
                  </a:lnTo>
                  <a:cubicBezTo>
                    <a:pt x="1894" y="10606"/>
                    <a:pt x="1936" y="10533"/>
                    <a:pt x="1979" y="10461"/>
                  </a:cubicBezTo>
                  <a:cubicBezTo>
                    <a:pt x="2019" y="10390"/>
                    <a:pt x="2066" y="10322"/>
                    <a:pt x="2110" y="10255"/>
                  </a:cubicBezTo>
                  <a:cubicBezTo>
                    <a:pt x="2191" y="10130"/>
                    <a:pt x="2274" y="10008"/>
                    <a:pt x="2360" y="9888"/>
                  </a:cubicBezTo>
                  <a:cubicBezTo>
                    <a:pt x="2556" y="9613"/>
                    <a:pt x="2758" y="9341"/>
                    <a:pt x="2961" y="9072"/>
                  </a:cubicBezTo>
                  <a:cubicBezTo>
                    <a:pt x="3082" y="8916"/>
                    <a:pt x="3201" y="8756"/>
                    <a:pt x="3327" y="8604"/>
                  </a:cubicBezTo>
                  <a:cubicBezTo>
                    <a:pt x="3466" y="8437"/>
                    <a:pt x="3606" y="8270"/>
                    <a:pt x="3747" y="8104"/>
                  </a:cubicBezTo>
                  <a:cubicBezTo>
                    <a:pt x="4002" y="7807"/>
                    <a:pt x="4282" y="7533"/>
                    <a:pt x="4548" y="7247"/>
                  </a:cubicBezTo>
                  <a:cubicBezTo>
                    <a:pt x="4682" y="7106"/>
                    <a:pt x="4811" y="6959"/>
                    <a:pt x="4945" y="6817"/>
                  </a:cubicBezTo>
                  <a:cubicBezTo>
                    <a:pt x="5085" y="6667"/>
                    <a:pt x="5224" y="6518"/>
                    <a:pt x="5368" y="6372"/>
                  </a:cubicBezTo>
                  <a:cubicBezTo>
                    <a:pt x="5543" y="6205"/>
                    <a:pt x="5722" y="6041"/>
                    <a:pt x="5902" y="5880"/>
                  </a:cubicBezTo>
                  <a:cubicBezTo>
                    <a:pt x="6192" y="5618"/>
                    <a:pt x="6475" y="5350"/>
                    <a:pt x="6768" y="5092"/>
                  </a:cubicBezTo>
                  <a:cubicBezTo>
                    <a:pt x="6929" y="4949"/>
                    <a:pt x="7091" y="4807"/>
                    <a:pt x="7255" y="4667"/>
                  </a:cubicBezTo>
                  <a:cubicBezTo>
                    <a:pt x="7399" y="4543"/>
                    <a:pt x="7548" y="4425"/>
                    <a:pt x="7695" y="4306"/>
                  </a:cubicBezTo>
                  <a:cubicBezTo>
                    <a:pt x="7847" y="4194"/>
                    <a:pt x="8001" y="4083"/>
                    <a:pt x="8158" y="3981"/>
                  </a:cubicBezTo>
                  <a:cubicBezTo>
                    <a:pt x="8323" y="3872"/>
                    <a:pt x="8489" y="3766"/>
                    <a:pt x="8655" y="3658"/>
                  </a:cubicBezTo>
                  <a:cubicBezTo>
                    <a:pt x="8990" y="3443"/>
                    <a:pt x="9324" y="3224"/>
                    <a:pt x="9664" y="3015"/>
                  </a:cubicBezTo>
                  <a:cubicBezTo>
                    <a:pt x="9855" y="2908"/>
                    <a:pt x="10047" y="2803"/>
                    <a:pt x="10238" y="2692"/>
                  </a:cubicBezTo>
                  <a:cubicBezTo>
                    <a:pt x="10418" y="2588"/>
                    <a:pt x="10595" y="2479"/>
                    <a:pt x="10775" y="2374"/>
                  </a:cubicBezTo>
                  <a:lnTo>
                    <a:pt x="10775" y="2374"/>
                  </a:lnTo>
                  <a:cubicBezTo>
                    <a:pt x="10773" y="2375"/>
                    <a:pt x="10772" y="2375"/>
                    <a:pt x="10770" y="2377"/>
                  </a:cubicBezTo>
                  <a:cubicBezTo>
                    <a:pt x="10874" y="2321"/>
                    <a:pt x="10976" y="2265"/>
                    <a:pt x="11082" y="2215"/>
                  </a:cubicBezTo>
                  <a:cubicBezTo>
                    <a:pt x="11194" y="2161"/>
                    <a:pt x="11306" y="2111"/>
                    <a:pt x="11420" y="2061"/>
                  </a:cubicBezTo>
                  <a:cubicBezTo>
                    <a:pt x="11566" y="2001"/>
                    <a:pt x="11713" y="1943"/>
                    <a:pt x="11862" y="1889"/>
                  </a:cubicBezTo>
                  <a:cubicBezTo>
                    <a:pt x="12045" y="1823"/>
                    <a:pt x="12229" y="1758"/>
                    <a:pt x="12411" y="1687"/>
                  </a:cubicBezTo>
                  <a:cubicBezTo>
                    <a:pt x="12597" y="1614"/>
                    <a:pt x="12783" y="1538"/>
                    <a:pt x="12972" y="1474"/>
                  </a:cubicBezTo>
                  <a:cubicBezTo>
                    <a:pt x="13160" y="1409"/>
                    <a:pt x="13352" y="1356"/>
                    <a:pt x="13542" y="1300"/>
                  </a:cubicBezTo>
                  <a:cubicBezTo>
                    <a:pt x="13726" y="1248"/>
                    <a:pt x="13908" y="1190"/>
                    <a:pt x="14091" y="1138"/>
                  </a:cubicBezTo>
                  <a:cubicBezTo>
                    <a:pt x="14271" y="1091"/>
                    <a:pt x="14452" y="1051"/>
                    <a:pt x="14634" y="1013"/>
                  </a:cubicBezTo>
                  <a:cubicBezTo>
                    <a:pt x="14803" y="977"/>
                    <a:pt x="14971" y="939"/>
                    <a:pt x="15142" y="909"/>
                  </a:cubicBezTo>
                  <a:cubicBezTo>
                    <a:pt x="15396" y="873"/>
                    <a:pt x="15654" y="852"/>
                    <a:pt x="15910" y="822"/>
                  </a:cubicBezTo>
                  <a:cubicBezTo>
                    <a:pt x="15921" y="819"/>
                    <a:pt x="15933" y="815"/>
                    <a:pt x="15944" y="814"/>
                  </a:cubicBezTo>
                  <a:cubicBezTo>
                    <a:pt x="16077" y="784"/>
                    <a:pt x="16211" y="762"/>
                    <a:pt x="16344" y="747"/>
                  </a:cubicBezTo>
                  <a:cubicBezTo>
                    <a:pt x="16380" y="743"/>
                    <a:pt x="16413" y="740"/>
                    <a:pt x="16448" y="736"/>
                  </a:cubicBezTo>
                  <a:cubicBezTo>
                    <a:pt x="16450" y="735"/>
                    <a:pt x="16452" y="734"/>
                    <a:pt x="16453" y="733"/>
                  </a:cubicBezTo>
                  <a:cubicBezTo>
                    <a:pt x="16481" y="712"/>
                    <a:pt x="16515" y="711"/>
                    <a:pt x="16548" y="707"/>
                  </a:cubicBezTo>
                  <a:cubicBezTo>
                    <a:pt x="16580" y="702"/>
                    <a:pt x="16613" y="698"/>
                    <a:pt x="16646" y="693"/>
                  </a:cubicBezTo>
                  <a:cubicBezTo>
                    <a:pt x="16711" y="685"/>
                    <a:pt x="16776" y="676"/>
                    <a:pt x="16841" y="668"/>
                  </a:cubicBezTo>
                  <a:cubicBezTo>
                    <a:pt x="16844" y="668"/>
                    <a:pt x="16846" y="667"/>
                    <a:pt x="16849" y="667"/>
                  </a:cubicBezTo>
                  <a:lnTo>
                    <a:pt x="16848" y="667"/>
                  </a:lnTo>
                  <a:cubicBezTo>
                    <a:pt x="16850" y="667"/>
                    <a:pt x="16852" y="666"/>
                    <a:pt x="16853" y="666"/>
                  </a:cubicBezTo>
                  <a:lnTo>
                    <a:pt x="16852" y="666"/>
                  </a:lnTo>
                  <a:cubicBezTo>
                    <a:pt x="16904" y="660"/>
                    <a:pt x="16956" y="653"/>
                    <a:pt x="17009" y="647"/>
                  </a:cubicBezTo>
                  <a:lnTo>
                    <a:pt x="17008" y="647"/>
                  </a:lnTo>
                  <a:cubicBezTo>
                    <a:pt x="17008" y="647"/>
                    <a:pt x="17010" y="646"/>
                    <a:pt x="17011" y="646"/>
                  </a:cubicBezTo>
                  <a:lnTo>
                    <a:pt x="17020" y="646"/>
                  </a:lnTo>
                  <a:cubicBezTo>
                    <a:pt x="17148" y="629"/>
                    <a:pt x="17276" y="612"/>
                    <a:pt x="17406" y="596"/>
                  </a:cubicBezTo>
                  <a:cubicBezTo>
                    <a:pt x="17433" y="592"/>
                    <a:pt x="17460" y="589"/>
                    <a:pt x="17489" y="586"/>
                  </a:cubicBezTo>
                  <a:cubicBezTo>
                    <a:pt x="17528" y="579"/>
                    <a:pt x="17568" y="572"/>
                    <a:pt x="17607" y="566"/>
                  </a:cubicBezTo>
                  <a:cubicBezTo>
                    <a:pt x="17626" y="563"/>
                    <a:pt x="17646" y="559"/>
                    <a:pt x="17664" y="557"/>
                  </a:cubicBezTo>
                  <a:cubicBezTo>
                    <a:pt x="17669" y="551"/>
                    <a:pt x="17671" y="544"/>
                    <a:pt x="17675" y="537"/>
                  </a:cubicBezTo>
                  <a:cubicBezTo>
                    <a:pt x="17790" y="531"/>
                    <a:pt x="17905" y="521"/>
                    <a:pt x="18020" y="513"/>
                  </a:cubicBezTo>
                  <a:cubicBezTo>
                    <a:pt x="18268" y="495"/>
                    <a:pt x="18516" y="469"/>
                    <a:pt x="18763" y="449"/>
                  </a:cubicBezTo>
                  <a:cubicBezTo>
                    <a:pt x="19014" y="429"/>
                    <a:pt x="19265" y="406"/>
                    <a:pt x="19515" y="393"/>
                  </a:cubicBezTo>
                  <a:cubicBezTo>
                    <a:pt x="19641" y="388"/>
                    <a:pt x="19768" y="376"/>
                    <a:pt x="19895" y="375"/>
                  </a:cubicBezTo>
                  <a:cubicBezTo>
                    <a:pt x="20028" y="373"/>
                    <a:pt x="20161" y="371"/>
                    <a:pt x="20295" y="369"/>
                  </a:cubicBezTo>
                  <a:close/>
                  <a:moveTo>
                    <a:pt x="20284" y="1"/>
                  </a:moveTo>
                  <a:cubicBezTo>
                    <a:pt x="20260" y="1"/>
                    <a:pt x="20236" y="1"/>
                    <a:pt x="20212" y="1"/>
                  </a:cubicBezTo>
                  <a:cubicBezTo>
                    <a:pt x="19952" y="5"/>
                    <a:pt x="19693" y="9"/>
                    <a:pt x="19433" y="28"/>
                  </a:cubicBezTo>
                  <a:cubicBezTo>
                    <a:pt x="19177" y="46"/>
                    <a:pt x="18921" y="65"/>
                    <a:pt x="18665" y="87"/>
                  </a:cubicBezTo>
                  <a:cubicBezTo>
                    <a:pt x="18404" y="110"/>
                    <a:pt x="18143" y="134"/>
                    <a:pt x="17882" y="152"/>
                  </a:cubicBezTo>
                  <a:cubicBezTo>
                    <a:pt x="17570" y="175"/>
                    <a:pt x="17258" y="197"/>
                    <a:pt x="16947" y="222"/>
                  </a:cubicBezTo>
                  <a:cubicBezTo>
                    <a:pt x="16876" y="233"/>
                    <a:pt x="16806" y="244"/>
                    <a:pt x="16736" y="254"/>
                  </a:cubicBezTo>
                  <a:cubicBezTo>
                    <a:pt x="16723" y="256"/>
                    <a:pt x="16710" y="258"/>
                    <a:pt x="16698" y="262"/>
                  </a:cubicBezTo>
                  <a:cubicBezTo>
                    <a:pt x="16653" y="271"/>
                    <a:pt x="16611" y="281"/>
                    <a:pt x="16567" y="289"/>
                  </a:cubicBezTo>
                  <a:cubicBezTo>
                    <a:pt x="16498" y="304"/>
                    <a:pt x="16427" y="317"/>
                    <a:pt x="16357" y="331"/>
                  </a:cubicBezTo>
                  <a:cubicBezTo>
                    <a:pt x="16324" y="337"/>
                    <a:pt x="16288" y="342"/>
                    <a:pt x="16253" y="348"/>
                  </a:cubicBezTo>
                  <a:cubicBezTo>
                    <a:pt x="16219" y="353"/>
                    <a:pt x="16183" y="360"/>
                    <a:pt x="16148" y="365"/>
                  </a:cubicBezTo>
                  <a:cubicBezTo>
                    <a:pt x="16107" y="369"/>
                    <a:pt x="16065" y="376"/>
                    <a:pt x="16024" y="382"/>
                  </a:cubicBezTo>
                  <a:cubicBezTo>
                    <a:pt x="16015" y="399"/>
                    <a:pt x="16009" y="417"/>
                    <a:pt x="16006" y="437"/>
                  </a:cubicBezTo>
                  <a:cubicBezTo>
                    <a:pt x="15901" y="452"/>
                    <a:pt x="15796" y="464"/>
                    <a:pt x="15690" y="476"/>
                  </a:cubicBezTo>
                  <a:cubicBezTo>
                    <a:pt x="15571" y="487"/>
                    <a:pt x="15451" y="496"/>
                    <a:pt x="15332" y="511"/>
                  </a:cubicBezTo>
                  <a:cubicBezTo>
                    <a:pt x="15083" y="541"/>
                    <a:pt x="14837" y="589"/>
                    <a:pt x="14593" y="644"/>
                  </a:cubicBezTo>
                  <a:cubicBezTo>
                    <a:pt x="14402" y="685"/>
                    <a:pt x="14210" y="725"/>
                    <a:pt x="14021" y="773"/>
                  </a:cubicBezTo>
                  <a:cubicBezTo>
                    <a:pt x="13823" y="825"/>
                    <a:pt x="13629" y="890"/>
                    <a:pt x="13433" y="947"/>
                  </a:cubicBezTo>
                  <a:cubicBezTo>
                    <a:pt x="13242" y="1004"/>
                    <a:pt x="13051" y="1061"/>
                    <a:pt x="12861" y="1121"/>
                  </a:cubicBezTo>
                  <a:cubicBezTo>
                    <a:pt x="12683" y="1177"/>
                    <a:pt x="12509" y="1250"/>
                    <a:pt x="12334" y="1320"/>
                  </a:cubicBezTo>
                  <a:cubicBezTo>
                    <a:pt x="11964" y="1465"/>
                    <a:pt x="11584" y="1585"/>
                    <a:pt x="11218" y="1745"/>
                  </a:cubicBezTo>
                  <a:cubicBezTo>
                    <a:pt x="11118" y="1791"/>
                    <a:pt x="11017" y="1836"/>
                    <a:pt x="10916" y="1885"/>
                  </a:cubicBezTo>
                  <a:cubicBezTo>
                    <a:pt x="10820" y="1930"/>
                    <a:pt x="10729" y="1979"/>
                    <a:pt x="10635" y="2030"/>
                  </a:cubicBezTo>
                  <a:cubicBezTo>
                    <a:pt x="10461" y="2122"/>
                    <a:pt x="10293" y="2230"/>
                    <a:pt x="10123" y="2332"/>
                  </a:cubicBezTo>
                  <a:cubicBezTo>
                    <a:pt x="10131" y="2328"/>
                    <a:pt x="10137" y="2324"/>
                    <a:pt x="10145" y="2320"/>
                  </a:cubicBezTo>
                  <a:lnTo>
                    <a:pt x="10145" y="2320"/>
                  </a:lnTo>
                  <a:cubicBezTo>
                    <a:pt x="10016" y="2393"/>
                    <a:pt x="9890" y="2467"/>
                    <a:pt x="9760" y="2537"/>
                  </a:cubicBezTo>
                  <a:cubicBezTo>
                    <a:pt x="9592" y="2630"/>
                    <a:pt x="9424" y="2724"/>
                    <a:pt x="9262" y="2829"/>
                  </a:cubicBezTo>
                  <a:cubicBezTo>
                    <a:pt x="9081" y="2943"/>
                    <a:pt x="8902" y="3059"/>
                    <a:pt x="8722" y="3175"/>
                  </a:cubicBezTo>
                  <a:cubicBezTo>
                    <a:pt x="8382" y="3395"/>
                    <a:pt x="8042" y="3612"/>
                    <a:pt x="7707" y="3840"/>
                  </a:cubicBezTo>
                  <a:cubicBezTo>
                    <a:pt x="7630" y="3892"/>
                    <a:pt x="7558" y="3948"/>
                    <a:pt x="7484" y="4003"/>
                  </a:cubicBezTo>
                  <a:cubicBezTo>
                    <a:pt x="7405" y="4063"/>
                    <a:pt x="7326" y="4126"/>
                    <a:pt x="7252" y="4189"/>
                  </a:cubicBezTo>
                  <a:cubicBezTo>
                    <a:pt x="7093" y="4320"/>
                    <a:pt x="6936" y="4453"/>
                    <a:pt x="6780" y="4589"/>
                  </a:cubicBezTo>
                  <a:cubicBezTo>
                    <a:pt x="6480" y="4851"/>
                    <a:pt x="6185" y="5121"/>
                    <a:pt x="5891" y="5389"/>
                  </a:cubicBezTo>
                  <a:cubicBezTo>
                    <a:pt x="5741" y="5526"/>
                    <a:pt x="5589" y="5663"/>
                    <a:pt x="5439" y="5800"/>
                  </a:cubicBezTo>
                  <a:cubicBezTo>
                    <a:pt x="5278" y="5947"/>
                    <a:pt x="5119" y="6099"/>
                    <a:pt x="4966" y="6256"/>
                  </a:cubicBezTo>
                  <a:cubicBezTo>
                    <a:pt x="4689" y="6537"/>
                    <a:pt x="4435" y="6839"/>
                    <a:pt x="4161" y="7122"/>
                  </a:cubicBezTo>
                  <a:cubicBezTo>
                    <a:pt x="4011" y="7277"/>
                    <a:pt x="3860" y="7435"/>
                    <a:pt x="3710" y="7592"/>
                  </a:cubicBezTo>
                  <a:cubicBezTo>
                    <a:pt x="3571" y="7738"/>
                    <a:pt x="3440" y="7895"/>
                    <a:pt x="3309" y="8049"/>
                  </a:cubicBezTo>
                  <a:cubicBezTo>
                    <a:pt x="3053" y="8347"/>
                    <a:pt x="2811" y="8660"/>
                    <a:pt x="2574" y="8974"/>
                  </a:cubicBezTo>
                  <a:cubicBezTo>
                    <a:pt x="2324" y="9303"/>
                    <a:pt x="2083" y="9637"/>
                    <a:pt x="1850" y="9977"/>
                  </a:cubicBezTo>
                  <a:cubicBezTo>
                    <a:pt x="1613" y="10320"/>
                    <a:pt x="1426" y="10692"/>
                    <a:pt x="1239" y="11063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7" y="11977"/>
                    <a:pt x="767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8" y="12911"/>
                    <a:pt x="439" y="13099"/>
                    <a:pt x="378" y="13287"/>
                  </a:cubicBezTo>
                  <a:cubicBezTo>
                    <a:pt x="316" y="13479"/>
                    <a:pt x="253" y="13669"/>
                    <a:pt x="205" y="13865"/>
                  </a:cubicBezTo>
                  <a:cubicBezTo>
                    <a:pt x="159" y="14049"/>
                    <a:pt x="115" y="14234"/>
                    <a:pt x="76" y="14420"/>
                  </a:cubicBezTo>
                  <a:lnTo>
                    <a:pt x="58" y="14420"/>
                  </a:lnTo>
                  <a:cubicBezTo>
                    <a:pt x="42" y="14511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79"/>
                    <a:pt x="53" y="14781"/>
                  </a:cubicBezTo>
                  <a:cubicBezTo>
                    <a:pt x="89" y="14783"/>
                    <a:pt x="124" y="14786"/>
                    <a:pt x="160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1" y="14766"/>
                  </a:cubicBezTo>
                  <a:cubicBezTo>
                    <a:pt x="326" y="14757"/>
                    <a:pt x="369" y="14747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0" y="14736"/>
                    <a:pt x="519" y="14736"/>
                    <a:pt x="528" y="14736"/>
                  </a:cubicBezTo>
                  <a:cubicBezTo>
                    <a:pt x="561" y="14738"/>
                    <a:pt x="591" y="14746"/>
                    <a:pt x="615" y="14766"/>
                  </a:cubicBezTo>
                  <a:cubicBezTo>
                    <a:pt x="678" y="14762"/>
                    <a:pt x="741" y="14759"/>
                    <a:pt x="804" y="14755"/>
                  </a:cubicBezTo>
                  <a:cubicBezTo>
                    <a:pt x="1029" y="14744"/>
                    <a:pt x="1254" y="14729"/>
                    <a:pt x="1479" y="14713"/>
                  </a:cubicBezTo>
                  <a:cubicBezTo>
                    <a:pt x="1590" y="14706"/>
                    <a:pt x="1701" y="14698"/>
                    <a:pt x="1812" y="14691"/>
                  </a:cubicBezTo>
                  <a:cubicBezTo>
                    <a:pt x="1908" y="14685"/>
                    <a:pt x="2004" y="14685"/>
                    <a:pt x="2100" y="14681"/>
                  </a:cubicBezTo>
                  <a:cubicBezTo>
                    <a:pt x="2186" y="14682"/>
                    <a:pt x="2273" y="14685"/>
                    <a:pt x="2360" y="14686"/>
                  </a:cubicBezTo>
                  <a:cubicBezTo>
                    <a:pt x="2449" y="14688"/>
                    <a:pt x="2539" y="14696"/>
                    <a:pt x="2628" y="14702"/>
                  </a:cubicBezTo>
                  <a:cubicBezTo>
                    <a:pt x="2808" y="14712"/>
                    <a:pt x="2986" y="14719"/>
                    <a:pt x="3165" y="14723"/>
                  </a:cubicBezTo>
                  <a:cubicBezTo>
                    <a:pt x="3232" y="14725"/>
                    <a:pt x="3299" y="14726"/>
                    <a:pt x="3366" y="14726"/>
                  </a:cubicBezTo>
                  <a:cubicBezTo>
                    <a:pt x="3619" y="14726"/>
                    <a:pt x="3872" y="14716"/>
                    <a:pt x="4124" y="14707"/>
                  </a:cubicBezTo>
                  <a:cubicBezTo>
                    <a:pt x="4571" y="14691"/>
                    <a:pt x="5017" y="14672"/>
                    <a:pt x="5464" y="14664"/>
                  </a:cubicBezTo>
                  <a:cubicBezTo>
                    <a:pt x="5569" y="14663"/>
                    <a:pt x="5675" y="14663"/>
                    <a:pt x="5781" y="14663"/>
                  </a:cubicBezTo>
                  <a:cubicBezTo>
                    <a:pt x="5875" y="14663"/>
                    <a:pt x="5969" y="14663"/>
                    <a:pt x="6062" y="14662"/>
                  </a:cubicBezTo>
                  <a:cubicBezTo>
                    <a:pt x="6277" y="14659"/>
                    <a:pt x="6493" y="14657"/>
                    <a:pt x="6710" y="14651"/>
                  </a:cubicBezTo>
                  <a:cubicBezTo>
                    <a:pt x="7143" y="14642"/>
                    <a:pt x="7574" y="14619"/>
                    <a:pt x="8007" y="14598"/>
                  </a:cubicBezTo>
                  <a:cubicBezTo>
                    <a:pt x="8453" y="14576"/>
                    <a:pt x="8898" y="14562"/>
                    <a:pt x="9344" y="14559"/>
                  </a:cubicBezTo>
                  <a:cubicBezTo>
                    <a:pt x="9338" y="14559"/>
                    <a:pt x="9333" y="14559"/>
                    <a:pt x="9327" y="14558"/>
                  </a:cubicBezTo>
                  <a:lnTo>
                    <a:pt x="9327" y="14558"/>
                  </a:lnTo>
                  <a:cubicBezTo>
                    <a:pt x="9532" y="14560"/>
                    <a:pt x="9736" y="14561"/>
                    <a:pt x="9941" y="14570"/>
                  </a:cubicBezTo>
                  <a:cubicBezTo>
                    <a:pt x="10149" y="14579"/>
                    <a:pt x="10356" y="14593"/>
                    <a:pt x="10564" y="14597"/>
                  </a:cubicBezTo>
                  <a:cubicBezTo>
                    <a:pt x="10725" y="14600"/>
                    <a:pt x="10887" y="14602"/>
                    <a:pt x="11048" y="14602"/>
                  </a:cubicBezTo>
                  <a:cubicBezTo>
                    <a:pt x="11299" y="14602"/>
                    <a:pt x="11551" y="14598"/>
                    <a:pt x="11801" y="14593"/>
                  </a:cubicBezTo>
                  <a:cubicBezTo>
                    <a:pt x="12204" y="14585"/>
                    <a:pt x="12605" y="14581"/>
                    <a:pt x="13007" y="14562"/>
                  </a:cubicBezTo>
                  <a:cubicBezTo>
                    <a:pt x="13217" y="14552"/>
                    <a:pt x="13426" y="14538"/>
                    <a:pt x="13637" y="14533"/>
                  </a:cubicBezTo>
                  <a:cubicBezTo>
                    <a:pt x="13840" y="14527"/>
                    <a:pt x="14045" y="14523"/>
                    <a:pt x="14250" y="14523"/>
                  </a:cubicBezTo>
                  <a:cubicBezTo>
                    <a:pt x="15114" y="14533"/>
                    <a:pt x="15977" y="14554"/>
                    <a:pt x="16841" y="14571"/>
                  </a:cubicBezTo>
                  <a:cubicBezTo>
                    <a:pt x="17040" y="14575"/>
                    <a:pt x="17239" y="14577"/>
                    <a:pt x="17437" y="14577"/>
                  </a:cubicBezTo>
                  <a:cubicBezTo>
                    <a:pt x="17479" y="14577"/>
                    <a:pt x="17520" y="14577"/>
                    <a:pt x="17561" y="14577"/>
                  </a:cubicBezTo>
                  <a:cubicBezTo>
                    <a:pt x="17757" y="14577"/>
                    <a:pt x="17953" y="14565"/>
                    <a:pt x="18148" y="14554"/>
                  </a:cubicBezTo>
                  <a:cubicBezTo>
                    <a:pt x="18395" y="14542"/>
                    <a:pt x="18639" y="14529"/>
                    <a:pt x="18885" y="14520"/>
                  </a:cubicBezTo>
                  <a:cubicBezTo>
                    <a:pt x="19085" y="14512"/>
                    <a:pt x="19285" y="14510"/>
                    <a:pt x="19486" y="14507"/>
                  </a:cubicBezTo>
                  <a:cubicBezTo>
                    <a:pt x="19672" y="14508"/>
                    <a:pt x="19857" y="14508"/>
                    <a:pt x="20044" y="14513"/>
                  </a:cubicBezTo>
                  <a:cubicBezTo>
                    <a:pt x="20241" y="14519"/>
                    <a:pt x="20438" y="14526"/>
                    <a:pt x="20635" y="14534"/>
                  </a:cubicBezTo>
                  <a:cubicBezTo>
                    <a:pt x="20823" y="14542"/>
                    <a:pt x="21012" y="14551"/>
                    <a:pt x="21202" y="14555"/>
                  </a:cubicBezTo>
                  <a:cubicBezTo>
                    <a:pt x="21394" y="14561"/>
                    <a:pt x="21586" y="14561"/>
                    <a:pt x="21778" y="14561"/>
                  </a:cubicBezTo>
                  <a:cubicBezTo>
                    <a:pt x="22205" y="14561"/>
                    <a:pt x="22630" y="14527"/>
                    <a:pt x="23054" y="14498"/>
                  </a:cubicBezTo>
                  <a:cubicBezTo>
                    <a:pt x="23275" y="14484"/>
                    <a:pt x="23495" y="14467"/>
                    <a:pt x="23715" y="14462"/>
                  </a:cubicBezTo>
                  <a:cubicBezTo>
                    <a:pt x="23936" y="14456"/>
                    <a:pt x="24156" y="14452"/>
                    <a:pt x="24376" y="14452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4" y="14495"/>
                    <a:pt x="26436" y="14515"/>
                    <a:pt x="26866" y="14531"/>
                  </a:cubicBezTo>
                  <a:cubicBezTo>
                    <a:pt x="27269" y="14546"/>
                    <a:pt x="27671" y="14553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0" y="14555"/>
                    <a:pt x="28631" y="14552"/>
                    <a:pt x="28841" y="14550"/>
                  </a:cubicBezTo>
                  <a:cubicBezTo>
                    <a:pt x="28971" y="14549"/>
                    <a:pt x="29099" y="14546"/>
                    <a:pt x="29227" y="14546"/>
                  </a:cubicBezTo>
                  <a:cubicBezTo>
                    <a:pt x="29564" y="14550"/>
                    <a:pt x="29901" y="14559"/>
                    <a:pt x="30239" y="14566"/>
                  </a:cubicBezTo>
                  <a:cubicBezTo>
                    <a:pt x="30454" y="14570"/>
                    <a:pt x="30668" y="14571"/>
                    <a:pt x="30883" y="14574"/>
                  </a:cubicBezTo>
                  <a:cubicBezTo>
                    <a:pt x="31104" y="14576"/>
                    <a:pt x="31325" y="14584"/>
                    <a:pt x="31546" y="14595"/>
                  </a:cubicBezTo>
                  <a:cubicBezTo>
                    <a:pt x="31965" y="14618"/>
                    <a:pt x="32384" y="14672"/>
                    <a:pt x="32802" y="14710"/>
                  </a:cubicBezTo>
                  <a:cubicBezTo>
                    <a:pt x="33021" y="14730"/>
                    <a:pt x="33238" y="14753"/>
                    <a:pt x="33457" y="14762"/>
                  </a:cubicBezTo>
                  <a:cubicBezTo>
                    <a:pt x="33671" y="14771"/>
                    <a:pt x="33886" y="14779"/>
                    <a:pt x="34101" y="14784"/>
                  </a:cubicBezTo>
                  <a:cubicBezTo>
                    <a:pt x="34294" y="14788"/>
                    <a:pt x="34487" y="14789"/>
                    <a:pt x="34679" y="14789"/>
                  </a:cubicBezTo>
                  <a:cubicBezTo>
                    <a:pt x="34912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1" y="14789"/>
                    <a:pt x="35502" y="14788"/>
                    <a:pt x="35564" y="14790"/>
                  </a:cubicBezTo>
                  <a:cubicBezTo>
                    <a:pt x="35772" y="14798"/>
                    <a:pt x="35979" y="14809"/>
                    <a:pt x="36187" y="14818"/>
                  </a:cubicBezTo>
                  <a:cubicBezTo>
                    <a:pt x="36409" y="14826"/>
                    <a:pt x="36632" y="14832"/>
                    <a:pt x="36854" y="14838"/>
                  </a:cubicBezTo>
                  <a:cubicBezTo>
                    <a:pt x="37058" y="14841"/>
                    <a:pt x="37262" y="14845"/>
                    <a:pt x="37467" y="14850"/>
                  </a:cubicBezTo>
                  <a:cubicBezTo>
                    <a:pt x="37679" y="14855"/>
                    <a:pt x="37892" y="14866"/>
                    <a:pt x="38105" y="14871"/>
                  </a:cubicBezTo>
                  <a:cubicBezTo>
                    <a:pt x="38297" y="14874"/>
                    <a:pt x="38490" y="14878"/>
                    <a:pt x="38681" y="14882"/>
                  </a:cubicBezTo>
                  <a:cubicBezTo>
                    <a:pt x="38783" y="14884"/>
                    <a:pt x="38884" y="14887"/>
                    <a:pt x="38986" y="14887"/>
                  </a:cubicBezTo>
                  <a:cubicBezTo>
                    <a:pt x="39002" y="14887"/>
                    <a:pt x="39018" y="14887"/>
                    <a:pt x="39034" y="14887"/>
                  </a:cubicBezTo>
                  <a:cubicBezTo>
                    <a:pt x="39066" y="14887"/>
                    <a:pt x="39097" y="14885"/>
                    <a:pt x="39129" y="14884"/>
                  </a:cubicBezTo>
                  <a:lnTo>
                    <a:pt x="39132" y="14893"/>
                  </a:lnTo>
                  <a:cubicBezTo>
                    <a:pt x="39214" y="14886"/>
                    <a:pt x="39295" y="14879"/>
                    <a:pt x="39377" y="14872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8"/>
                    <a:pt x="39502" y="14856"/>
                    <a:pt x="39502" y="14854"/>
                  </a:cubicBezTo>
                  <a:cubicBezTo>
                    <a:pt x="39495" y="14837"/>
                    <a:pt x="39489" y="14817"/>
                    <a:pt x="39483" y="14799"/>
                  </a:cubicBezTo>
                  <a:cubicBezTo>
                    <a:pt x="39459" y="14728"/>
                    <a:pt x="39436" y="14655"/>
                    <a:pt x="39415" y="14582"/>
                  </a:cubicBezTo>
                  <a:cubicBezTo>
                    <a:pt x="39407" y="14553"/>
                    <a:pt x="39399" y="14524"/>
                    <a:pt x="39392" y="14495"/>
                  </a:cubicBezTo>
                  <a:cubicBezTo>
                    <a:pt x="39391" y="14495"/>
                    <a:pt x="39391" y="14495"/>
                    <a:pt x="39390" y="14496"/>
                  </a:cubicBezTo>
                  <a:cubicBezTo>
                    <a:pt x="39365" y="14425"/>
                    <a:pt x="39340" y="14354"/>
                    <a:pt x="39312" y="14284"/>
                  </a:cubicBezTo>
                  <a:cubicBezTo>
                    <a:pt x="39221" y="14053"/>
                    <a:pt x="39116" y="13828"/>
                    <a:pt x="39013" y="13603"/>
                  </a:cubicBezTo>
                  <a:cubicBezTo>
                    <a:pt x="38913" y="13387"/>
                    <a:pt x="38816" y="13168"/>
                    <a:pt x="38723" y="12950"/>
                  </a:cubicBezTo>
                  <a:cubicBezTo>
                    <a:pt x="38641" y="12753"/>
                    <a:pt x="38561" y="12557"/>
                    <a:pt x="38477" y="12361"/>
                  </a:cubicBezTo>
                  <a:cubicBezTo>
                    <a:pt x="38396" y="12169"/>
                    <a:pt x="38309" y="11980"/>
                    <a:pt x="38225" y="11792"/>
                  </a:cubicBezTo>
                  <a:cubicBezTo>
                    <a:pt x="38006" y="11315"/>
                    <a:pt x="37733" y="10867"/>
                    <a:pt x="37459" y="10422"/>
                  </a:cubicBezTo>
                  <a:cubicBezTo>
                    <a:pt x="37324" y="10202"/>
                    <a:pt x="37184" y="9986"/>
                    <a:pt x="37046" y="9769"/>
                  </a:cubicBezTo>
                  <a:cubicBezTo>
                    <a:pt x="36908" y="9554"/>
                    <a:pt x="36758" y="9347"/>
                    <a:pt x="36606" y="9140"/>
                  </a:cubicBezTo>
                  <a:cubicBezTo>
                    <a:pt x="36304" y="8727"/>
                    <a:pt x="35968" y="8339"/>
                    <a:pt x="35642" y="7945"/>
                  </a:cubicBezTo>
                  <a:cubicBezTo>
                    <a:pt x="35319" y="7554"/>
                    <a:pt x="34989" y="7171"/>
                    <a:pt x="34661" y="6784"/>
                  </a:cubicBezTo>
                  <a:cubicBezTo>
                    <a:pt x="34502" y="6597"/>
                    <a:pt x="34346" y="6405"/>
                    <a:pt x="34189" y="6216"/>
                  </a:cubicBezTo>
                  <a:cubicBezTo>
                    <a:pt x="34097" y="6106"/>
                    <a:pt x="34005" y="5998"/>
                    <a:pt x="33909" y="5891"/>
                  </a:cubicBezTo>
                  <a:cubicBezTo>
                    <a:pt x="33821" y="5795"/>
                    <a:pt x="33731" y="5701"/>
                    <a:pt x="33643" y="5608"/>
                  </a:cubicBezTo>
                  <a:cubicBezTo>
                    <a:pt x="33549" y="5507"/>
                    <a:pt x="33447" y="5413"/>
                    <a:pt x="33349" y="5317"/>
                  </a:cubicBezTo>
                  <a:cubicBezTo>
                    <a:pt x="33318" y="5285"/>
                    <a:pt x="33283" y="5258"/>
                    <a:pt x="33248" y="5228"/>
                  </a:cubicBezTo>
                  <a:cubicBezTo>
                    <a:pt x="33184" y="5172"/>
                    <a:pt x="33119" y="5117"/>
                    <a:pt x="33054" y="5061"/>
                  </a:cubicBezTo>
                  <a:cubicBezTo>
                    <a:pt x="32958" y="4978"/>
                    <a:pt x="32854" y="4903"/>
                    <a:pt x="32752" y="4826"/>
                  </a:cubicBezTo>
                  <a:cubicBezTo>
                    <a:pt x="32657" y="4751"/>
                    <a:pt x="32560" y="4683"/>
                    <a:pt x="32462" y="4613"/>
                  </a:cubicBezTo>
                  <a:cubicBezTo>
                    <a:pt x="32028" y="4306"/>
                    <a:pt x="31588" y="4013"/>
                    <a:pt x="31150" y="3715"/>
                  </a:cubicBezTo>
                  <a:cubicBezTo>
                    <a:pt x="30742" y="3438"/>
                    <a:pt x="30323" y="3178"/>
                    <a:pt x="29891" y="2939"/>
                  </a:cubicBezTo>
                  <a:cubicBezTo>
                    <a:pt x="29421" y="2679"/>
                    <a:pt x="28950" y="2419"/>
                    <a:pt x="28473" y="2169"/>
                  </a:cubicBezTo>
                  <a:cubicBezTo>
                    <a:pt x="28357" y="2109"/>
                    <a:pt x="28238" y="2055"/>
                    <a:pt x="28120" y="1999"/>
                  </a:cubicBezTo>
                  <a:cubicBezTo>
                    <a:pt x="28006" y="1944"/>
                    <a:pt x="27889" y="1895"/>
                    <a:pt x="27775" y="1842"/>
                  </a:cubicBezTo>
                  <a:cubicBezTo>
                    <a:pt x="27544" y="1739"/>
                    <a:pt x="27309" y="1640"/>
                    <a:pt x="27075" y="1540"/>
                  </a:cubicBezTo>
                  <a:lnTo>
                    <a:pt x="27076" y="1540"/>
                  </a:lnTo>
                  <a:cubicBezTo>
                    <a:pt x="26944" y="1484"/>
                    <a:pt x="26811" y="1434"/>
                    <a:pt x="26679" y="1381"/>
                  </a:cubicBezTo>
                  <a:cubicBezTo>
                    <a:pt x="26548" y="1329"/>
                    <a:pt x="26414" y="1280"/>
                    <a:pt x="26281" y="1228"/>
                  </a:cubicBezTo>
                  <a:cubicBezTo>
                    <a:pt x="26021" y="1129"/>
                    <a:pt x="25754" y="1042"/>
                    <a:pt x="25488" y="957"/>
                  </a:cubicBezTo>
                  <a:cubicBezTo>
                    <a:pt x="25245" y="879"/>
                    <a:pt x="24999" y="812"/>
                    <a:pt x="24755" y="743"/>
                  </a:cubicBezTo>
                  <a:cubicBezTo>
                    <a:pt x="24518" y="678"/>
                    <a:pt x="24279" y="615"/>
                    <a:pt x="24039" y="559"/>
                  </a:cubicBezTo>
                  <a:cubicBezTo>
                    <a:pt x="23535" y="443"/>
                    <a:pt x="23027" y="340"/>
                    <a:pt x="22517" y="254"/>
                  </a:cubicBezTo>
                  <a:cubicBezTo>
                    <a:pt x="22242" y="208"/>
                    <a:pt x="21970" y="164"/>
                    <a:pt x="21697" y="121"/>
                  </a:cubicBezTo>
                  <a:cubicBezTo>
                    <a:pt x="21452" y="82"/>
                    <a:pt x="21206" y="55"/>
                    <a:pt x="20961" y="34"/>
                  </a:cubicBezTo>
                  <a:cubicBezTo>
                    <a:pt x="20736" y="15"/>
                    <a:pt x="20510" y="1"/>
                    <a:pt x="202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6" name="Google Shape;4766;p59"/>
            <p:cNvSpPr/>
            <p:nvPr/>
          </p:nvSpPr>
          <p:spPr>
            <a:xfrm>
              <a:off x="7822575" y="18648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3" y="0"/>
                  </a:ln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7" name="Google Shape;4767;p59"/>
            <p:cNvSpPr/>
            <p:nvPr/>
          </p:nvSpPr>
          <p:spPr>
            <a:xfrm>
              <a:off x="7716650" y="2019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8" name="Google Shape;4768;p59"/>
            <p:cNvSpPr/>
            <p:nvPr/>
          </p:nvSpPr>
          <p:spPr>
            <a:xfrm>
              <a:off x="7753800" y="20395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0" y="0"/>
                  </a:lnTo>
                  <a:cubicBezTo>
                    <a:pt x="7" y="0"/>
                    <a:pt x="4" y="0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9" name="Google Shape;4769;p59"/>
            <p:cNvSpPr/>
            <p:nvPr/>
          </p:nvSpPr>
          <p:spPr>
            <a:xfrm>
              <a:off x="7649850" y="2040125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4" y="0"/>
                  </a:moveTo>
                  <a:lnTo>
                    <a:pt x="24" y="0"/>
                  </a:lnTo>
                  <a:cubicBezTo>
                    <a:pt x="16" y="0"/>
                    <a:pt x="8" y="1"/>
                    <a:pt x="1" y="1"/>
                  </a:cubicBezTo>
                  <a:cubicBezTo>
                    <a:pt x="9" y="1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0" name="Google Shape;4770;p59"/>
            <p:cNvSpPr/>
            <p:nvPr/>
          </p:nvSpPr>
          <p:spPr>
            <a:xfrm>
              <a:off x="7577325" y="2013400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0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1"/>
                  </a:cubicBezTo>
                  <a:cubicBezTo>
                    <a:pt x="185" y="371"/>
                    <a:pt x="187" y="371"/>
                    <a:pt x="188" y="371"/>
                  </a:cubicBezTo>
                  <a:cubicBezTo>
                    <a:pt x="287" y="371"/>
                    <a:pt x="370" y="290"/>
                    <a:pt x="374" y="191"/>
                  </a:cubicBezTo>
                  <a:cubicBezTo>
                    <a:pt x="377" y="92"/>
                    <a:pt x="296" y="3"/>
                    <a:pt x="194" y="0"/>
                  </a:cubicBezTo>
                  <a:cubicBezTo>
                    <a:pt x="193" y="0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1" name="Google Shape;4771;p59"/>
            <p:cNvSpPr/>
            <p:nvPr/>
          </p:nvSpPr>
          <p:spPr>
            <a:xfrm>
              <a:off x="7591675" y="201512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1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2" y="290"/>
                    <a:pt x="375" y="192"/>
                  </a:cubicBezTo>
                  <a:cubicBezTo>
                    <a:pt x="377" y="91"/>
                    <a:pt x="296" y="3"/>
                    <a:pt x="195" y="1"/>
                  </a:cubicBezTo>
                  <a:cubicBezTo>
                    <a:pt x="194" y="1"/>
                    <a:pt x="193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2" name="Google Shape;4772;p59"/>
            <p:cNvSpPr/>
            <p:nvPr/>
          </p:nvSpPr>
          <p:spPr>
            <a:xfrm>
              <a:off x="7586450" y="2001075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88" y="0"/>
                  </a:moveTo>
                  <a:cubicBezTo>
                    <a:pt x="90" y="0"/>
                    <a:pt x="8" y="80"/>
                    <a:pt x="4" y="180"/>
                  </a:cubicBezTo>
                  <a:cubicBezTo>
                    <a:pt x="1" y="279"/>
                    <a:pt x="82" y="367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0"/>
                  </a:cubicBezTo>
                  <a:cubicBezTo>
                    <a:pt x="377" y="91"/>
                    <a:pt x="296" y="3"/>
                    <a:pt x="194" y="0"/>
                  </a:cubicBezTo>
                  <a:cubicBezTo>
                    <a:pt x="192" y="0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4773" name="Google Shape;4773;p59"/>
            <p:cNvGrpSpPr/>
            <p:nvPr/>
          </p:nvGrpSpPr>
          <p:grpSpPr>
            <a:xfrm>
              <a:off x="8210725" y="2099939"/>
              <a:ext cx="24875" cy="11675"/>
              <a:chOff x="7542250" y="2154550"/>
              <a:chExt cx="24875" cy="11675"/>
            </a:xfrm>
          </p:grpSpPr>
          <p:sp>
            <p:nvSpPr>
              <p:cNvPr id="4774" name="Google Shape;4774;p59"/>
              <p:cNvSpPr/>
              <p:nvPr/>
            </p:nvSpPr>
            <p:spPr>
              <a:xfrm>
                <a:off x="7542250" y="21545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1" y="0"/>
                    </a:moveTo>
                    <a:cubicBezTo>
                      <a:pt x="92" y="0"/>
                      <a:pt x="7" y="80"/>
                      <a:pt x="4" y="180"/>
                    </a:cubicBezTo>
                    <a:cubicBezTo>
                      <a:pt x="0" y="279"/>
                      <a:pt x="82" y="367"/>
                      <a:pt x="183" y="371"/>
                    </a:cubicBezTo>
                    <a:cubicBezTo>
                      <a:pt x="185" y="371"/>
                      <a:pt x="186" y="371"/>
                      <a:pt x="187" y="371"/>
                    </a:cubicBezTo>
                    <a:cubicBezTo>
                      <a:pt x="286" y="371"/>
                      <a:pt x="371" y="291"/>
                      <a:pt x="374" y="191"/>
                    </a:cubicBezTo>
                    <a:cubicBezTo>
                      <a:pt x="377" y="92"/>
                      <a:pt x="295" y="3"/>
                      <a:pt x="195" y="0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775" name="Google Shape;4775;p59"/>
              <p:cNvSpPr/>
              <p:nvPr/>
            </p:nvSpPr>
            <p:spPr>
              <a:xfrm>
                <a:off x="7557675" y="215695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1"/>
                      <a:pt x="374" y="191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4809" name="Google Shape;4809;p59"/>
          <p:cNvGrpSpPr/>
          <p:nvPr/>
        </p:nvGrpSpPr>
        <p:grpSpPr>
          <a:xfrm>
            <a:off x="1439998" y="9315278"/>
            <a:ext cx="818700" cy="568808"/>
            <a:chOff x="7864000" y="2195900"/>
            <a:chExt cx="142775" cy="98700"/>
          </a:xfrm>
        </p:grpSpPr>
        <p:sp>
          <p:nvSpPr>
            <p:cNvPr id="4810" name="Google Shape;4810;p5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1" name="Google Shape;4811;p5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2" name="Google Shape;4812;p5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3" name="Google Shape;4813;p5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4" name="Google Shape;4814;p5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5" name="Google Shape;4815;p5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6" name="Google Shape;4816;p5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7" name="Google Shape;4817;p5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8" name="Google Shape;4818;p5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9" name="Google Shape;4819;p5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0" name="Google Shape;4820;p5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21" name="Google Shape;4821;p59"/>
          <p:cNvGrpSpPr/>
          <p:nvPr/>
        </p:nvGrpSpPr>
        <p:grpSpPr>
          <a:xfrm>
            <a:off x="10310300" y="9537486"/>
            <a:ext cx="818700" cy="568808"/>
            <a:chOff x="7864000" y="2195900"/>
            <a:chExt cx="142775" cy="98700"/>
          </a:xfrm>
        </p:grpSpPr>
        <p:sp>
          <p:nvSpPr>
            <p:cNvPr id="4822" name="Google Shape;4822;p5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3" name="Google Shape;4823;p5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4" name="Google Shape;4824;p5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5" name="Google Shape;4825;p5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6" name="Google Shape;4826;p5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7" name="Google Shape;4827;p5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8" name="Google Shape;4828;p5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9" name="Google Shape;4829;p5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0" name="Google Shape;4830;p5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1" name="Google Shape;4831;p5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2" name="Google Shape;4832;p5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33" name="Google Shape;4833;p59"/>
          <p:cNvGrpSpPr/>
          <p:nvPr/>
        </p:nvGrpSpPr>
        <p:grpSpPr>
          <a:xfrm flipH="1">
            <a:off x="15427557" y="8297611"/>
            <a:ext cx="1551388" cy="991956"/>
            <a:chOff x="8009588" y="2163100"/>
            <a:chExt cx="270550" cy="172125"/>
          </a:xfrm>
        </p:grpSpPr>
        <p:sp>
          <p:nvSpPr>
            <p:cNvPr id="4834" name="Google Shape;4834;p5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5" name="Google Shape;4835;p5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6" name="Google Shape;4836;p5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7" name="Google Shape;4837;p5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8" name="Google Shape;4838;p5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9" name="Google Shape;4839;p5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0" name="Google Shape;4840;p5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1" name="Google Shape;4841;p5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2" name="Google Shape;4842;p5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3" name="Google Shape;4843;p5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4" name="Google Shape;4844;p5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5" name="Google Shape;4845;p5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6" name="Google Shape;4846;p5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7" name="Google Shape;4847;p5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8" name="Google Shape;4848;p5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9" name="Google Shape;4849;p5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0" name="Google Shape;4850;p5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1" name="Google Shape;4851;p5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2" name="Google Shape;4852;p5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3" name="Google Shape;4853;p5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4" name="Google Shape;4854;p5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5" name="Google Shape;4855;p5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56" name="Google Shape;4856;p59"/>
          <p:cNvGrpSpPr/>
          <p:nvPr/>
        </p:nvGrpSpPr>
        <p:grpSpPr>
          <a:xfrm flipH="1">
            <a:off x="15132167" y="9060725"/>
            <a:ext cx="818700" cy="568808"/>
            <a:chOff x="7864000" y="2195900"/>
            <a:chExt cx="142775" cy="98700"/>
          </a:xfrm>
        </p:grpSpPr>
        <p:sp>
          <p:nvSpPr>
            <p:cNvPr id="4857" name="Google Shape;4857;p5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8" name="Google Shape;4858;p5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9" name="Google Shape;4859;p5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0" name="Google Shape;4860;p5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1" name="Google Shape;4861;p5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2" name="Google Shape;4862;p5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3" name="Google Shape;4863;p5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4" name="Google Shape;4864;p5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5" name="Google Shape;4865;p5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6" name="Google Shape;4866;p5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7" name="Google Shape;4867;p5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68" name="Google Shape;4868;p59"/>
          <p:cNvGrpSpPr/>
          <p:nvPr/>
        </p:nvGrpSpPr>
        <p:grpSpPr>
          <a:xfrm flipH="1">
            <a:off x="14158155" y="2287623"/>
            <a:ext cx="843486" cy="362238"/>
            <a:chOff x="1768913" y="866050"/>
            <a:chExt cx="181200" cy="79400"/>
          </a:xfrm>
        </p:grpSpPr>
        <p:sp>
          <p:nvSpPr>
            <p:cNvPr id="4869" name="Google Shape;4869;p5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0" name="Google Shape;4870;p5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1" name="Google Shape;4871;p5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2" name="Google Shape;4872;p5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3" name="Google Shape;4873;p5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74" name="Google Shape;4874;p59"/>
          <p:cNvGrpSpPr/>
          <p:nvPr/>
        </p:nvGrpSpPr>
        <p:grpSpPr>
          <a:xfrm flipH="1">
            <a:off x="16338175" y="901271"/>
            <a:ext cx="1480290" cy="521346"/>
            <a:chOff x="8047125" y="1102275"/>
            <a:chExt cx="318000" cy="114275"/>
          </a:xfrm>
        </p:grpSpPr>
        <p:sp>
          <p:nvSpPr>
            <p:cNvPr id="4875" name="Google Shape;4875;p5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6" name="Google Shape;4876;p5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7" name="Google Shape;4877;p5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8" name="Google Shape;4878;p5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9" name="Google Shape;4879;p5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0" name="Google Shape;4880;p5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1" name="Google Shape;4881;p5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82" name="Google Shape;4882;p59"/>
          <p:cNvGrpSpPr/>
          <p:nvPr/>
        </p:nvGrpSpPr>
        <p:grpSpPr>
          <a:xfrm flipH="1">
            <a:off x="967835" y="6736785"/>
            <a:ext cx="1480290" cy="521346"/>
            <a:chOff x="8047125" y="1102275"/>
            <a:chExt cx="318000" cy="114275"/>
          </a:xfrm>
        </p:grpSpPr>
        <p:sp>
          <p:nvSpPr>
            <p:cNvPr id="4883" name="Google Shape;4883;p5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4" name="Google Shape;4884;p5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5" name="Google Shape;4885;p5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6" name="Google Shape;4886;p5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7" name="Google Shape;4887;p5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8" name="Google Shape;4888;p5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9" name="Google Shape;4889;p5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90" name="Google Shape;4890;p59"/>
          <p:cNvGrpSpPr/>
          <p:nvPr/>
        </p:nvGrpSpPr>
        <p:grpSpPr>
          <a:xfrm>
            <a:off x="1140305" y="6061223"/>
            <a:ext cx="843486" cy="362238"/>
            <a:chOff x="1768913" y="866050"/>
            <a:chExt cx="181200" cy="79400"/>
          </a:xfrm>
        </p:grpSpPr>
        <p:sp>
          <p:nvSpPr>
            <p:cNvPr id="4891" name="Google Shape;4891;p5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2" name="Google Shape;4892;p5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3" name="Google Shape;4893;p5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4" name="Google Shape;4894;p5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5" name="Google Shape;4895;p5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96" name="Google Shape;4896;p59"/>
          <p:cNvGrpSpPr/>
          <p:nvPr/>
        </p:nvGrpSpPr>
        <p:grpSpPr>
          <a:xfrm flipH="1">
            <a:off x="15303177" y="2981931"/>
            <a:ext cx="1352742" cy="465002"/>
            <a:chOff x="7331200" y="1084150"/>
            <a:chExt cx="290600" cy="101925"/>
          </a:xfrm>
        </p:grpSpPr>
        <p:sp>
          <p:nvSpPr>
            <p:cNvPr id="4897" name="Google Shape;4897;p5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8" name="Google Shape;4898;p5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9" name="Google Shape;4899;p5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0" name="Google Shape;4900;p5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1" name="Google Shape;4901;p5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2" name="Google Shape;4902;p5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3" name="Google Shape;4903;p5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4" name="Google Shape;4904;p5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905" name="Google Shape;4905;p59"/>
          <p:cNvGrpSpPr/>
          <p:nvPr/>
        </p:nvGrpSpPr>
        <p:grpSpPr>
          <a:xfrm flipH="1">
            <a:off x="828580" y="687317"/>
            <a:ext cx="3319704" cy="2743218"/>
            <a:chOff x="234249" y="559465"/>
            <a:chExt cx="2175428" cy="1805937"/>
          </a:xfrm>
        </p:grpSpPr>
        <p:grpSp>
          <p:nvGrpSpPr>
            <p:cNvPr id="4906" name="Google Shape;4906;p59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4907" name="Google Shape;4907;p59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08" name="Google Shape;4908;p59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09" name="Google Shape;4909;p59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0" name="Google Shape;4910;p59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1" name="Google Shape;4911;p59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2" name="Google Shape;4912;p59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3" name="Google Shape;4913;p59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4" name="Google Shape;4914;p59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5" name="Google Shape;4915;p59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6" name="Google Shape;4916;p59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7" name="Google Shape;4917;p59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8" name="Google Shape;4918;p59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19" name="Google Shape;4919;p59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0" name="Google Shape;4920;p59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1" name="Google Shape;4921;p59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2" name="Google Shape;4922;p59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3" name="Google Shape;4923;p59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4" name="Google Shape;4924;p59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5" name="Google Shape;4925;p59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6" name="Google Shape;4926;p59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7" name="Google Shape;4927;p59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8" name="Google Shape;4928;p59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29" name="Google Shape;4929;p59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0" name="Google Shape;4930;p59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1" name="Google Shape;4931;p59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2" name="Google Shape;4932;p59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3" name="Google Shape;4933;p59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4" name="Google Shape;4934;p59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5" name="Google Shape;4935;p59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6" name="Google Shape;4936;p59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7" name="Google Shape;4937;p59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8" name="Google Shape;4938;p59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39" name="Google Shape;4939;p59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0" name="Google Shape;4940;p59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1" name="Google Shape;4941;p59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2" name="Google Shape;4942;p59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3" name="Google Shape;4943;p59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4" name="Google Shape;4944;p59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5" name="Google Shape;4945;p59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6" name="Google Shape;4946;p59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7" name="Google Shape;4947;p59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8" name="Google Shape;4948;p59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49" name="Google Shape;4949;p59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0" name="Google Shape;4950;p59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1" name="Google Shape;4951;p59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2" name="Google Shape;4952;p59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3" name="Google Shape;4953;p59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4" name="Google Shape;4954;p59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5" name="Google Shape;4955;p59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6" name="Google Shape;4956;p59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7" name="Google Shape;4957;p59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8" name="Google Shape;4958;p59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59" name="Google Shape;4959;p59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0" name="Google Shape;4960;p59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1" name="Google Shape;4961;p59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2" name="Google Shape;4962;p59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3" name="Google Shape;4963;p59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4" name="Google Shape;4964;p59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5" name="Google Shape;4965;p59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6" name="Google Shape;4966;p59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7" name="Google Shape;4967;p59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8" name="Google Shape;4968;p59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69" name="Google Shape;4969;p59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0" name="Google Shape;4970;p59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1" name="Google Shape;4971;p59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2" name="Google Shape;4972;p59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3" name="Google Shape;4973;p59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4" name="Google Shape;4974;p59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5" name="Google Shape;4975;p59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6" name="Google Shape;4976;p59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7" name="Google Shape;4977;p59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8" name="Google Shape;4978;p59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79" name="Google Shape;4979;p59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0" name="Google Shape;4980;p59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1" name="Google Shape;4981;p59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2" name="Google Shape;4982;p59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3" name="Google Shape;4983;p59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4" name="Google Shape;4984;p59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5" name="Google Shape;4985;p59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6" name="Google Shape;4986;p59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7" name="Google Shape;4987;p59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8" name="Google Shape;4988;p59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89" name="Google Shape;4989;p59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4990" name="Google Shape;4990;p59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4991" name="Google Shape;4991;p59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35" name="TextBox 334">
            <a:extLst>
              <a:ext uri="{FF2B5EF4-FFF2-40B4-BE49-F238E27FC236}">
                <a16:creationId xmlns:a16="http://schemas.microsoft.com/office/drawing/2014/main" id="{F8BC3EC1-521F-77BF-6D6A-73B2BFB4B52A}"/>
              </a:ext>
            </a:extLst>
          </p:cNvPr>
          <p:cNvSpPr txBox="1"/>
          <p:nvPr/>
        </p:nvSpPr>
        <p:spPr>
          <a:xfrm>
            <a:off x="2498125" y="3156994"/>
            <a:ext cx="13419024" cy="40164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500" b="1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CẢM ƠN CÁC EM ĐÃ LẮNG NGHE BÀI GIẢNG!</a:t>
            </a:r>
          </a:p>
        </p:txBody>
      </p:sp>
      <p:grpSp>
        <p:nvGrpSpPr>
          <p:cNvPr id="4776" name="Google Shape;4776;p59"/>
          <p:cNvGrpSpPr/>
          <p:nvPr/>
        </p:nvGrpSpPr>
        <p:grpSpPr>
          <a:xfrm>
            <a:off x="15520337" y="6055714"/>
            <a:ext cx="1356796" cy="2756772"/>
            <a:chOff x="6731725" y="1259625"/>
            <a:chExt cx="426425" cy="831025"/>
          </a:xfrm>
        </p:grpSpPr>
        <p:sp>
          <p:nvSpPr>
            <p:cNvPr id="4777" name="Google Shape;4777;p59"/>
            <p:cNvSpPr/>
            <p:nvPr/>
          </p:nvSpPr>
          <p:spPr>
            <a:xfrm>
              <a:off x="6738150" y="1267950"/>
              <a:ext cx="412500" cy="675525"/>
            </a:xfrm>
            <a:custGeom>
              <a:avLst/>
              <a:gdLst/>
              <a:ahLst/>
              <a:cxnLst/>
              <a:rect l="l" t="t" r="r" b="b"/>
              <a:pathLst>
                <a:path w="16500" h="27021" extrusionOk="0">
                  <a:moveTo>
                    <a:pt x="5407" y="8578"/>
                  </a:moveTo>
                  <a:lnTo>
                    <a:pt x="5407" y="8578"/>
                  </a:lnTo>
                  <a:cubicBezTo>
                    <a:pt x="5406" y="8579"/>
                    <a:pt x="5406" y="8581"/>
                    <a:pt x="5406" y="8583"/>
                  </a:cubicBezTo>
                  <a:lnTo>
                    <a:pt x="5406" y="8583"/>
                  </a:lnTo>
                  <a:cubicBezTo>
                    <a:pt x="5406" y="8581"/>
                    <a:pt x="5406" y="8579"/>
                    <a:pt x="5407" y="8578"/>
                  </a:cubicBezTo>
                  <a:close/>
                  <a:moveTo>
                    <a:pt x="14926" y="19838"/>
                  </a:moveTo>
                  <a:lnTo>
                    <a:pt x="14926" y="19838"/>
                  </a:lnTo>
                  <a:cubicBezTo>
                    <a:pt x="14927" y="19843"/>
                    <a:pt x="14929" y="19848"/>
                    <a:pt x="14931" y="19854"/>
                  </a:cubicBezTo>
                  <a:cubicBezTo>
                    <a:pt x="14929" y="19849"/>
                    <a:pt x="14927" y="19843"/>
                    <a:pt x="14926" y="19838"/>
                  </a:cubicBezTo>
                  <a:close/>
                  <a:moveTo>
                    <a:pt x="6287" y="26000"/>
                  </a:moveTo>
                  <a:cubicBezTo>
                    <a:pt x="6287" y="26000"/>
                    <a:pt x="6287" y="26001"/>
                    <a:pt x="6286" y="26001"/>
                  </a:cubicBezTo>
                  <a:lnTo>
                    <a:pt x="6286" y="26001"/>
                  </a:lnTo>
                  <a:cubicBezTo>
                    <a:pt x="6287" y="26001"/>
                    <a:pt x="6287" y="26001"/>
                    <a:pt x="6287" y="26000"/>
                  </a:cubicBezTo>
                  <a:close/>
                  <a:moveTo>
                    <a:pt x="8785" y="0"/>
                  </a:moveTo>
                  <a:cubicBezTo>
                    <a:pt x="8766" y="0"/>
                    <a:pt x="8748" y="1"/>
                    <a:pt x="8730" y="2"/>
                  </a:cubicBezTo>
                  <a:cubicBezTo>
                    <a:pt x="8666" y="5"/>
                    <a:pt x="8604" y="14"/>
                    <a:pt x="8542" y="30"/>
                  </a:cubicBezTo>
                  <a:cubicBezTo>
                    <a:pt x="8495" y="42"/>
                    <a:pt x="8452" y="68"/>
                    <a:pt x="8412" y="94"/>
                  </a:cubicBezTo>
                  <a:cubicBezTo>
                    <a:pt x="8364" y="125"/>
                    <a:pt x="8319" y="158"/>
                    <a:pt x="8275" y="194"/>
                  </a:cubicBezTo>
                  <a:cubicBezTo>
                    <a:pt x="8175" y="275"/>
                    <a:pt x="8072" y="355"/>
                    <a:pt x="7989" y="453"/>
                  </a:cubicBezTo>
                  <a:cubicBezTo>
                    <a:pt x="7904" y="551"/>
                    <a:pt x="7824" y="651"/>
                    <a:pt x="7745" y="751"/>
                  </a:cubicBezTo>
                  <a:cubicBezTo>
                    <a:pt x="7665" y="852"/>
                    <a:pt x="7595" y="959"/>
                    <a:pt x="7536" y="1073"/>
                  </a:cubicBezTo>
                  <a:cubicBezTo>
                    <a:pt x="7481" y="1179"/>
                    <a:pt x="7424" y="1282"/>
                    <a:pt x="7366" y="1385"/>
                  </a:cubicBezTo>
                  <a:cubicBezTo>
                    <a:pt x="7299" y="1502"/>
                    <a:pt x="7239" y="1620"/>
                    <a:pt x="7194" y="1747"/>
                  </a:cubicBezTo>
                  <a:cubicBezTo>
                    <a:pt x="7152" y="1864"/>
                    <a:pt x="7119" y="1985"/>
                    <a:pt x="7082" y="2103"/>
                  </a:cubicBezTo>
                  <a:cubicBezTo>
                    <a:pt x="7056" y="2175"/>
                    <a:pt x="7028" y="2246"/>
                    <a:pt x="7000" y="2317"/>
                  </a:cubicBezTo>
                  <a:cubicBezTo>
                    <a:pt x="6971" y="2389"/>
                    <a:pt x="6945" y="2462"/>
                    <a:pt x="6916" y="2533"/>
                  </a:cubicBezTo>
                  <a:cubicBezTo>
                    <a:pt x="6853" y="2677"/>
                    <a:pt x="6789" y="2819"/>
                    <a:pt x="6736" y="2967"/>
                  </a:cubicBezTo>
                  <a:cubicBezTo>
                    <a:pt x="6677" y="3125"/>
                    <a:pt x="6645" y="3290"/>
                    <a:pt x="6601" y="3452"/>
                  </a:cubicBezTo>
                  <a:cubicBezTo>
                    <a:pt x="6557" y="3604"/>
                    <a:pt x="6503" y="3753"/>
                    <a:pt x="6452" y="3903"/>
                  </a:cubicBezTo>
                  <a:cubicBezTo>
                    <a:pt x="6400" y="4045"/>
                    <a:pt x="6336" y="4181"/>
                    <a:pt x="6276" y="4318"/>
                  </a:cubicBezTo>
                  <a:cubicBezTo>
                    <a:pt x="6213" y="4462"/>
                    <a:pt x="6165" y="4612"/>
                    <a:pt x="6117" y="4761"/>
                  </a:cubicBezTo>
                  <a:cubicBezTo>
                    <a:pt x="6057" y="4924"/>
                    <a:pt x="5988" y="5083"/>
                    <a:pt x="5920" y="5242"/>
                  </a:cubicBezTo>
                  <a:cubicBezTo>
                    <a:pt x="5887" y="5320"/>
                    <a:pt x="5853" y="5398"/>
                    <a:pt x="5822" y="5477"/>
                  </a:cubicBezTo>
                  <a:cubicBezTo>
                    <a:pt x="5790" y="5560"/>
                    <a:pt x="5760" y="5645"/>
                    <a:pt x="5730" y="5731"/>
                  </a:cubicBezTo>
                  <a:cubicBezTo>
                    <a:pt x="5730" y="5731"/>
                    <a:pt x="5730" y="5729"/>
                    <a:pt x="5730" y="5729"/>
                  </a:cubicBezTo>
                  <a:cubicBezTo>
                    <a:pt x="5729" y="5733"/>
                    <a:pt x="5728" y="5736"/>
                    <a:pt x="5727" y="5739"/>
                  </a:cubicBezTo>
                  <a:cubicBezTo>
                    <a:pt x="5727" y="5740"/>
                    <a:pt x="5727" y="5740"/>
                    <a:pt x="5727" y="5740"/>
                  </a:cubicBezTo>
                  <a:cubicBezTo>
                    <a:pt x="5646" y="5960"/>
                    <a:pt x="5555" y="6179"/>
                    <a:pt x="5486" y="6404"/>
                  </a:cubicBezTo>
                  <a:cubicBezTo>
                    <a:pt x="5449" y="6520"/>
                    <a:pt x="5427" y="6642"/>
                    <a:pt x="5408" y="6761"/>
                  </a:cubicBezTo>
                  <a:cubicBezTo>
                    <a:pt x="5390" y="6872"/>
                    <a:pt x="5383" y="6983"/>
                    <a:pt x="5369" y="7094"/>
                  </a:cubicBezTo>
                  <a:cubicBezTo>
                    <a:pt x="5355" y="7204"/>
                    <a:pt x="5330" y="7314"/>
                    <a:pt x="5311" y="7423"/>
                  </a:cubicBezTo>
                  <a:cubicBezTo>
                    <a:pt x="5292" y="7536"/>
                    <a:pt x="5274" y="7649"/>
                    <a:pt x="5264" y="7764"/>
                  </a:cubicBezTo>
                  <a:cubicBezTo>
                    <a:pt x="5249" y="7937"/>
                    <a:pt x="5246" y="8116"/>
                    <a:pt x="5297" y="8284"/>
                  </a:cubicBezTo>
                  <a:cubicBezTo>
                    <a:pt x="5324" y="8373"/>
                    <a:pt x="5370" y="8452"/>
                    <a:pt x="5414" y="8533"/>
                  </a:cubicBezTo>
                  <a:cubicBezTo>
                    <a:pt x="5411" y="8547"/>
                    <a:pt x="5409" y="8561"/>
                    <a:pt x="5407" y="8576"/>
                  </a:cubicBezTo>
                  <a:cubicBezTo>
                    <a:pt x="5406" y="8578"/>
                    <a:pt x="5406" y="8580"/>
                    <a:pt x="5406" y="8583"/>
                  </a:cubicBezTo>
                  <a:lnTo>
                    <a:pt x="5406" y="8583"/>
                  </a:lnTo>
                  <a:cubicBezTo>
                    <a:pt x="5384" y="8677"/>
                    <a:pt x="5363" y="8770"/>
                    <a:pt x="5345" y="8866"/>
                  </a:cubicBezTo>
                  <a:cubicBezTo>
                    <a:pt x="5327" y="8970"/>
                    <a:pt x="5310" y="9075"/>
                    <a:pt x="5290" y="9179"/>
                  </a:cubicBezTo>
                  <a:cubicBezTo>
                    <a:pt x="5260" y="9319"/>
                    <a:pt x="5224" y="9456"/>
                    <a:pt x="5180" y="9591"/>
                  </a:cubicBezTo>
                  <a:cubicBezTo>
                    <a:pt x="5137" y="9722"/>
                    <a:pt x="5097" y="9853"/>
                    <a:pt x="5057" y="9985"/>
                  </a:cubicBezTo>
                  <a:cubicBezTo>
                    <a:pt x="5018" y="10119"/>
                    <a:pt x="4977" y="10254"/>
                    <a:pt x="4938" y="10389"/>
                  </a:cubicBezTo>
                  <a:cubicBezTo>
                    <a:pt x="4897" y="10532"/>
                    <a:pt x="4857" y="10674"/>
                    <a:pt x="4808" y="10814"/>
                  </a:cubicBezTo>
                  <a:cubicBezTo>
                    <a:pt x="4760" y="10945"/>
                    <a:pt x="4709" y="11075"/>
                    <a:pt x="4651" y="11201"/>
                  </a:cubicBezTo>
                  <a:cubicBezTo>
                    <a:pt x="4586" y="11340"/>
                    <a:pt x="4514" y="11477"/>
                    <a:pt x="4451" y="11617"/>
                  </a:cubicBezTo>
                  <a:cubicBezTo>
                    <a:pt x="4386" y="11759"/>
                    <a:pt x="4326" y="11901"/>
                    <a:pt x="4276" y="12049"/>
                  </a:cubicBezTo>
                  <a:cubicBezTo>
                    <a:pt x="4233" y="12175"/>
                    <a:pt x="4191" y="12300"/>
                    <a:pt x="4147" y="12427"/>
                  </a:cubicBezTo>
                  <a:lnTo>
                    <a:pt x="4147" y="12427"/>
                  </a:lnTo>
                  <a:cubicBezTo>
                    <a:pt x="4030" y="12746"/>
                    <a:pt x="3881" y="13051"/>
                    <a:pt x="3744" y="13363"/>
                  </a:cubicBezTo>
                  <a:cubicBezTo>
                    <a:pt x="3693" y="13481"/>
                    <a:pt x="3641" y="13599"/>
                    <a:pt x="3585" y="13715"/>
                  </a:cubicBezTo>
                  <a:cubicBezTo>
                    <a:pt x="3528" y="13837"/>
                    <a:pt x="3479" y="13961"/>
                    <a:pt x="3424" y="14085"/>
                  </a:cubicBezTo>
                  <a:cubicBezTo>
                    <a:pt x="3371" y="14204"/>
                    <a:pt x="3314" y="14324"/>
                    <a:pt x="3275" y="14448"/>
                  </a:cubicBezTo>
                  <a:cubicBezTo>
                    <a:pt x="3238" y="14567"/>
                    <a:pt x="3212" y="14690"/>
                    <a:pt x="3188" y="14811"/>
                  </a:cubicBezTo>
                  <a:cubicBezTo>
                    <a:pt x="3176" y="14878"/>
                    <a:pt x="3163" y="14945"/>
                    <a:pt x="3154" y="15012"/>
                  </a:cubicBezTo>
                  <a:cubicBezTo>
                    <a:pt x="3144" y="15097"/>
                    <a:pt x="3131" y="15185"/>
                    <a:pt x="3135" y="15271"/>
                  </a:cubicBezTo>
                  <a:cubicBezTo>
                    <a:pt x="3139" y="15419"/>
                    <a:pt x="3167" y="15561"/>
                    <a:pt x="3214" y="15703"/>
                  </a:cubicBezTo>
                  <a:cubicBezTo>
                    <a:pt x="3251" y="15819"/>
                    <a:pt x="3315" y="15925"/>
                    <a:pt x="3375" y="16031"/>
                  </a:cubicBezTo>
                  <a:cubicBezTo>
                    <a:pt x="3409" y="16093"/>
                    <a:pt x="3445" y="16152"/>
                    <a:pt x="3485" y="16210"/>
                  </a:cubicBezTo>
                  <a:cubicBezTo>
                    <a:pt x="3507" y="16244"/>
                    <a:pt x="3534" y="16275"/>
                    <a:pt x="3562" y="16303"/>
                  </a:cubicBezTo>
                  <a:cubicBezTo>
                    <a:pt x="3551" y="16425"/>
                    <a:pt x="3530" y="16549"/>
                    <a:pt x="3506" y="16670"/>
                  </a:cubicBezTo>
                  <a:cubicBezTo>
                    <a:pt x="3506" y="16670"/>
                    <a:pt x="3507" y="16670"/>
                    <a:pt x="3507" y="16669"/>
                  </a:cubicBezTo>
                  <a:lnTo>
                    <a:pt x="3507" y="16669"/>
                  </a:lnTo>
                  <a:cubicBezTo>
                    <a:pt x="3482" y="16775"/>
                    <a:pt x="3456" y="16880"/>
                    <a:pt x="3424" y="16982"/>
                  </a:cubicBezTo>
                  <a:cubicBezTo>
                    <a:pt x="3341" y="17196"/>
                    <a:pt x="3235" y="17401"/>
                    <a:pt x="3151" y="17615"/>
                  </a:cubicBezTo>
                  <a:cubicBezTo>
                    <a:pt x="3105" y="17731"/>
                    <a:pt x="3064" y="17850"/>
                    <a:pt x="3024" y="17969"/>
                  </a:cubicBezTo>
                  <a:cubicBezTo>
                    <a:pt x="2992" y="18066"/>
                    <a:pt x="2963" y="18165"/>
                    <a:pt x="2931" y="18263"/>
                  </a:cubicBezTo>
                  <a:cubicBezTo>
                    <a:pt x="2898" y="18351"/>
                    <a:pt x="2863" y="18438"/>
                    <a:pt x="2825" y="18524"/>
                  </a:cubicBezTo>
                  <a:cubicBezTo>
                    <a:pt x="2768" y="18651"/>
                    <a:pt x="2709" y="18776"/>
                    <a:pt x="2656" y="18905"/>
                  </a:cubicBezTo>
                  <a:cubicBezTo>
                    <a:pt x="2603" y="19027"/>
                    <a:pt x="2560" y="19154"/>
                    <a:pt x="2515" y="19278"/>
                  </a:cubicBezTo>
                  <a:cubicBezTo>
                    <a:pt x="2467" y="19410"/>
                    <a:pt x="2417" y="19540"/>
                    <a:pt x="2357" y="19667"/>
                  </a:cubicBezTo>
                  <a:cubicBezTo>
                    <a:pt x="2302" y="19786"/>
                    <a:pt x="2249" y="19906"/>
                    <a:pt x="2204" y="20030"/>
                  </a:cubicBezTo>
                  <a:cubicBezTo>
                    <a:pt x="2013" y="20559"/>
                    <a:pt x="1873" y="21106"/>
                    <a:pt x="1701" y="21641"/>
                  </a:cubicBezTo>
                  <a:cubicBezTo>
                    <a:pt x="1664" y="21740"/>
                    <a:pt x="1629" y="21842"/>
                    <a:pt x="1590" y="21939"/>
                  </a:cubicBezTo>
                  <a:cubicBezTo>
                    <a:pt x="1551" y="22035"/>
                    <a:pt x="1510" y="22129"/>
                    <a:pt x="1473" y="22224"/>
                  </a:cubicBezTo>
                  <a:cubicBezTo>
                    <a:pt x="1396" y="22422"/>
                    <a:pt x="1321" y="22619"/>
                    <a:pt x="1250" y="22817"/>
                  </a:cubicBezTo>
                  <a:cubicBezTo>
                    <a:pt x="1159" y="23068"/>
                    <a:pt x="1047" y="23310"/>
                    <a:pt x="944" y="23555"/>
                  </a:cubicBezTo>
                  <a:cubicBezTo>
                    <a:pt x="837" y="23808"/>
                    <a:pt x="738" y="24062"/>
                    <a:pt x="631" y="24313"/>
                  </a:cubicBezTo>
                  <a:cubicBezTo>
                    <a:pt x="522" y="24564"/>
                    <a:pt x="426" y="24820"/>
                    <a:pt x="339" y="25078"/>
                  </a:cubicBezTo>
                  <a:cubicBezTo>
                    <a:pt x="315" y="25147"/>
                    <a:pt x="292" y="25217"/>
                    <a:pt x="276" y="25287"/>
                  </a:cubicBezTo>
                  <a:cubicBezTo>
                    <a:pt x="261" y="25349"/>
                    <a:pt x="249" y="25412"/>
                    <a:pt x="234" y="25474"/>
                  </a:cubicBezTo>
                  <a:cubicBezTo>
                    <a:pt x="204" y="25605"/>
                    <a:pt x="171" y="25733"/>
                    <a:pt x="129" y="25860"/>
                  </a:cubicBezTo>
                  <a:cubicBezTo>
                    <a:pt x="106" y="25919"/>
                    <a:pt x="83" y="25977"/>
                    <a:pt x="56" y="26034"/>
                  </a:cubicBezTo>
                  <a:cubicBezTo>
                    <a:pt x="37" y="26079"/>
                    <a:pt x="10" y="26126"/>
                    <a:pt x="5" y="26175"/>
                  </a:cubicBezTo>
                  <a:cubicBezTo>
                    <a:pt x="0" y="26208"/>
                    <a:pt x="2" y="26236"/>
                    <a:pt x="8" y="26269"/>
                  </a:cubicBezTo>
                  <a:cubicBezTo>
                    <a:pt x="23" y="26343"/>
                    <a:pt x="95" y="26397"/>
                    <a:pt x="167" y="26405"/>
                  </a:cubicBezTo>
                  <a:cubicBezTo>
                    <a:pt x="169" y="26413"/>
                    <a:pt x="171" y="26421"/>
                    <a:pt x="173" y="26427"/>
                  </a:cubicBezTo>
                  <a:cubicBezTo>
                    <a:pt x="199" y="26518"/>
                    <a:pt x="261" y="26608"/>
                    <a:pt x="338" y="26663"/>
                  </a:cubicBezTo>
                  <a:cubicBezTo>
                    <a:pt x="394" y="26705"/>
                    <a:pt x="464" y="26739"/>
                    <a:pt x="535" y="26739"/>
                  </a:cubicBezTo>
                  <a:cubicBezTo>
                    <a:pt x="553" y="26739"/>
                    <a:pt x="571" y="26737"/>
                    <a:pt x="589" y="26732"/>
                  </a:cubicBezTo>
                  <a:cubicBezTo>
                    <a:pt x="620" y="26724"/>
                    <a:pt x="648" y="26710"/>
                    <a:pt x="672" y="26692"/>
                  </a:cubicBezTo>
                  <a:cubicBezTo>
                    <a:pt x="759" y="26687"/>
                    <a:pt x="843" y="26664"/>
                    <a:pt x="922" y="26623"/>
                  </a:cubicBezTo>
                  <a:cubicBezTo>
                    <a:pt x="1025" y="26567"/>
                    <a:pt x="1113" y="26487"/>
                    <a:pt x="1190" y="26398"/>
                  </a:cubicBezTo>
                  <a:cubicBezTo>
                    <a:pt x="1270" y="26303"/>
                    <a:pt x="1342" y="26203"/>
                    <a:pt x="1415" y="26103"/>
                  </a:cubicBezTo>
                  <a:cubicBezTo>
                    <a:pt x="1447" y="26060"/>
                    <a:pt x="1480" y="26017"/>
                    <a:pt x="1513" y="25973"/>
                  </a:cubicBezTo>
                  <a:lnTo>
                    <a:pt x="1513" y="25973"/>
                  </a:lnTo>
                  <a:cubicBezTo>
                    <a:pt x="1513" y="25980"/>
                    <a:pt x="1512" y="25988"/>
                    <a:pt x="1513" y="25996"/>
                  </a:cubicBezTo>
                  <a:cubicBezTo>
                    <a:pt x="1512" y="26048"/>
                    <a:pt x="1514" y="26100"/>
                    <a:pt x="1519" y="26152"/>
                  </a:cubicBezTo>
                  <a:cubicBezTo>
                    <a:pt x="1529" y="26270"/>
                    <a:pt x="1562" y="26382"/>
                    <a:pt x="1614" y="26488"/>
                  </a:cubicBezTo>
                  <a:cubicBezTo>
                    <a:pt x="1650" y="26564"/>
                    <a:pt x="1693" y="26641"/>
                    <a:pt x="1752" y="26701"/>
                  </a:cubicBezTo>
                  <a:cubicBezTo>
                    <a:pt x="1821" y="26769"/>
                    <a:pt x="1899" y="26816"/>
                    <a:pt x="1991" y="26844"/>
                  </a:cubicBezTo>
                  <a:cubicBezTo>
                    <a:pt x="2021" y="26852"/>
                    <a:pt x="2051" y="26856"/>
                    <a:pt x="2082" y="26857"/>
                  </a:cubicBezTo>
                  <a:cubicBezTo>
                    <a:pt x="2089" y="26858"/>
                    <a:pt x="2097" y="26858"/>
                    <a:pt x="2105" y="26858"/>
                  </a:cubicBezTo>
                  <a:cubicBezTo>
                    <a:pt x="2251" y="26858"/>
                    <a:pt x="2398" y="26787"/>
                    <a:pt x="2515" y="26705"/>
                  </a:cubicBezTo>
                  <a:cubicBezTo>
                    <a:pt x="2585" y="26657"/>
                    <a:pt x="2653" y="26609"/>
                    <a:pt x="2710" y="26546"/>
                  </a:cubicBezTo>
                  <a:cubicBezTo>
                    <a:pt x="2759" y="26494"/>
                    <a:pt x="2805" y="26438"/>
                    <a:pt x="2847" y="26379"/>
                  </a:cubicBezTo>
                  <a:cubicBezTo>
                    <a:pt x="2963" y="26217"/>
                    <a:pt x="3071" y="26049"/>
                    <a:pt x="3172" y="25879"/>
                  </a:cubicBezTo>
                  <a:cubicBezTo>
                    <a:pt x="3251" y="25749"/>
                    <a:pt x="3320" y="25616"/>
                    <a:pt x="3397" y="25486"/>
                  </a:cubicBezTo>
                  <a:lnTo>
                    <a:pt x="3397" y="25486"/>
                  </a:lnTo>
                  <a:cubicBezTo>
                    <a:pt x="3389" y="25548"/>
                    <a:pt x="3379" y="25608"/>
                    <a:pt x="3371" y="25668"/>
                  </a:cubicBezTo>
                  <a:cubicBezTo>
                    <a:pt x="3353" y="25821"/>
                    <a:pt x="3343" y="25973"/>
                    <a:pt x="3337" y="26127"/>
                  </a:cubicBezTo>
                  <a:cubicBezTo>
                    <a:pt x="3334" y="26222"/>
                    <a:pt x="3328" y="26320"/>
                    <a:pt x="3336" y="26415"/>
                  </a:cubicBezTo>
                  <a:cubicBezTo>
                    <a:pt x="3352" y="26588"/>
                    <a:pt x="3458" y="26785"/>
                    <a:pt x="3633" y="26840"/>
                  </a:cubicBezTo>
                  <a:cubicBezTo>
                    <a:pt x="3677" y="26854"/>
                    <a:pt x="3722" y="26860"/>
                    <a:pt x="3766" y="26860"/>
                  </a:cubicBezTo>
                  <a:cubicBezTo>
                    <a:pt x="3946" y="26860"/>
                    <a:pt x="4127" y="26759"/>
                    <a:pt x="4250" y="26636"/>
                  </a:cubicBezTo>
                  <a:cubicBezTo>
                    <a:pt x="4337" y="26548"/>
                    <a:pt x="4411" y="26449"/>
                    <a:pt x="4479" y="26346"/>
                  </a:cubicBezTo>
                  <a:cubicBezTo>
                    <a:pt x="4587" y="26185"/>
                    <a:pt x="4684" y="26018"/>
                    <a:pt x="4769" y="25843"/>
                  </a:cubicBezTo>
                  <a:cubicBezTo>
                    <a:pt x="4826" y="25726"/>
                    <a:pt x="4877" y="25608"/>
                    <a:pt x="4930" y="25490"/>
                  </a:cubicBezTo>
                  <a:lnTo>
                    <a:pt x="4930" y="25490"/>
                  </a:lnTo>
                  <a:cubicBezTo>
                    <a:pt x="4930" y="25620"/>
                    <a:pt x="4927" y="25752"/>
                    <a:pt x="4924" y="25882"/>
                  </a:cubicBezTo>
                  <a:cubicBezTo>
                    <a:pt x="4920" y="26081"/>
                    <a:pt x="4919" y="26279"/>
                    <a:pt x="4943" y="26477"/>
                  </a:cubicBezTo>
                  <a:cubicBezTo>
                    <a:pt x="4956" y="26582"/>
                    <a:pt x="4984" y="26692"/>
                    <a:pt x="5028" y="26788"/>
                  </a:cubicBezTo>
                  <a:cubicBezTo>
                    <a:pt x="5050" y="26833"/>
                    <a:pt x="5080" y="26875"/>
                    <a:pt x="5114" y="26911"/>
                  </a:cubicBezTo>
                  <a:cubicBezTo>
                    <a:pt x="5146" y="26948"/>
                    <a:pt x="5191" y="26971"/>
                    <a:pt x="5234" y="26991"/>
                  </a:cubicBezTo>
                  <a:cubicBezTo>
                    <a:pt x="5278" y="27012"/>
                    <a:pt x="5328" y="27020"/>
                    <a:pt x="5378" y="27020"/>
                  </a:cubicBezTo>
                  <a:cubicBezTo>
                    <a:pt x="5437" y="27020"/>
                    <a:pt x="5496" y="27009"/>
                    <a:pt x="5547" y="26990"/>
                  </a:cubicBezTo>
                  <a:cubicBezTo>
                    <a:pt x="5648" y="26952"/>
                    <a:pt x="5735" y="26889"/>
                    <a:pt x="5808" y="26811"/>
                  </a:cubicBezTo>
                  <a:cubicBezTo>
                    <a:pt x="5842" y="26773"/>
                    <a:pt x="5878" y="26734"/>
                    <a:pt x="5911" y="26695"/>
                  </a:cubicBezTo>
                  <a:cubicBezTo>
                    <a:pt x="5967" y="26626"/>
                    <a:pt x="6016" y="26552"/>
                    <a:pt x="6061" y="26475"/>
                  </a:cubicBezTo>
                  <a:cubicBezTo>
                    <a:pt x="6146" y="26330"/>
                    <a:pt x="6206" y="26171"/>
                    <a:pt x="6278" y="26017"/>
                  </a:cubicBezTo>
                  <a:lnTo>
                    <a:pt x="6278" y="26017"/>
                  </a:lnTo>
                  <a:cubicBezTo>
                    <a:pt x="6278" y="26019"/>
                    <a:pt x="6277" y="26020"/>
                    <a:pt x="6277" y="26022"/>
                  </a:cubicBezTo>
                  <a:cubicBezTo>
                    <a:pt x="6278" y="26019"/>
                    <a:pt x="6278" y="26017"/>
                    <a:pt x="6279" y="26015"/>
                  </a:cubicBezTo>
                  <a:lnTo>
                    <a:pt x="6279" y="26015"/>
                  </a:lnTo>
                  <a:cubicBezTo>
                    <a:pt x="6280" y="26013"/>
                    <a:pt x="6281" y="26012"/>
                    <a:pt x="6281" y="26010"/>
                  </a:cubicBezTo>
                  <a:lnTo>
                    <a:pt x="6281" y="26010"/>
                  </a:lnTo>
                  <a:cubicBezTo>
                    <a:pt x="6282" y="26009"/>
                    <a:pt x="6282" y="26009"/>
                    <a:pt x="6283" y="26008"/>
                  </a:cubicBezTo>
                  <a:cubicBezTo>
                    <a:pt x="6283" y="26008"/>
                    <a:pt x="6283" y="26008"/>
                    <a:pt x="6284" y="26007"/>
                  </a:cubicBezTo>
                  <a:cubicBezTo>
                    <a:pt x="6284" y="26006"/>
                    <a:pt x="6285" y="26004"/>
                    <a:pt x="6285" y="26003"/>
                  </a:cubicBezTo>
                  <a:cubicBezTo>
                    <a:pt x="6286" y="26002"/>
                    <a:pt x="6286" y="26002"/>
                    <a:pt x="6286" y="26001"/>
                  </a:cubicBezTo>
                  <a:lnTo>
                    <a:pt x="6286" y="26001"/>
                  </a:lnTo>
                  <a:cubicBezTo>
                    <a:pt x="6286" y="26001"/>
                    <a:pt x="6286" y="26001"/>
                    <a:pt x="6286" y="26001"/>
                  </a:cubicBezTo>
                  <a:cubicBezTo>
                    <a:pt x="6335" y="25906"/>
                    <a:pt x="6387" y="25813"/>
                    <a:pt x="6434" y="25717"/>
                  </a:cubicBezTo>
                  <a:lnTo>
                    <a:pt x="6434" y="25717"/>
                  </a:lnTo>
                  <a:cubicBezTo>
                    <a:pt x="6431" y="25879"/>
                    <a:pt x="6421" y="26042"/>
                    <a:pt x="6454" y="26201"/>
                  </a:cubicBezTo>
                  <a:cubicBezTo>
                    <a:pt x="6491" y="26371"/>
                    <a:pt x="6551" y="26538"/>
                    <a:pt x="6623" y="26697"/>
                  </a:cubicBezTo>
                  <a:cubicBezTo>
                    <a:pt x="6650" y="26756"/>
                    <a:pt x="6678" y="26815"/>
                    <a:pt x="6730" y="26855"/>
                  </a:cubicBezTo>
                  <a:cubicBezTo>
                    <a:pt x="6771" y="26886"/>
                    <a:pt x="6822" y="26905"/>
                    <a:pt x="6875" y="26908"/>
                  </a:cubicBezTo>
                  <a:cubicBezTo>
                    <a:pt x="6880" y="26908"/>
                    <a:pt x="6884" y="26908"/>
                    <a:pt x="6889" y="26908"/>
                  </a:cubicBezTo>
                  <a:cubicBezTo>
                    <a:pt x="6926" y="26908"/>
                    <a:pt x="6963" y="26900"/>
                    <a:pt x="6995" y="26885"/>
                  </a:cubicBezTo>
                  <a:cubicBezTo>
                    <a:pt x="7204" y="26787"/>
                    <a:pt x="7337" y="26573"/>
                    <a:pt x="7428" y="26368"/>
                  </a:cubicBezTo>
                  <a:cubicBezTo>
                    <a:pt x="7509" y="26188"/>
                    <a:pt x="7587" y="26007"/>
                    <a:pt x="7659" y="25824"/>
                  </a:cubicBezTo>
                  <a:cubicBezTo>
                    <a:pt x="7733" y="25636"/>
                    <a:pt x="7802" y="25447"/>
                    <a:pt x="7872" y="25259"/>
                  </a:cubicBezTo>
                  <a:cubicBezTo>
                    <a:pt x="7936" y="25085"/>
                    <a:pt x="8002" y="24913"/>
                    <a:pt x="8081" y="24748"/>
                  </a:cubicBezTo>
                  <a:cubicBezTo>
                    <a:pt x="8095" y="24721"/>
                    <a:pt x="8108" y="24696"/>
                    <a:pt x="8121" y="24671"/>
                  </a:cubicBezTo>
                  <a:cubicBezTo>
                    <a:pt x="8158" y="24734"/>
                    <a:pt x="8191" y="24799"/>
                    <a:pt x="8224" y="24864"/>
                  </a:cubicBezTo>
                  <a:cubicBezTo>
                    <a:pt x="8286" y="24997"/>
                    <a:pt x="8347" y="25132"/>
                    <a:pt x="8404" y="25268"/>
                  </a:cubicBezTo>
                  <a:cubicBezTo>
                    <a:pt x="8380" y="25258"/>
                    <a:pt x="8355" y="25253"/>
                    <a:pt x="8329" y="25253"/>
                  </a:cubicBezTo>
                  <a:cubicBezTo>
                    <a:pt x="8274" y="25253"/>
                    <a:pt x="8219" y="25276"/>
                    <a:pt x="8184" y="25324"/>
                  </a:cubicBezTo>
                  <a:cubicBezTo>
                    <a:pt x="8158" y="25361"/>
                    <a:pt x="8139" y="25398"/>
                    <a:pt x="8139" y="25445"/>
                  </a:cubicBezTo>
                  <a:cubicBezTo>
                    <a:pt x="8139" y="25489"/>
                    <a:pt x="8153" y="25528"/>
                    <a:pt x="8171" y="25565"/>
                  </a:cubicBezTo>
                  <a:lnTo>
                    <a:pt x="8171" y="25565"/>
                  </a:lnTo>
                  <a:cubicBezTo>
                    <a:pt x="8171" y="25564"/>
                    <a:pt x="8170" y="25563"/>
                    <a:pt x="8169" y="25562"/>
                  </a:cubicBezTo>
                  <a:lnTo>
                    <a:pt x="8169" y="25562"/>
                  </a:lnTo>
                  <a:cubicBezTo>
                    <a:pt x="8225" y="25683"/>
                    <a:pt x="8283" y="25804"/>
                    <a:pt x="8346" y="25924"/>
                  </a:cubicBezTo>
                  <a:cubicBezTo>
                    <a:pt x="8429" y="26087"/>
                    <a:pt x="8519" y="26248"/>
                    <a:pt x="8625" y="26398"/>
                  </a:cubicBezTo>
                  <a:cubicBezTo>
                    <a:pt x="8690" y="26491"/>
                    <a:pt x="8761" y="26580"/>
                    <a:pt x="8844" y="26654"/>
                  </a:cubicBezTo>
                  <a:cubicBezTo>
                    <a:pt x="8899" y="26716"/>
                    <a:pt x="8962" y="26769"/>
                    <a:pt x="9037" y="26800"/>
                  </a:cubicBezTo>
                  <a:cubicBezTo>
                    <a:pt x="9095" y="26825"/>
                    <a:pt x="9155" y="26839"/>
                    <a:pt x="9215" y="26839"/>
                  </a:cubicBezTo>
                  <a:cubicBezTo>
                    <a:pt x="9254" y="26839"/>
                    <a:pt x="9294" y="26833"/>
                    <a:pt x="9333" y="26821"/>
                  </a:cubicBezTo>
                  <a:cubicBezTo>
                    <a:pt x="9568" y="26748"/>
                    <a:pt x="9682" y="26482"/>
                    <a:pt x="9743" y="26266"/>
                  </a:cubicBezTo>
                  <a:cubicBezTo>
                    <a:pt x="9778" y="26139"/>
                    <a:pt x="9801" y="26011"/>
                    <a:pt x="9818" y="25881"/>
                  </a:cubicBezTo>
                  <a:cubicBezTo>
                    <a:pt x="9830" y="25793"/>
                    <a:pt x="9834" y="25705"/>
                    <a:pt x="9843" y="25618"/>
                  </a:cubicBezTo>
                  <a:cubicBezTo>
                    <a:pt x="9851" y="25547"/>
                    <a:pt x="9861" y="25477"/>
                    <a:pt x="9870" y="25407"/>
                  </a:cubicBezTo>
                  <a:cubicBezTo>
                    <a:pt x="9935" y="25614"/>
                    <a:pt x="9993" y="25826"/>
                    <a:pt x="10077" y="26028"/>
                  </a:cubicBezTo>
                  <a:cubicBezTo>
                    <a:pt x="10120" y="26132"/>
                    <a:pt x="10172" y="26231"/>
                    <a:pt x="10232" y="26326"/>
                  </a:cubicBezTo>
                  <a:cubicBezTo>
                    <a:pt x="10292" y="26418"/>
                    <a:pt x="10357" y="26507"/>
                    <a:pt x="10421" y="26597"/>
                  </a:cubicBezTo>
                  <a:cubicBezTo>
                    <a:pt x="10476" y="26672"/>
                    <a:pt x="10528" y="26750"/>
                    <a:pt x="10591" y="26820"/>
                  </a:cubicBezTo>
                  <a:cubicBezTo>
                    <a:pt x="10618" y="26848"/>
                    <a:pt x="10646" y="26878"/>
                    <a:pt x="10682" y="26896"/>
                  </a:cubicBezTo>
                  <a:cubicBezTo>
                    <a:pt x="10730" y="26921"/>
                    <a:pt x="10777" y="26937"/>
                    <a:pt x="10830" y="26945"/>
                  </a:cubicBezTo>
                  <a:cubicBezTo>
                    <a:pt x="10848" y="26948"/>
                    <a:pt x="10866" y="26949"/>
                    <a:pt x="10884" y="26949"/>
                  </a:cubicBezTo>
                  <a:cubicBezTo>
                    <a:pt x="10964" y="26949"/>
                    <a:pt x="11050" y="26924"/>
                    <a:pt x="11120" y="26892"/>
                  </a:cubicBezTo>
                  <a:cubicBezTo>
                    <a:pt x="11327" y="26795"/>
                    <a:pt x="11394" y="26545"/>
                    <a:pt x="11421" y="26337"/>
                  </a:cubicBezTo>
                  <a:cubicBezTo>
                    <a:pt x="11435" y="26240"/>
                    <a:pt x="11449" y="26143"/>
                    <a:pt x="11458" y="26044"/>
                  </a:cubicBezTo>
                  <a:cubicBezTo>
                    <a:pt x="11476" y="25841"/>
                    <a:pt x="11498" y="25635"/>
                    <a:pt x="11506" y="25429"/>
                  </a:cubicBezTo>
                  <a:cubicBezTo>
                    <a:pt x="11508" y="25377"/>
                    <a:pt x="11511" y="25325"/>
                    <a:pt x="11511" y="25271"/>
                  </a:cubicBezTo>
                  <a:cubicBezTo>
                    <a:pt x="11562" y="25385"/>
                    <a:pt x="11617" y="25496"/>
                    <a:pt x="11672" y="25608"/>
                  </a:cubicBezTo>
                  <a:cubicBezTo>
                    <a:pt x="11738" y="25744"/>
                    <a:pt x="11803" y="25883"/>
                    <a:pt x="11880" y="26015"/>
                  </a:cubicBezTo>
                  <a:cubicBezTo>
                    <a:pt x="11914" y="26073"/>
                    <a:pt x="11953" y="26128"/>
                    <a:pt x="11987" y="26186"/>
                  </a:cubicBezTo>
                  <a:cubicBezTo>
                    <a:pt x="12020" y="26241"/>
                    <a:pt x="12049" y="26296"/>
                    <a:pt x="12079" y="26354"/>
                  </a:cubicBezTo>
                  <a:cubicBezTo>
                    <a:pt x="12105" y="26409"/>
                    <a:pt x="12127" y="26463"/>
                    <a:pt x="12150" y="26520"/>
                  </a:cubicBezTo>
                  <a:cubicBezTo>
                    <a:pt x="12178" y="26590"/>
                    <a:pt x="12250" y="26633"/>
                    <a:pt x="12323" y="26633"/>
                  </a:cubicBezTo>
                  <a:cubicBezTo>
                    <a:pt x="12347" y="26633"/>
                    <a:pt x="12370" y="26629"/>
                    <a:pt x="12392" y="26620"/>
                  </a:cubicBezTo>
                  <a:cubicBezTo>
                    <a:pt x="12399" y="26617"/>
                    <a:pt x="12406" y="26614"/>
                    <a:pt x="12412" y="26609"/>
                  </a:cubicBezTo>
                  <a:cubicBezTo>
                    <a:pt x="12419" y="26614"/>
                    <a:pt x="12424" y="26617"/>
                    <a:pt x="12432" y="26621"/>
                  </a:cubicBezTo>
                  <a:cubicBezTo>
                    <a:pt x="12532" y="26673"/>
                    <a:pt x="12639" y="26736"/>
                    <a:pt x="12750" y="26757"/>
                  </a:cubicBezTo>
                  <a:cubicBezTo>
                    <a:pt x="12760" y="26758"/>
                    <a:pt x="12770" y="26759"/>
                    <a:pt x="12778" y="26759"/>
                  </a:cubicBezTo>
                  <a:cubicBezTo>
                    <a:pt x="12782" y="26759"/>
                    <a:pt x="12786" y="26759"/>
                    <a:pt x="12790" y="26759"/>
                  </a:cubicBezTo>
                  <a:cubicBezTo>
                    <a:pt x="12887" y="26759"/>
                    <a:pt x="12973" y="26694"/>
                    <a:pt x="12988" y="26593"/>
                  </a:cubicBezTo>
                  <a:cubicBezTo>
                    <a:pt x="12991" y="26564"/>
                    <a:pt x="12989" y="26536"/>
                    <a:pt x="12981" y="26511"/>
                  </a:cubicBezTo>
                  <a:cubicBezTo>
                    <a:pt x="13017" y="26472"/>
                    <a:pt x="13046" y="26430"/>
                    <a:pt x="13073" y="26389"/>
                  </a:cubicBezTo>
                  <a:cubicBezTo>
                    <a:pt x="13120" y="26313"/>
                    <a:pt x="13156" y="26233"/>
                    <a:pt x="13194" y="26153"/>
                  </a:cubicBezTo>
                  <a:cubicBezTo>
                    <a:pt x="13224" y="26089"/>
                    <a:pt x="13252" y="26022"/>
                    <a:pt x="13268" y="25953"/>
                  </a:cubicBezTo>
                  <a:cubicBezTo>
                    <a:pt x="13288" y="25873"/>
                    <a:pt x="13298" y="25794"/>
                    <a:pt x="13305" y="25712"/>
                  </a:cubicBezTo>
                  <a:cubicBezTo>
                    <a:pt x="13314" y="25612"/>
                    <a:pt x="13315" y="25512"/>
                    <a:pt x="13316" y="25412"/>
                  </a:cubicBezTo>
                  <a:cubicBezTo>
                    <a:pt x="13317" y="25236"/>
                    <a:pt x="13301" y="25061"/>
                    <a:pt x="13302" y="24886"/>
                  </a:cubicBezTo>
                  <a:lnTo>
                    <a:pt x="13302" y="24886"/>
                  </a:lnTo>
                  <a:cubicBezTo>
                    <a:pt x="13325" y="24951"/>
                    <a:pt x="13349" y="25018"/>
                    <a:pt x="13371" y="25082"/>
                  </a:cubicBezTo>
                  <a:cubicBezTo>
                    <a:pt x="13371" y="25083"/>
                    <a:pt x="13372" y="25083"/>
                    <a:pt x="13372" y="25083"/>
                  </a:cubicBezTo>
                  <a:lnTo>
                    <a:pt x="13372" y="25084"/>
                  </a:lnTo>
                  <a:cubicBezTo>
                    <a:pt x="13372" y="25085"/>
                    <a:pt x="13373" y="25087"/>
                    <a:pt x="13375" y="25088"/>
                  </a:cubicBezTo>
                  <a:cubicBezTo>
                    <a:pt x="13375" y="25092"/>
                    <a:pt x="13376" y="25096"/>
                    <a:pt x="13378" y="25100"/>
                  </a:cubicBezTo>
                  <a:lnTo>
                    <a:pt x="13378" y="25100"/>
                  </a:lnTo>
                  <a:cubicBezTo>
                    <a:pt x="13378" y="25100"/>
                    <a:pt x="13378" y="25100"/>
                    <a:pt x="13378" y="25100"/>
                  </a:cubicBezTo>
                  <a:lnTo>
                    <a:pt x="13378" y="25100"/>
                  </a:lnTo>
                  <a:cubicBezTo>
                    <a:pt x="13442" y="25289"/>
                    <a:pt x="13499" y="25481"/>
                    <a:pt x="13589" y="25659"/>
                  </a:cubicBezTo>
                  <a:cubicBezTo>
                    <a:pt x="13634" y="25746"/>
                    <a:pt x="13679" y="25834"/>
                    <a:pt x="13734" y="25915"/>
                  </a:cubicBezTo>
                  <a:cubicBezTo>
                    <a:pt x="13786" y="25998"/>
                    <a:pt x="13841" y="26086"/>
                    <a:pt x="13913" y="26152"/>
                  </a:cubicBezTo>
                  <a:cubicBezTo>
                    <a:pt x="13982" y="26215"/>
                    <a:pt x="14058" y="26267"/>
                    <a:pt x="14143" y="26296"/>
                  </a:cubicBezTo>
                  <a:cubicBezTo>
                    <a:pt x="14141" y="26338"/>
                    <a:pt x="14153" y="26381"/>
                    <a:pt x="14182" y="26415"/>
                  </a:cubicBezTo>
                  <a:cubicBezTo>
                    <a:pt x="14218" y="26462"/>
                    <a:pt x="14266" y="26494"/>
                    <a:pt x="14326" y="26503"/>
                  </a:cubicBezTo>
                  <a:cubicBezTo>
                    <a:pt x="14336" y="26504"/>
                    <a:pt x="14345" y="26505"/>
                    <a:pt x="14355" y="26505"/>
                  </a:cubicBezTo>
                  <a:cubicBezTo>
                    <a:pt x="14404" y="26505"/>
                    <a:pt x="14449" y="26488"/>
                    <a:pt x="14491" y="26461"/>
                  </a:cubicBezTo>
                  <a:cubicBezTo>
                    <a:pt x="14558" y="26414"/>
                    <a:pt x="14612" y="26342"/>
                    <a:pt x="14661" y="26278"/>
                  </a:cubicBezTo>
                  <a:cubicBezTo>
                    <a:pt x="14695" y="26232"/>
                    <a:pt x="14727" y="26186"/>
                    <a:pt x="14759" y="26139"/>
                  </a:cubicBezTo>
                  <a:cubicBezTo>
                    <a:pt x="14798" y="26078"/>
                    <a:pt x="14828" y="26014"/>
                    <a:pt x="14853" y="25946"/>
                  </a:cubicBezTo>
                  <a:cubicBezTo>
                    <a:pt x="14890" y="25852"/>
                    <a:pt x="14915" y="25754"/>
                    <a:pt x="14939" y="25656"/>
                  </a:cubicBezTo>
                  <a:cubicBezTo>
                    <a:pt x="14962" y="25562"/>
                    <a:pt x="14978" y="25467"/>
                    <a:pt x="14988" y="25369"/>
                  </a:cubicBezTo>
                  <a:cubicBezTo>
                    <a:pt x="15004" y="25235"/>
                    <a:pt x="15013" y="25100"/>
                    <a:pt x="15017" y="24965"/>
                  </a:cubicBezTo>
                  <a:cubicBezTo>
                    <a:pt x="15031" y="24995"/>
                    <a:pt x="15047" y="25024"/>
                    <a:pt x="15062" y="25055"/>
                  </a:cubicBezTo>
                  <a:cubicBezTo>
                    <a:pt x="15124" y="25178"/>
                    <a:pt x="15185" y="25306"/>
                    <a:pt x="15260" y="25420"/>
                  </a:cubicBezTo>
                  <a:cubicBezTo>
                    <a:pt x="15302" y="25484"/>
                    <a:pt x="15342" y="25548"/>
                    <a:pt x="15389" y="25609"/>
                  </a:cubicBezTo>
                  <a:cubicBezTo>
                    <a:pt x="15430" y="25662"/>
                    <a:pt x="15473" y="25714"/>
                    <a:pt x="15517" y="25767"/>
                  </a:cubicBezTo>
                  <a:cubicBezTo>
                    <a:pt x="15613" y="25880"/>
                    <a:pt x="15724" y="25992"/>
                    <a:pt x="15855" y="26064"/>
                  </a:cubicBezTo>
                  <a:cubicBezTo>
                    <a:pt x="15929" y="26105"/>
                    <a:pt x="16017" y="26128"/>
                    <a:pt x="16103" y="26132"/>
                  </a:cubicBezTo>
                  <a:cubicBezTo>
                    <a:pt x="16114" y="26133"/>
                    <a:pt x="16125" y="26133"/>
                    <a:pt x="16137" y="26133"/>
                  </a:cubicBezTo>
                  <a:cubicBezTo>
                    <a:pt x="16148" y="26133"/>
                    <a:pt x="16159" y="26133"/>
                    <a:pt x="16170" y="26132"/>
                  </a:cubicBezTo>
                  <a:cubicBezTo>
                    <a:pt x="16215" y="26129"/>
                    <a:pt x="16256" y="26120"/>
                    <a:pt x="16297" y="26102"/>
                  </a:cubicBezTo>
                  <a:cubicBezTo>
                    <a:pt x="16346" y="26080"/>
                    <a:pt x="16383" y="26042"/>
                    <a:pt x="16417" y="26002"/>
                  </a:cubicBezTo>
                  <a:cubicBezTo>
                    <a:pt x="16456" y="25954"/>
                    <a:pt x="16478" y="25885"/>
                    <a:pt x="16488" y="25826"/>
                  </a:cubicBezTo>
                  <a:cubicBezTo>
                    <a:pt x="16494" y="25795"/>
                    <a:pt x="16500" y="25763"/>
                    <a:pt x="16500" y="25731"/>
                  </a:cubicBezTo>
                  <a:cubicBezTo>
                    <a:pt x="16498" y="25706"/>
                    <a:pt x="16496" y="25682"/>
                    <a:pt x="16494" y="25658"/>
                  </a:cubicBezTo>
                  <a:cubicBezTo>
                    <a:pt x="16485" y="25597"/>
                    <a:pt x="16476" y="25537"/>
                    <a:pt x="16465" y="25476"/>
                  </a:cubicBezTo>
                  <a:cubicBezTo>
                    <a:pt x="16462" y="25457"/>
                    <a:pt x="16458" y="25435"/>
                    <a:pt x="16455" y="25414"/>
                  </a:cubicBezTo>
                  <a:cubicBezTo>
                    <a:pt x="16472" y="25343"/>
                    <a:pt x="16485" y="25269"/>
                    <a:pt x="16489" y="25196"/>
                  </a:cubicBezTo>
                  <a:cubicBezTo>
                    <a:pt x="16497" y="25080"/>
                    <a:pt x="16493" y="24963"/>
                    <a:pt x="16485" y="24845"/>
                  </a:cubicBezTo>
                  <a:cubicBezTo>
                    <a:pt x="16479" y="24757"/>
                    <a:pt x="16471" y="24668"/>
                    <a:pt x="16460" y="24578"/>
                  </a:cubicBezTo>
                  <a:cubicBezTo>
                    <a:pt x="16453" y="24533"/>
                    <a:pt x="16448" y="24487"/>
                    <a:pt x="16439" y="24441"/>
                  </a:cubicBezTo>
                  <a:cubicBezTo>
                    <a:pt x="16431" y="24393"/>
                    <a:pt x="16425" y="24345"/>
                    <a:pt x="16407" y="24301"/>
                  </a:cubicBezTo>
                  <a:cubicBezTo>
                    <a:pt x="16377" y="24232"/>
                    <a:pt x="16313" y="24193"/>
                    <a:pt x="16247" y="24189"/>
                  </a:cubicBezTo>
                  <a:cubicBezTo>
                    <a:pt x="16223" y="24052"/>
                    <a:pt x="16194" y="23919"/>
                    <a:pt x="16155" y="23786"/>
                  </a:cubicBezTo>
                  <a:cubicBezTo>
                    <a:pt x="16101" y="23603"/>
                    <a:pt x="16045" y="23421"/>
                    <a:pt x="15986" y="23239"/>
                  </a:cubicBezTo>
                  <a:cubicBezTo>
                    <a:pt x="15867" y="22864"/>
                    <a:pt x="15782" y="22480"/>
                    <a:pt x="15684" y="22098"/>
                  </a:cubicBezTo>
                  <a:cubicBezTo>
                    <a:pt x="15587" y="21716"/>
                    <a:pt x="15475" y="21338"/>
                    <a:pt x="15344" y="20965"/>
                  </a:cubicBezTo>
                  <a:cubicBezTo>
                    <a:pt x="15210" y="20584"/>
                    <a:pt x="15057" y="20212"/>
                    <a:pt x="14924" y="19832"/>
                  </a:cubicBezTo>
                  <a:lnTo>
                    <a:pt x="14924" y="19832"/>
                  </a:lnTo>
                  <a:cubicBezTo>
                    <a:pt x="14857" y="19629"/>
                    <a:pt x="14792" y="19426"/>
                    <a:pt x="14727" y="19222"/>
                  </a:cubicBezTo>
                  <a:cubicBezTo>
                    <a:pt x="14662" y="19022"/>
                    <a:pt x="14590" y="18825"/>
                    <a:pt x="14521" y="18625"/>
                  </a:cubicBezTo>
                  <a:lnTo>
                    <a:pt x="14521" y="18625"/>
                  </a:lnTo>
                  <a:cubicBezTo>
                    <a:pt x="14522" y="18627"/>
                    <a:pt x="14522" y="18628"/>
                    <a:pt x="14523" y="18630"/>
                  </a:cubicBezTo>
                  <a:cubicBezTo>
                    <a:pt x="14520" y="18622"/>
                    <a:pt x="14517" y="18614"/>
                    <a:pt x="14515" y="18606"/>
                  </a:cubicBezTo>
                  <a:lnTo>
                    <a:pt x="14515" y="18606"/>
                  </a:lnTo>
                  <a:cubicBezTo>
                    <a:pt x="14517" y="18613"/>
                    <a:pt x="14519" y="18619"/>
                    <a:pt x="14521" y="18625"/>
                  </a:cubicBezTo>
                  <a:lnTo>
                    <a:pt x="14521" y="18625"/>
                  </a:lnTo>
                  <a:cubicBezTo>
                    <a:pt x="14519" y="18619"/>
                    <a:pt x="14517" y="18612"/>
                    <a:pt x="14515" y="18606"/>
                  </a:cubicBezTo>
                  <a:lnTo>
                    <a:pt x="14515" y="18606"/>
                  </a:lnTo>
                  <a:cubicBezTo>
                    <a:pt x="14515" y="18606"/>
                    <a:pt x="14515" y="18606"/>
                    <a:pt x="14515" y="18606"/>
                  </a:cubicBezTo>
                  <a:lnTo>
                    <a:pt x="14515" y="18606"/>
                  </a:lnTo>
                  <a:cubicBezTo>
                    <a:pt x="14515" y="18606"/>
                    <a:pt x="14515" y="18606"/>
                    <a:pt x="14515" y="18606"/>
                  </a:cubicBezTo>
                  <a:lnTo>
                    <a:pt x="14515" y="18606"/>
                  </a:lnTo>
                  <a:cubicBezTo>
                    <a:pt x="14515" y="18606"/>
                    <a:pt x="14515" y="18606"/>
                    <a:pt x="14515" y="18606"/>
                  </a:cubicBezTo>
                  <a:lnTo>
                    <a:pt x="14515" y="18606"/>
                  </a:lnTo>
                  <a:cubicBezTo>
                    <a:pt x="14457" y="18432"/>
                    <a:pt x="14400" y="18260"/>
                    <a:pt x="14335" y="18088"/>
                  </a:cubicBezTo>
                  <a:cubicBezTo>
                    <a:pt x="14288" y="17959"/>
                    <a:pt x="14234" y="17833"/>
                    <a:pt x="14183" y="17704"/>
                  </a:cubicBezTo>
                  <a:cubicBezTo>
                    <a:pt x="14153" y="17611"/>
                    <a:pt x="14122" y="17519"/>
                    <a:pt x="14089" y="17427"/>
                  </a:cubicBezTo>
                  <a:cubicBezTo>
                    <a:pt x="14074" y="17373"/>
                    <a:pt x="14061" y="17321"/>
                    <a:pt x="14049" y="17266"/>
                  </a:cubicBezTo>
                  <a:cubicBezTo>
                    <a:pt x="14040" y="17225"/>
                    <a:pt x="14015" y="17192"/>
                    <a:pt x="13983" y="17168"/>
                  </a:cubicBezTo>
                  <a:cubicBezTo>
                    <a:pt x="13960" y="17116"/>
                    <a:pt x="13937" y="17066"/>
                    <a:pt x="13913" y="17014"/>
                  </a:cubicBezTo>
                  <a:cubicBezTo>
                    <a:pt x="13866" y="16913"/>
                    <a:pt x="13819" y="16812"/>
                    <a:pt x="13776" y="16709"/>
                  </a:cubicBezTo>
                  <a:cubicBezTo>
                    <a:pt x="13775" y="16702"/>
                    <a:pt x="13775" y="16695"/>
                    <a:pt x="13774" y="16688"/>
                  </a:cubicBezTo>
                  <a:cubicBezTo>
                    <a:pt x="13768" y="16654"/>
                    <a:pt x="13754" y="16626"/>
                    <a:pt x="13743" y="16595"/>
                  </a:cubicBezTo>
                  <a:cubicBezTo>
                    <a:pt x="13727" y="16552"/>
                    <a:pt x="13711" y="16510"/>
                    <a:pt x="13694" y="16468"/>
                  </a:cubicBezTo>
                  <a:cubicBezTo>
                    <a:pt x="13680" y="16430"/>
                    <a:pt x="13666" y="16393"/>
                    <a:pt x="13652" y="16357"/>
                  </a:cubicBezTo>
                  <a:cubicBezTo>
                    <a:pt x="13633" y="16309"/>
                    <a:pt x="13618" y="16262"/>
                    <a:pt x="13588" y="16220"/>
                  </a:cubicBezTo>
                  <a:cubicBezTo>
                    <a:pt x="13567" y="16186"/>
                    <a:pt x="13532" y="16165"/>
                    <a:pt x="13495" y="16154"/>
                  </a:cubicBezTo>
                  <a:cubicBezTo>
                    <a:pt x="13492" y="16148"/>
                    <a:pt x="13489" y="16141"/>
                    <a:pt x="13487" y="16134"/>
                  </a:cubicBezTo>
                  <a:cubicBezTo>
                    <a:pt x="13481" y="16117"/>
                    <a:pt x="13476" y="16098"/>
                    <a:pt x="13472" y="16081"/>
                  </a:cubicBezTo>
                  <a:cubicBezTo>
                    <a:pt x="13471" y="16073"/>
                    <a:pt x="13469" y="16065"/>
                    <a:pt x="13468" y="16057"/>
                  </a:cubicBezTo>
                  <a:cubicBezTo>
                    <a:pt x="13468" y="16047"/>
                    <a:pt x="13468" y="16036"/>
                    <a:pt x="13468" y="16025"/>
                  </a:cubicBezTo>
                  <a:cubicBezTo>
                    <a:pt x="13469" y="16015"/>
                    <a:pt x="13471" y="16005"/>
                    <a:pt x="13472" y="15993"/>
                  </a:cubicBezTo>
                  <a:cubicBezTo>
                    <a:pt x="13474" y="15988"/>
                    <a:pt x="13476" y="15981"/>
                    <a:pt x="13477" y="15974"/>
                  </a:cubicBezTo>
                  <a:cubicBezTo>
                    <a:pt x="13520" y="15861"/>
                    <a:pt x="13540" y="15741"/>
                    <a:pt x="13562" y="15623"/>
                  </a:cubicBezTo>
                  <a:cubicBezTo>
                    <a:pt x="13586" y="15487"/>
                    <a:pt x="13596" y="15354"/>
                    <a:pt x="13571" y="15218"/>
                  </a:cubicBezTo>
                  <a:cubicBezTo>
                    <a:pt x="13522" y="14960"/>
                    <a:pt x="13451" y="14706"/>
                    <a:pt x="13394" y="14450"/>
                  </a:cubicBezTo>
                  <a:cubicBezTo>
                    <a:pt x="13363" y="14285"/>
                    <a:pt x="13336" y="14119"/>
                    <a:pt x="13301" y="13954"/>
                  </a:cubicBezTo>
                  <a:cubicBezTo>
                    <a:pt x="13267" y="13791"/>
                    <a:pt x="13224" y="13631"/>
                    <a:pt x="13181" y="13468"/>
                  </a:cubicBezTo>
                  <a:cubicBezTo>
                    <a:pt x="13140" y="13315"/>
                    <a:pt x="13105" y="13161"/>
                    <a:pt x="13065" y="13008"/>
                  </a:cubicBezTo>
                  <a:cubicBezTo>
                    <a:pt x="13023" y="12852"/>
                    <a:pt x="12975" y="12699"/>
                    <a:pt x="12930" y="12543"/>
                  </a:cubicBezTo>
                  <a:cubicBezTo>
                    <a:pt x="12874" y="12355"/>
                    <a:pt x="12831" y="12163"/>
                    <a:pt x="12789" y="11969"/>
                  </a:cubicBezTo>
                  <a:cubicBezTo>
                    <a:pt x="12744" y="11767"/>
                    <a:pt x="12692" y="11567"/>
                    <a:pt x="12636" y="11368"/>
                  </a:cubicBezTo>
                  <a:cubicBezTo>
                    <a:pt x="12526" y="10984"/>
                    <a:pt x="12391" y="10609"/>
                    <a:pt x="12262" y="10231"/>
                  </a:cubicBezTo>
                  <a:cubicBezTo>
                    <a:pt x="12177" y="9977"/>
                    <a:pt x="12104" y="9721"/>
                    <a:pt x="12014" y="9469"/>
                  </a:cubicBezTo>
                  <a:cubicBezTo>
                    <a:pt x="11967" y="9339"/>
                    <a:pt x="11920" y="9209"/>
                    <a:pt x="11874" y="9080"/>
                  </a:cubicBezTo>
                  <a:cubicBezTo>
                    <a:pt x="11853" y="9018"/>
                    <a:pt x="11830" y="8956"/>
                    <a:pt x="11807" y="8895"/>
                  </a:cubicBezTo>
                  <a:cubicBezTo>
                    <a:pt x="11776" y="8817"/>
                    <a:pt x="11746" y="8733"/>
                    <a:pt x="11696" y="8666"/>
                  </a:cubicBezTo>
                  <a:cubicBezTo>
                    <a:pt x="11662" y="8619"/>
                    <a:pt x="11607" y="8594"/>
                    <a:pt x="11551" y="8594"/>
                  </a:cubicBezTo>
                  <a:cubicBezTo>
                    <a:pt x="11546" y="8584"/>
                    <a:pt x="11542" y="8574"/>
                    <a:pt x="11537" y="8564"/>
                  </a:cubicBezTo>
                  <a:cubicBezTo>
                    <a:pt x="11531" y="8551"/>
                    <a:pt x="11526" y="8539"/>
                    <a:pt x="11521" y="8526"/>
                  </a:cubicBezTo>
                  <a:cubicBezTo>
                    <a:pt x="11519" y="8524"/>
                    <a:pt x="11519" y="8521"/>
                    <a:pt x="11518" y="8517"/>
                  </a:cubicBezTo>
                  <a:cubicBezTo>
                    <a:pt x="11518" y="8517"/>
                    <a:pt x="11518" y="8516"/>
                    <a:pt x="11518" y="8516"/>
                  </a:cubicBezTo>
                  <a:lnTo>
                    <a:pt x="11516" y="8516"/>
                  </a:lnTo>
                  <a:cubicBezTo>
                    <a:pt x="11518" y="8513"/>
                    <a:pt x="11518" y="8510"/>
                    <a:pt x="11518" y="8508"/>
                  </a:cubicBezTo>
                  <a:lnTo>
                    <a:pt x="11518" y="8508"/>
                  </a:lnTo>
                  <a:cubicBezTo>
                    <a:pt x="11516" y="8509"/>
                    <a:pt x="11516" y="8510"/>
                    <a:pt x="11516" y="8513"/>
                  </a:cubicBezTo>
                  <a:cubicBezTo>
                    <a:pt x="11516" y="8508"/>
                    <a:pt x="11516" y="8502"/>
                    <a:pt x="11518" y="8499"/>
                  </a:cubicBezTo>
                  <a:cubicBezTo>
                    <a:pt x="11530" y="8449"/>
                    <a:pt x="11545" y="8401"/>
                    <a:pt x="11560" y="8353"/>
                  </a:cubicBezTo>
                  <a:cubicBezTo>
                    <a:pt x="11587" y="8347"/>
                    <a:pt x="11612" y="8337"/>
                    <a:pt x="11636" y="8318"/>
                  </a:cubicBezTo>
                  <a:cubicBezTo>
                    <a:pt x="11676" y="8287"/>
                    <a:pt x="11698" y="8246"/>
                    <a:pt x="11718" y="8202"/>
                  </a:cubicBezTo>
                  <a:cubicBezTo>
                    <a:pt x="11744" y="8146"/>
                    <a:pt x="11754" y="8078"/>
                    <a:pt x="11760" y="8017"/>
                  </a:cubicBezTo>
                  <a:cubicBezTo>
                    <a:pt x="11767" y="7940"/>
                    <a:pt x="11771" y="7862"/>
                    <a:pt x="11768" y="7784"/>
                  </a:cubicBezTo>
                  <a:cubicBezTo>
                    <a:pt x="11765" y="7654"/>
                    <a:pt x="11752" y="7524"/>
                    <a:pt x="11741" y="7392"/>
                  </a:cubicBezTo>
                  <a:cubicBezTo>
                    <a:pt x="11737" y="7343"/>
                    <a:pt x="11727" y="7291"/>
                    <a:pt x="11721" y="7242"/>
                  </a:cubicBezTo>
                  <a:cubicBezTo>
                    <a:pt x="11715" y="7202"/>
                    <a:pt x="11712" y="7161"/>
                    <a:pt x="11705" y="7121"/>
                  </a:cubicBezTo>
                  <a:cubicBezTo>
                    <a:pt x="11666" y="6921"/>
                    <a:pt x="11624" y="6721"/>
                    <a:pt x="11575" y="6522"/>
                  </a:cubicBezTo>
                  <a:cubicBezTo>
                    <a:pt x="11524" y="6319"/>
                    <a:pt x="11473" y="6117"/>
                    <a:pt x="11424" y="5913"/>
                  </a:cubicBezTo>
                  <a:cubicBezTo>
                    <a:pt x="11381" y="5734"/>
                    <a:pt x="11345" y="5552"/>
                    <a:pt x="11308" y="5370"/>
                  </a:cubicBezTo>
                  <a:cubicBezTo>
                    <a:pt x="11298" y="5309"/>
                    <a:pt x="11287" y="5247"/>
                    <a:pt x="11276" y="5184"/>
                  </a:cubicBezTo>
                  <a:cubicBezTo>
                    <a:pt x="11243" y="4992"/>
                    <a:pt x="11220" y="4797"/>
                    <a:pt x="11180" y="4606"/>
                  </a:cubicBezTo>
                  <a:cubicBezTo>
                    <a:pt x="11138" y="4409"/>
                    <a:pt x="11091" y="4213"/>
                    <a:pt x="11038" y="4019"/>
                  </a:cubicBezTo>
                  <a:cubicBezTo>
                    <a:pt x="11012" y="3923"/>
                    <a:pt x="10986" y="3828"/>
                    <a:pt x="10957" y="3732"/>
                  </a:cubicBezTo>
                  <a:cubicBezTo>
                    <a:pt x="10927" y="3633"/>
                    <a:pt x="10895" y="3536"/>
                    <a:pt x="10869" y="3437"/>
                  </a:cubicBezTo>
                  <a:cubicBezTo>
                    <a:pt x="10821" y="3251"/>
                    <a:pt x="10779" y="3065"/>
                    <a:pt x="10730" y="2880"/>
                  </a:cubicBezTo>
                  <a:cubicBezTo>
                    <a:pt x="10710" y="2809"/>
                    <a:pt x="10648" y="2757"/>
                    <a:pt x="10579" y="2746"/>
                  </a:cubicBezTo>
                  <a:cubicBezTo>
                    <a:pt x="10572" y="2692"/>
                    <a:pt x="10565" y="2639"/>
                    <a:pt x="10558" y="2585"/>
                  </a:cubicBezTo>
                  <a:cubicBezTo>
                    <a:pt x="10600" y="2545"/>
                    <a:pt x="10624" y="2488"/>
                    <a:pt x="10614" y="2428"/>
                  </a:cubicBezTo>
                  <a:cubicBezTo>
                    <a:pt x="10589" y="2276"/>
                    <a:pt x="10574" y="2123"/>
                    <a:pt x="10535" y="1972"/>
                  </a:cubicBezTo>
                  <a:cubicBezTo>
                    <a:pt x="10515" y="1894"/>
                    <a:pt x="10492" y="1815"/>
                    <a:pt x="10461" y="1740"/>
                  </a:cubicBezTo>
                  <a:cubicBezTo>
                    <a:pt x="10431" y="1670"/>
                    <a:pt x="10400" y="1600"/>
                    <a:pt x="10374" y="1529"/>
                  </a:cubicBezTo>
                  <a:cubicBezTo>
                    <a:pt x="10344" y="1439"/>
                    <a:pt x="10311" y="1349"/>
                    <a:pt x="10280" y="1258"/>
                  </a:cubicBezTo>
                  <a:cubicBezTo>
                    <a:pt x="10232" y="1104"/>
                    <a:pt x="10180" y="951"/>
                    <a:pt x="10089" y="814"/>
                  </a:cubicBezTo>
                  <a:cubicBezTo>
                    <a:pt x="10044" y="744"/>
                    <a:pt x="9996" y="675"/>
                    <a:pt x="9946" y="608"/>
                  </a:cubicBezTo>
                  <a:cubicBezTo>
                    <a:pt x="9900" y="544"/>
                    <a:pt x="9855" y="479"/>
                    <a:pt x="9801" y="419"/>
                  </a:cubicBezTo>
                  <a:cubicBezTo>
                    <a:pt x="9746" y="357"/>
                    <a:pt x="9686" y="301"/>
                    <a:pt x="9618" y="253"/>
                  </a:cubicBezTo>
                  <a:cubicBezTo>
                    <a:pt x="9568" y="218"/>
                    <a:pt x="9512" y="192"/>
                    <a:pt x="9455" y="168"/>
                  </a:cubicBezTo>
                  <a:cubicBezTo>
                    <a:pt x="9332" y="116"/>
                    <a:pt x="9208" y="63"/>
                    <a:pt x="9077" y="36"/>
                  </a:cubicBezTo>
                  <a:cubicBezTo>
                    <a:pt x="8980" y="15"/>
                    <a:pt x="8883" y="0"/>
                    <a:pt x="87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8" name="Google Shape;4778;p59"/>
            <p:cNvSpPr/>
            <p:nvPr/>
          </p:nvSpPr>
          <p:spPr>
            <a:xfrm>
              <a:off x="6917400" y="1487275"/>
              <a:ext cx="275" cy="100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0" y="0"/>
                  </a:moveTo>
                  <a:lnTo>
                    <a:pt x="10" y="0"/>
                  </a:lnTo>
                  <a:cubicBezTo>
                    <a:pt x="7" y="0"/>
                    <a:pt x="5" y="1"/>
                    <a:pt x="2" y="3"/>
                  </a:cubicBezTo>
                  <a:lnTo>
                    <a:pt x="2" y="3"/>
                  </a:lnTo>
                  <a:cubicBezTo>
                    <a:pt x="2" y="3"/>
                    <a:pt x="3" y="3"/>
                    <a:pt x="3" y="3"/>
                  </a:cubicBezTo>
                  <a:cubicBezTo>
                    <a:pt x="6" y="1"/>
                    <a:pt x="8" y="0"/>
                    <a:pt x="10" y="0"/>
                  </a:cubicBezTo>
                  <a:close/>
                  <a:moveTo>
                    <a:pt x="2" y="3"/>
                  </a:moveTo>
                  <a:cubicBezTo>
                    <a:pt x="1" y="3"/>
                    <a:pt x="1" y="3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248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9" name="Google Shape;4779;p59"/>
            <p:cNvSpPr/>
            <p:nvPr/>
          </p:nvSpPr>
          <p:spPr>
            <a:xfrm>
              <a:off x="6868075" y="1437650"/>
              <a:ext cx="74525" cy="68100"/>
            </a:xfrm>
            <a:custGeom>
              <a:avLst/>
              <a:gdLst/>
              <a:ahLst/>
              <a:cxnLst/>
              <a:rect l="l" t="t" r="r" b="b"/>
              <a:pathLst>
                <a:path w="2981" h="2724" extrusionOk="0">
                  <a:moveTo>
                    <a:pt x="1384" y="1960"/>
                  </a:moveTo>
                  <a:lnTo>
                    <a:pt x="1384" y="1960"/>
                  </a:lnTo>
                  <a:cubicBezTo>
                    <a:pt x="1384" y="1960"/>
                    <a:pt x="1385" y="1960"/>
                    <a:pt x="1385" y="1960"/>
                  </a:cubicBezTo>
                  <a:lnTo>
                    <a:pt x="1385" y="1960"/>
                  </a:lnTo>
                  <a:cubicBezTo>
                    <a:pt x="1385" y="1960"/>
                    <a:pt x="1384" y="1960"/>
                    <a:pt x="1384" y="1960"/>
                  </a:cubicBezTo>
                  <a:close/>
                  <a:moveTo>
                    <a:pt x="1983" y="1983"/>
                  </a:moveTo>
                  <a:lnTo>
                    <a:pt x="1983" y="1983"/>
                  </a:lnTo>
                  <a:cubicBezTo>
                    <a:pt x="1981" y="1984"/>
                    <a:pt x="1978" y="1985"/>
                    <a:pt x="1975" y="1987"/>
                  </a:cubicBezTo>
                  <a:lnTo>
                    <a:pt x="1975" y="1987"/>
                  </a:lnTo>
                  <a:cubicBezTo>
                    <a:pt x="1978" y="1986"/>
                    <a:pt x="1981" y="1984"/>
                    <a:pt x="1983" y="1983"/>
                  </a:cubicBezTo>
                  <a:close/>
                  <a:moveTo>
                    <a:pt x="1972" y="1989"/>
                  </a:moveTo>
                  <a:lnTo>
                    <a:pt x="1972" y="1989"/>
                  </a:lnTo>
                  <a:cubicBezTo>
                    <a:pt x="1970" y="1990"/>
                    <a:pt x="1967" y="1991"/>
                    <a:pt x="1965" y="1992"/>
                  </a:cubicBezTo>
                  <a:cubicBezTo>
                    <a:pt x="1966" y="1992"/>
                    <a:pt x="1967" y="1991"/>
                    <a:pt x="1968" y="1990"/>
                  </a:cubicBezTo>
                  <a:lnTo>
                    <a:pt x="1968" y="1990"/>
                  </a:lnTo>
                  <a:cubicBezTo>
                    <a:pt x="1970" y="1990"/>
                    <a:pt x="1971" y="1989"/>
                    <a:pt x="1972" y="1989"/>
                  </a:cubicBezTo>
                  <a:close/>
                  <a:moveTo>
                    <a:pt x="2962" y="0"/>
                  </a:moveTo>
                  <a:cubicBezTo>
                    <a:pt x="2920" y="103"/>
                    <a:pt x="2875" y="206"/>
                    <a:pt x="2828" y="307"/>
                  </a:cubicBezTo>
                  <a:cubicBezTo>
                    <a:pt x="2784" y="404"/>
                    <a:pt x="2738" y="499"/>
                    <a:pt x="2690" y="595"/>
                  </a:cubicBezTo>
                  <a:cubicBezTo>
                    <a:pt x="2671" y="636"/>
                    <a:pt x="2649" y="674"/>
                    <a:pt x="2628" y="714"/>
                  </a:cubicBezTo>
                  <a:cubicBezTo>
                    <a:pt x="2599" y="768"/>
                    <a:pt x="2571" y="827"/>
                    <a:pt x="2525" y="869"/>
                  </a:cubicBezTo>
                  <a:cubicBezTo>
                    <a:pt x="2521" y="873"/>
                    <a:pt x="2515" y="877"/>
                    <a:pt x="2509" y="881"/>
                  </a:cubicBezTo>
                  <a:cubicBezTo>
                    <a:pt x="2506" y="915"/>
                    <a:pt x="2504" y="948"/>
                    <a:pt x="2500" y="982"/>
                  </a:cubicBezTo>
                  <a:cubicBezTo>
                    <a:pt x="2489" y="1079"/>
                    <a:pt x="2477" y="1172"/>
                    <a:pt x="2460" y="1267"/>
                  </a:cubicBezTo>
                  <a:cubicBezTo>
                    <a:pt x="2427" y="1422"/>
                    <a:pt x="2388" y="1575"/>
                    <a:pt x="2338" y="1725"/>
                  </a:cubicBezTo>
                  <a:cubicBezTo>
                    <a:pt x="2326" y="1755"/>
                    <a:pt x="2314" y="1785"/>
                    <a:pt x="2299" y="1814"/>
                  </a:cubicBezTo>
                  <a:cubicBezTo>
                    <a:pt x="2287" y="1837"/>
                    <a:pt x="2275" y="1858"/>
                    <a:pt x="2261" y="1879"/>
                  </a:cubicBezTo>
                  <a:cubicBezTo>
                    <a:pt x="2231" y="1921"/>
                    <a:pt x="2201" y="1961"/>
                    <a:pt x="2170" y="2001"/>
                  </a:cubicBezTo>
                  <a:cubicBezTo>
                    <a:pt x="2158" y="1993"/>
                    <a:pt x="2148" y="1983"/>
                    <a:pt x="2134" y="1977"/>
                  </a:cubicBezTo>
                  <a:cubicBezTo>
                    <a:pt x="2111" y="1969"/>
                    <a:pt x="2089" y="1966"/>
                    <a:pt x="2067" y="1966"/>
                  </a:cubicBezTo>
                  <a:cubicBezTo>
                    <a:pt x="2036" y="1966"/>
                    <a:pt x="2007" y="1973"/>
                    <a:pt x="1976" y="1988"/>
                  </a:cubicBezTo>
                  <a:lnTo>
                    <a:pt x="1972" y="1989"/>
                  </a:lnTo>
                  <a:cubicBezTo>
                    <a:pt x="1973" y="1988"/>
                    <a:pt x="1974" y="1988"/>
                    <a:pt x="1975" y="1987"/>
                  </a:cubicBezTo>
                  <a:lnTo>
                    <a:pt x="1975" y="1987"/>
                  </a:lnTo>
                  <a:cubicBezTo>
                    <a:pt x="1973" y="1988"/>
                    <a:pt x="1971" y="1989"/>
                    <a:pt x="1969" y="1990"/>
                  </a:cubicBezTo>
                  <a:lnTo>
                    <a:pt x="1969" y="1990"/>
                  </a:lnTo>
                  <a:cubicBezTo>
                    <a:pt x="1969" y="1990"/>
                    <a:pt x="1970" y="1989"/>
                    <a:pt x="1971" y="1989"/>
                  </a:cubicBezTo>
                  <a:lnTo>
                    <a:pt x="1971" y="1989"/>
                  </a:lnTo>
                  <a:cubicBezTo>
                    <a:pt x="1968" y="1990"/>
                    <a:pt x="1965" y="1991"/>
                    <a:pt x="1963" y="1991"/>
                  </a:cubicBezTo>
                  <a:cubicBezTo>
                    <a:pt x="1964" y="1991"/>
                    <a:pt x="1966" y="1991"/>
                    <a:pt x="1968" y="1990"/>
                  </a:cubicBezTo>
                  <a:lnTo>
                    <a:pt x="1968" y="1990"/>
                  </a:lnTo>
                  <a:cubicBezTo>
                    <a:pt x="1966" y="1991"/>
                    <a:pt x="1964" y="1992"/>
                    <a:pt x="1963" y="1992"/>
                  </a:cubicBezTo>
                  <a:cubicBezTo>
                    <a:pt x="1959" y="1992"/>
                    <a:pt x="1957" y="1993"/>
                    <a:pt x="1955" y="1994"/>
                  </a:cubicBezTo>
                  <a:cubicBezTo>
                    <a:pt x="1934" y="1998"/>
                    <a:pt x="1914" y="2000"/>
                    <a:pt x="1893" y="2004"/>
                  </a:cubicBezTo>
                  <a:cubicBezTo>
                    <a:pt x="1868" y="2005"/>
                    <a:pt x="1844" y="2006"/>
                    <a:pt x="1819" y="2006"/>
                  </a:cubicBezTo>
                  <a:cubicBezTo>
                    <a:pt x="1802" y="2006"/>
                    <a:pt x="1785" y="2005"/>
                    <a:pt x="1767" y="2005"/>
                  </a:cubicBezTo>
                  <a:cubicBezTo>
                    <a:pt x="1638" y="1994"/>
                    <a:pt x="1512" y="1981"/>
                    <a:pt x="1385" y="1960"/>
                  </a:cubicBezTo>
                  <a:lnTo>
                    <a:pt x="1385" y="1960"/>
                  </a:lnTo>
                  <a:cubicBezTo>
                    <a:pt x="1386" y="1960"/>
                    <a:pt x="1386" y="1961"/>
                    <a:pt x="1387" y="1961"/>
                  </a:cubicBezTo>
                  <a:lnTo>
                    <a:pt x="1387" y="1961"/>
                  </a:lnTo>
                  <a:cubicBezTo>
                    <a:pt x="1378" y="1960"/>
                    <a:pt x="1368" y="1959"/>
                    <a:pt x="1359" y="1959"/>
                  </a:cubicBezTo>
                  <a:cubicBezTo>
                    <a:pt x="1337" y="1959"/>
                    <a:pt x="1317" y="1963"/>
                    <a:pt x="1297" y="1969"/>
                  </a:cubicBezTo>
                  <a:cubicBezTo>
                    <a:pt x="1302" y="1909"/>
                    <a:pt x="1281" y="1849"/>
                    <a:pt x="1231" y="1809"/>
                  </a:cubicBezTo>
                  <a:cubicBezTo>
                    <a:pt x="1205" y="1790"/>
                    <a:pt x="1174" y="1778"/>
                    <a:pt x="1142" y="1774"/>
                  </a:cubicBezTo>
                  <a:cubicBezTo>
                    <a:pt x="1138" y="1770"/>
                    <a:pt x="1135" y="1768"/>
                    <a:pt x="1131" y="1765"/>
                  </a:cubicBezTo>
                  <a:cubicBezTo>
                    <a:pt x="1126" y="1757"/>
                    <a:pt x="1122" y="1747"/>
                    <a:pt x="1114" y="1739"/>
                  </a:cubicBezTo>
                  <a:cubicBezTo>
                    <a:pt x="1079" y="1704"/>
                    <a:pt x="1029" y="1685"/>
                    <a:pt x="980" y="1685"/>
                  </a:cubicBezTo>
                  <a:cubicBezTo>
                    <a:pt x="933" y="1685"/>
                    <a:pt x="886" y="1702"/>
                    <a:pt x="852" y="1738"/>
                  </a:cubicBezTo>
                  <a:cubicBezTo>
                    <a:pt x="827" y="1767"/>
                    <a:pt x="798" y="1793"/>
                    <a:pt x="770" y="1821"/>
                  </a:cubicBezTo>
                  <a:cubicBezTo>
                    <a:pt x="741" y="1803"/>
                    <a:pt x="708" y="1793"/>
                    <a:pt x="674" y="1793"/>
                  </a:cubicBezTo>
                  <a:cubicBezTo>
                    <a:pt x="652" y="1793"/>
                    <a:pt x="630" y="1797"/>
                    <a:pt x="609" y="1807"/>
                  </a:cubicBezTo>
                  <a:cubicBezTo>
                    <a:pt x="556" y="1829"/>
                    <a:pt x="503" y="1853"/>
                    <a:pt x="449" y="1874"/>
                  </a:cubicBezTo>
                  <a:cubicBezTo>
                    <a:pt x="401" y="1893"/>
                    <a:pt x="350" y="1909"/>
                    <a:pt x="305" y="1930"/>
                  </a:cubicBezTo>
                  <a:cubicBezTo>
                    <a:pt x="238" y="1962"/>
                    <a:pt x="195" y="2026"/>
                    <a:pt x="192" y="2096"/>
                  </a:cubicBezTo>
                  <a:cubicBezTo>
                    <a:pt x="191" y="2096"/>
                    <a:pt x="190" y="2096"/>
                    <a:pt x="189" y="2096"/>
                  </a:cubicBezTo>
                  <a:cubicBezTo>
                    <a:pt x="100" y="2096"/>
                    <a:pt x="19" y="2168"/>
                    <a:pt x="7" y="2256"/>
                  </a:cubicBezTo>
                  <a:cubicBezTo>
                    <a:pt x="1" y="2314"/>
                    <a:pt x="23" y="2365"/>
                    <a:pt x="60" y="2403"/>
                  </a:cubicBezTo>
                  <a:cubicBezTo>
                    <a:pt x="70" y="2453"/>
                    <a:pt x="99" y="2499"/>
                    <a:pt x="146" y="2527"/>
                  </a:cubicBezTo>
                  <a:cubicBezTo>
                    <a:pt x="177" y="2546"/>
                    <a:pt x="213" y="2555"/>
                    <a:pt x="249" y="2557"/>
                  </a:cubicBezTo>
                  <a:lnTo>
                    <a:pt x="280" y="2557"/>
                  </a:lnTo>
                  <a:cubicBezTo>
                    <a:pt x="353" y="2552"/>
                    <a:pt x="422" y="2539"/>
                    <a:pt x="495" y="2523"/>
                  </a:cubicBezTo>
                  <a:cubicBezTo>
                    <a:pt x="615" y="2496"/>
                    <a:pt x="728" y="2448"/>
                    <a:pt x="838" y="2395"/>
                  </a:cubicBezTo>
                  <a:cubicBezTo>
                    <a:pt x="889" y="2370"/>
                    <a:pt x="938" y="2343"/>
                    <a:pt x="985" y="2314"/>
                  </a:cubicBezTo>
                  <a:cubicBezTo>
                    <a:pt x="1017" y="2346"/>
                    <a:pt x="1050" y="2376"/>
                    <a:pt x="1087" y="2403"/>
                  </a:cubicBezTo>
                  <a:cubicBezTo>
                    <a:pt x="1114" y="2423"/>
                    <a:pt x="1145" y="2444"/>
                    <a:pt x="1175" y="2463"/>
                  </a:cubicBezTo>
                  <a:cubicBezTo>
                    <a:pt x="1210" y="2494"/>
                    <a:pt x="1244" y="2527"/>
                    <a:pt x="1282" y="2556"/>
                  </a:cubicBezTo>
                  <a:cubicBezTo>
                    <a:pt x="1361" y="2614"/>
                    <a:pt x="1455" y="2667"/>
                    <a:pt x="1551" y="2692"/>
                  </a:cubicBezTo>
                  <a:cubicBezTo>
                    <a:pt x="1601" y="2707"/>
                    <a:pt x="1653" y="2709"/>
                    <a:pt x="1704" y="2714"/>
                  </a:cubicBezTo>
                  <a:cubicBezTo>
                    <a:pt x="1741" y="2717"/>
                    <a:pt x="1776" y="2721"/>
                    <a:pt x="1813" y="2723"/>
                  </a:cubicBezTo>
                  <a:cubicBezTo>
                    <a:pt x="1826" y="2723"/>
                    <a:pt x="1838" y="2724"/>
                    <a:pt x="1851" y="2724"/>
                  </a:cubicBezTo>
                  <a:cubicBezTo>
                    <a:pt x="1864" y="2724"/>
                    <a:pt x="1877" y="2723"/>
                    <a:pt x="1890" y="2723"/>
                  </a:cubicBezTo>
                  <a:cubicBezTo>
                    <a:pt x="1963" y="2718"/>
                    <a:pt x="2041" y="2693"/>
                    <a:pt x="2107" y="2662"/>
                  </a:cubicBezTo>
                  <a:cubicBezTo>
                    <a:pt x="2190" y="2622"/>
                    <a:pt x="2262" y="2568"/>
                    <a:pt x="2328" y="2503"/>
                  </a:cubicBezTo>
                  <a:cubicBezTo>
                    <a:pt x="2387" y="2445"/>
                    <a:pt x="2432" y="2375"/>
                    <a:pt x="2473" y="2304"/>
                  </a:cubicBezTo>
                  <a:cubicBezTo>
                    <a:pt x="2523" y="2215"/>
                    <a:pt x="2575" y="2124"/>
                    <a:pt x="2604" y="2025"/>
                  </a:cubicBezTo>
                  <a:cubicBezTo>
                    <a:pt x="2605" y="2023"/>
                    <a:pt x="2604" y="2022"/>
                    <a:pt x="2605" y="2020"/>
                  </a:cubicBezTo>
                  <a:cubicBezTo>
                    <a:pt x="2617" y="2000"/>
                    <a:pt x="2631" y="1981"/>
                    <a:pt x="2641" y="1959"/>
                  </a:cubicBezTo>
                  <a:cubicBezTo>
                    <a:pt x="2682" y="1877"/>
                    <a:pt x="2708" y="1788"/>
                    <a:pt x="2733" y="1699"/>
                  </a:cubicBezTo>
                  <a:cubicBezTo>
                    <a:pt x="2784" y="1523"/>
                    <a:pt x="2831" y="1343"/>
                    <a:pt x="2854" y="1160"/>
                  </a:cubicBezTo>
                  <a:cubicBezTo>
                    <a:pt x="2864" y="1074"/>
                    <a:pt x="2873" y="988"/>
                    <a:pt x="2881" y="901"/>
                  </a:cubicBezTo>
                  <a:cubicBezTo>
                    <a:pt x="2884" y="860"/>
                    <a:pt x="2886" y="817"/>
                    <a:pt x="2890" y="774"/>
                  </a:cubicBezTo>
                  <a:cubicBezTo>
                    <a:pt x="2895" y="730"/>
                    <a:pt x="2902" y="683"/>
                    <a:pt x="2906" y="638"/>
                  </a:cubicBezTo>
                  <a:cubicBezTo>
                    <a:pt x="2921" y="474"/>
                    <a:pt x="2936" y="311"/>
                    <a:pt x="2967" y="148"/>
                  </a:cubicBezTo>
                  <a:cubicBezTo>
                    <a:pt x="2967" y="147"/>
                    <a:pt x="2967" y="147"/>
                    <a:pt x="2967" y="147"/>
                  </a:cubicBezTo>
                  <a:cubicBezTo>
                    <a:pt x="2968" y="141"/>
                    <a:pt x="2969" y="135"/>
                    <a:pt x="2970" y="129"/>
                  </a:cubicBezTo>
                  <a:cubicBezTo>
                    <a:pt x="2970" y="127"/>
                    <a:pt x="2970" y="126"/>
                    <a:pt x="2971" y="125"/>
                  </a:cubicBezTo>
                  <a:cubicBezTo>
                    <a:pt x="2971" y="126"/>
                    <a:pt x="2971" y="126"/>
                    <a:pt x="2971" y="126"/>
                  </a:cubicBezTo>
                  <a:cubicBezTo>
                    <a:pt x="2971" y="124"/>
                    <a:pt x="2971" y="123"/>
                    <a:pt x="2972" y="120"/>
                  </a:cubicBezTo>
                  <a:cubicBezTo>
                    <a:pt x="2980" y="79"/>
                    <a:pt x="2977" y="37"/>
                    <a:pt x="296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0" name="Google Shape;4780;p59"/>
            <p:cNvSpPr/>
            <p:nvPr/>
          </p:nvSpPr>
          <p:spPr>
            <a:xfrm>
              <a:off x="6980500" y="1441450"/>
              <a:ext cx="55975" cy="65675"/>
            </a:xfrm>
            <a:custGeom>
              <a:avLst/>
              <a:gdLst/>
              <a:ahLst/>
              <a:cxnLst/>
              <a:rect l="l" t="t" r="r" b="b"/>
              <a:pathLst>
                <a:path w="2239" h="2627" extrusionOk="0">
                  <a:moveTo>
                    <a:pt x="74" y="0"/>
                  </a:moveTo>
                  <a:cubicBezTo>
                    <a:pt x="73" y="17"/>
                    <a:pt x="74" y="35"/>
                    <a:pt x="74" y="52"/>
                  </a:cubicBezTo>
                  <a:cubicBezTo>
                    <a:pt x="64" y="70"/>
                    <a:pt x="55" y="91"/>
                    <a:pt x="51" y="114"/>
                  </a:cubicBezTo>
                  <a:cubicBezTo>
                    <a:pt x="51" y="118"/>
                    <a:pt x="53" y="123"/>
                    <a:pt x="53" y="127"/>
                  </a:cubicBezTo>
                  <a:cubicBezTo>
                    <a:pt x="32" y="205"/>
                    <a:pt x="20" y="284"/>
                    <a:pt x="15" y="365"/>
                  </a:cubicBezTo>
                  <a:cubicBezTo>
                    <a:pt x="9" y="453"/>
                    <a:pt x="1" y="540"/>
                    <a:pt x="1" y="628"/>
                  </a:cubicBezTo>
                  <a:cubicBezTo>
                    <a:pt x="2" y="800"/>
                    <a:pt x="16" y="969"/>
                    <a:pt x="31" y="1140"/>
                  </a:cubicBezTo>
                  <a:cubicBezTo>
                    <a:pt x="40" y="1239"/>
                    <a:pt x="44" y="1337"/>
                    <a:pt x="52" y="1434"/>
                  </a:cubicBezTo>
                  <a:cubicBezTo>
                    <a:pt x="61" y="1534"/>
                    <a:pt x="87" y="1631"/>
                    <a:pt x="114" y="1726"/>
                  </a:cubicBezTo>
                  <a:cubicBezTo>
                    <a:pt x="144" y="1832"/>
                    <a:pt x="192" y="1940"/>
                    <a:pt x="260" y="2025"/>
                  </a:cubicBezTo>
                  <a:cubicBezTo>
                    <a:pt x="297" y="2070"/>
                    <a:pt x="335" y="2113"/>
                    <a:pt x="375" y="2156"/>
                  </a:cubicBezTo>
                  <a:cubicBezTo>
                    <a:pt x="443" y="2230"/>
                    <a:pt x="515" y="2301"/>
                    <a:pt x="593" y="2364"/>
                  </a:cubicBezTo>
                  <a:cubicBezTo>
                    <a:pt x="745" y="2490"/>
                    <a:pt x="943" y="2572"/>
                    <a:pt x="1137" y="2609"/>
                  </a:cubicBezTo>
                  <a:cubicBezTo>
                    <a:pt x="1185" y="2618"/>
                    <a:pt x="1235" y="2623"/>
                    <a:pt x="1285" y="2626"/>
                  </a:cubicBezTo>
                  <a:cubicBezTo>
                    <a:pt x="1301" y="2627"/>
                    <a:pt x="1316" y="2627"/>
                    <a:pt x="1332" y="2627"/>
                  </a:cubicBezTo>
                  <a:cubicBezTo>
                    <a:pt x="1405" y="2627"/>
                    <a:pt x="1478" y="2618"/>
                    <a:pt x="1550" y="2599"/>
                  </a:cubicBezTo>
                  <a:cubicBezTo>
                    <a:pt x="1638" y="2577"/>
                    <a:pt x="1721" y="2538"/>
                    <a:pt x="1803" y="2499"/>
                  </a:cubicBezTo>
                  <a:lnTo>
                    <a:pt x="1802" y="2499"/>
                  </a:lnTo>
                  <a:cubicBezTo>
                    <a:pt x="1874" y="2465"/>
                    <a:pt x="1950" y="2435"/>
                    <a:pt x="2018" y="2392"/>
                  </a:cubicBezTo>
                  <a:cubicBezTo>
                    <a:pt x="2088" y="2347"/>
                    <a:pt x="2123" y="2277"/>
                    <a:pt x="2170" y="2211"/>
                  </a:cubicBezTo>
                  <a:lnTo>
                    <a:pt x="2170" y="2211"/>
                  </a:lnTo>
                  <a:cubicBezTo>
                    <a:pt x="2169" y="2211"/>
                    <a:pt x="2169" y="2212"/>
                    <a:pt x="2168" y="2212"/>
                  </a:cubicBezTo>
                  <a:lnTo>
                    <a:pt x="2168" y="2212"/>
                  </a:lnTo>
                  <a:cubicBezTo>
                    <a:pt x="2172" y="2205"/>
                    <a:pt x="2176" y="2199"/>
                    <a:pt x="2181" y="2194"/>
                  </a:cubicBezTo>
                  <a:cubicBezTo>
                    <a:pt x="2239" y="2111"/>
                    <a:pt x="2234" y="1999"/>
                    <a:pt x="2152" y="1933"/>
                  </a:cubicBezTo>
                  <a:cubicBezTo>
                    <a:pt x="2125" y="1912"/>
                    <a:pt x="2093" y="1903"/>
                    <a:pt x="2060" y="1899"/>
                  </a:cubicBezTo>
                  <a:cubicBezTo>
                    <a:pt x="2057" y="1885"/>
                    <a:pt x="2055" y="1871"/>
                    <a:pt x="2048" y="1860"/>
                  </a:cubicBezTo>
                  <a:cubicBezTo>
                    <a:pt x="2013" y="1799"/>
                    <a:pt x="1951" y="1766"/>
                    <a:pt x="1886" y="1766"/>
                  </a:cubicBezTo>
                  <a:cubicBezTo>
                    <a:pt x="1856" y="1766"/>
                    <a:pt x="1825" y="1774"/>
                    <a:pt x="1796" y="1789"/>
                  </a:cubicBezTo>
                  <a:cubicBezTo>
                    <a:pt x="1737" y="1821"/>
                    <a:pt x="1682" y="1860"/>
                    <a:pt x="1626" y="1897"/>
                  </a:cubicBezTo>
                  <a:cubicBezTo>
                    <a:pt x="1606" y="1910"/>
                    <a:pt x="1586" y="1923"/>
                    <a:pt x="1565" y="1934"/>
                  </a:cubicBezTo>
                  <a:cubicBezTo>
                    <a:pt x="1535" y="1948"/>
                    <a:pt x="1506" y="1958"/>
                    <a:pt x="1475" y="1969"/>
                  </a:cubicBezTo>
                  <a:cubicBezTo>
                    <a:pt x="1406" y="1991"/>
                    <a:pt x="1338" y="2011"/>
                    <a:pt x="1267" y="2025"/>
                  </a:cubicBezTo>
                  <a:cubicBezTo>
                    <a:pt x="1231" y="2031"/>
                    <a:pt x="1197" y="2035"/>
                    <a:pt x="1160" y="2038"/>
                  </a:cubicBezTo>
                  <a:cubicBezTo>
                    <a:pt x="1155" y="2039"/>
                    <a:pt x="1148" y="2039"/>
                    <a:pt x="1142" y="2039"/>
                  </a:cubicBezTo>
                  <a:cubicBezTo>
                    <a:pt x="1135" y="2039"/>
                    <a:pt x="1129" y="2039"/>
                    <a:pt x="1123" y="2038"/>
                  </a:cubicBezTo>
                  <a:cubicBezTo>
                    <a:pt x="1116" y="2038"/>
                    <a:pt x="1109" y="2037"/>
                    <a:pt x="1103" y="2036"/>
                  </a:cubicBezTo>
                  <a:cubicBezTo>
                    <a:pt x="1089" y="2032"/>
                    <a:pt x="1076" y="2029"/>
                    <a:pt x="1062" y="2023"/>
                  </a:cubicBezTo>
                  <a:cubicBezTo>
                    <a:pt x="1046" y="2017"/>
                    <a:pt x="1030" y="2011"/>
                    <a:pt x="1014" y="2003"/>
                  </a:cubicBezTo>
                  <a:cubicBezTo>
                    <a:pt x="988" y="1989"/>
                    <a:pt x="962" y="1973"/>
                    <a:pt x="938" y="1957"/>
                  </a:cubicBezTo>
                  <a:cubicBezTo>
                    <a:pt x="903" y="1931"/>
                    <a:pt x="868" y="1903"/>
                    <a:pt x="833" y="1873"/>
                  </a:cubicBezTo>
                  <a:cubicBezTo>
                    <a:pt x="814" y="1853"/>
                    <a:pt x="793" y="1832"/>
                    <a:pt x="774" y="1810"/>
                  </a:cubicBezTo>
                  <a:cubicBezTo>
                    <a:pt x="760" y="1793"/>
                    <a:pt x="748" y="1776"/>
                    <a:pt x="735" y="1758"/>
                  </a:cubicBezTo>
                  <a:cubicBezTo>
                    <a:pt x="722" y="1737"/>
                    <a:pt x="711" y="1717"/>
                    <a:pt x="701" y="1695"/>
                  </a:cubicBezTo>
                  <a:cubicBezTo>
                    <a:pt x="688" y="1668"/>
                    <a:pt x="678" y="1641"/>
                    <a:pt x="666" y="1613"/>
                  </a:cubicBezTo>
                  <a:cubicBezTo>
                    <a:pt x="595" y="1377"/>
                    <a:pt x="536" y="1139"/>
                    <a:pt x="475" y="901"/>
                  </a:cubicBezTo>
                  <a:cubicBezTo>
                    <a:pt x="471" y="875"/>
                    <a:pt x="467" y="850"/>
                    <a:pt x="464" y="825"/>
                  </a:cubicBezTo>
                  <a:cubicBezTo>
                    <a:pt x="457" y="820"/>
                    <a:pt x="451" y="813"/>
                    <a:pt x="446" y="806"/>
                  </a:cubicBezTo>
                  <a:cubicBezTo>
                    <a:pt x="422" y="779"/>
                    <a:pt x="407" y="742"/>
                    <a:pt x="391" y="710"/>
                  </a:cubicBezTo>
                  <a:cubicBezTo>
                    <a:pt x="371" y="672"/>
                    <a:pt x="355" y="632"/>
                    <a:pt x="338" y="593"/>
                  </a:cubicBezTo>
                  <a:cubicBezTo>
                    <a:pt x="324" y="559"/>
                    <a:pt x="313" y="525"/>
                    <a:pt x="300" y="492"/>
                  </a:cubicBezTo>
                  <a:cubicBezTo>
                    <a:pt x="287" y="455"/>
                    <a:pt x="272" y="420"/>
                    <a:pt x="259" y="383"/>
                  </a:cubicBezTo>
                  <a:cubicBezTo>
                    <a:pt x="251" y="370"/>
                    <a:pt x="247" y="356"/>
                    <a:pt x="241" y="342"/>
                  </a:cubicBezTo>
                  <a:cubicBezTo>
                    <a:pt x="235" y="329"/>
                    <a:pt x="228" y="316"/>
                    <a:pt x="224" y="302"/>
                  </a:cubicBezTo>
                  <a:lnTo>
                    <a:pt x="223" y="302"/>
                  </a:lnTo>
                  <a:cubicBezTo>
                    <a:pt x="223" y="301"/>
                    <a:pt x="223" y="301"/>
                    <a:pt x="223" y="301"/>
                  </a:cubicBezTo>
                  <a:cubicBezTo>
                    <a:pt x="215" y="283"/>
                    <a:pt x="207" y="263"/>
                    <a:pt x="199" y="245"/>
                  </a:cubicBezTo>
                  <a:cubicBezTo>
                    <a:pt x="192" y="229"/>
                    <a:pt x="185" y="212"/>
                    <a:pt x="177" y="196"/>
                  </a:cubicBezTo>
                  <a:cubicBezTo>
                    <a:pt x="156" y="148"/>
                    <a:pt x="135" y="99"/>
                    <a:pt x="113" y="51"/>
                  </a:cubicBezTo>
                  <a:cubicBezTo>
                    <a:pt x="109" y="47"/>
                    <a:pt x="107" y="44"/>
                    <a:pt x="105" y="41"/>
                  </a:cubicBezTo>
                  <a:cubicBezTo>
                    <a:pt x="95" y="28"/>
                    <a:pt x="83" y="14"/>
                    <a:pt x="7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1" name="Google Shape;4781;p59"/>
            <p:cNvSpPr/>
            <p:nvPr/>
          </p:nvSpPr>
          <p:spPr>
            <a:xfrm>
              <a:off x="6820225" y="1650800"/>
              <a:ext cx="106050" cy="38500"/>
            </a:xfrm>
            <a:custGeom>
              <a:avLst/>
              <a:gdLst/>
              <a:ahLst/>
              <a:cxnLst/>
              <a:rect l="l" t="t" r="r" b="b"/>
              <a:pathLst>
                <a:path w="4242" h="1540" extrusionOk="0">
                  <a:moveTo>
                    <a:pt x="4124" y="1"/>
                  </a:moveTo>
                  <a:cubicBezTo>
                    <a:pt x="4042" y="1"/>
                    <a:pt x="3969" y="55"/>
                    <a:pt x="3944" y="136"/>
                  </a:cubicBezTo>
                  <a:cubicBezTo>
                    <a:pt x="3909" y="250"/>
                    <a:pt x="3884" y="364"/>
                    <a:pt x="3861" y="480"/>
                  </a:cubicBezTo>
                  <a:cubicBezTo>
                    <a:pt x="3861" y="480"/>
                    <a:pt x="3861" y="479"/>
                    <a:pt x="3861" y="479"/>
                  </a:cubicBezTo>
                  <a:cubicBezTo>
                    <a:pt x="3861" y="481"/>
                    <a:pt x="3860" y="484"/>
                    <a:pt x="3860" y="486"/>
                  </a:cubicBezTo>
                  <a:cubicBezTo>
                    <a:pt x="3860" y="489"/>
                    <a:pt x="3858" y="491"/>
                    <a:pt x="3858" y="493"/>
                  </a:cubicBezTo>
                  <a:cubicBezTo>
                    <a:pt x="3858" y="493"/>
                    <a:pt x="3858" y="492"/>
                    <a:pt x="3858" y="492"/>
                  </a:cubicBezTo>
                  <a:cubicBezTo>
                    <a:pt x="3846" y="548"/>
                    <a:pt x="3832" y="601"/>
                    <a:pt x="3815" y="655"/>
                  </a:cubicBezTo>
                  <a:cubicBezTo>
                    <a:pt x="3786" y="731"/>
                    <a:pt x="3753" y="804"/>
                    <a:pt x="3718" y="876"/>
                  </a:cubicBezTo>
                  <a:cubicBezTo>
                    <a:pt x="3700" y="913"/>
                    <a:pt x="3678" y="948"/>
                    <a:pt x="3657" y="983"/>
                  </a:cubicBezTo>
                  <a:cubicBezTo>
                    <a:pt x="3609" y="896"/>
                    <a:pt x="3507" y="846"/>
                    <a:pt x="3416" y="827"/>
                  </a:cubicBezTo>
                  <a:cubicBezTo>
                    <a:pt x="3371" y="818"/>
                    <a:pt x="3327" y="813"/>
                    <a:pt x="3282" y="812"/>
                  </a:cubicBezTo>
                  <a:cubicBezTo>
                    <a:pt x="3264" y="802"/>
                    <a:pt x="3244" y="792"/>
                    <a:pt x="3226" y="784"/>
                  </a:cubicBezTo>
                  <a:cubicBezTo>
                    <a:pt x="3188" y="768"/>
                    <a:pt x="3145" y="751"/>
                    <a:pt x="3100" y="741"/>
                  </a:cubicBezTo>
                  <a:cubicBezTo>
                    <a:pt x="3115" y="699"/>
                    <a:pt x="3128" y="655"/>
                    <a:pt x="3136" y="612"/>
                  </a:cubicBezTo>
                  <a:cubicBezTo>
                    <a:pt x="3151" y="532"/>
                    <a:pt x="3099" y="448"/>
                    <a:pt x="3025" y="417"/>
                  </a:cubicBezTo>
                  <a:cubicBezTo>
                    <a:pt x="3002" y="407"/>
                    <a:pt x="2977" y="403"/>
                    <a:pt x="2954" y="403"/>
                  </a:cubicBezTo>
                  <a:cubicBezTo>
                    <a:pt x="2906" y="403"/>
                    <a:pt x="2861" y="421"/>
                    <a:pt x="2825" y="454"/>
                  </a:cubicBezTo>
                  <a:cubicBezTo>
                    <a:pt x="2821" y="457"/>
                    <a:pt x="2819" y="461"/>
                    <a:pt x="2816" y="464"/>
                  </a:cubicBezTo>
                  <a:cubicBezTo>
                    <a:pt x="2809" y="464"/>
                    <a:pt x="2803" y="463"/>
                    <a:pt x="2796" y="463"/>
                  </a:cubicBezTo>
                  <a:cubicBezTo>
                    <a:pt x="2705" y="463"/>
                    <a:pt x="2629" y="531"/>
                    <a:pt x="2614" y="622"/>
                  </a:cubicBezTo>
                  <a:cubicBezTo>
                    <a:pt x="2607" y="662"/>
                    <a:pt x="2607" y="703"/>
                    <a:pt x="2610" y="744"/>
                  </a:cubicBezTo>
                  <a:cubicBezTo>
                    <a:pt x="2583" y="770"/>
                    <a:pt x="2558" y="796"/>
                    <a:pt x="2531" y="820"/>
                  </a:cubicBezTo>
                  <a:cubicBezTo>
                    <a:pt x="2498" y="848"/>
                    <a:pt x="2463" y="874"/>
                    <a:pt x="2428" y="898"/>
                  </a:cubicBezTo>
                  <a:cubicBezTo>
                    <a:pt x="2410" y="909"/>
                    <a:pt x="2391" y="919"/>
                    <a:pt x="2372" y="930"/>
                  </a:cubicBezTo>
                  <a:cubicBezTo>
                    <a:pt x="2350" y="940"/>
                    <a:pt x="2328" y="949"/>
                    <a:pt x="2306" y="957"/>
                  </a:cubicBezTo>
                  <a:cubicBezTo>
                    <a:pt x="2284" y="964"/>
                    <a:pt x="2262" y="970"/>
                    <a:pt x="2239" y="974"/>
                  </a:cubicBezTo>
                  <a:cubicBezTo>
                    <a:pt x="2213" y="979"/>
                    <a:pt x="2187" y="983"/>
                    <a:pt x="2162" y="986"/>
                  </a:cubicBezTo>
                  <a:cubicBezTo>
                    <a:pt x="2147" y="987"/>
                    <a:pt x="2132" y="987"/>
                    <a:pt x="2117" y="987"/>
                  </a:cubicBezTo>
                  <a:cubicBezTo>
                    <a:pt x="2097" y="987"/>
                    <a:pt x="2077" y="986"/>
                    <a:pt x="2057" y="986"/>
                  </a:cubicBezTo>
                  <a:cubicBezTo>
                    <a:pt x="2020" y="982"/>
                    <a:pt x="1983" y="977"/>
                    <a:pt x="1947" y="970"/>
                  </a:cubicBezTo>
                  <a:cubicBezTo>
                    <a:pt x="1899" y="959"/>
                    <a:pt x="1852" y="947"/>
                    <a:pt x="1805" y="932"/>
                  </a:cubicBezTo>
                  <a:cubicBezTo>
                    <a:pt x="1753" y="913"/>
                    <a:pt x="1703" y="892"/>
                    <a:pt x="1654" y="868"/>
                  </a:cubicBezTo>
                  <a:cubicBezTo>
                    <a:pt x="1644" y="862"/>
                    <a:pt x="1634" y="856"/>
                    <a:pt x="1624" y="850"/>
                  </a:cubicBezTo>
                  <a:cubicBezTo>
                    <a:pt x="1623" y="848"/>
                    <a:pt x="1621" y="847"/>
                    <a:pt x="1618" y="845"/>
                  </a:cubicBezTo>
                  <a:cubicBezTo>
                    <a:pt x="1600" y="822"/>
                    <a:pt x="1583" y="797"/>
                    <a:pt x="1567" y="772"/>
                  </a:cubicBezTo>
                  <a:lnTo>
                    <a:pt x="1567" y="772"/>
                  </a:lnTo>
                  <a:cubicBezTo>
                    <a:pt x="1568" y="774"/>
                    <a:pt x="1569" y="776"/>
                    <a:pt x="1570" y="779"/>
                  </a:cubicBezTo>
                  <a:cubicBezTo>
                    <a:pt x="1533" y="722"/>
                    <a:pt x="1479" y="679"/>
                    <a:pt x="1408" y="678"/>
                  </a:cubicBezTo>
                  <a:cubicBezTo>
                    <a:pt x="1414" y="664"/>
                    <a:pt x="1419" y="651"/>
                    <a:pt x="1424" y="636"/>
                  </a:cubicBezTo>
                  <a:cubicBezTo>
                    <a:pt x="1442" y="584"/>
                    <a:pt x="1456" y="539"/>
                    <a:pt x="1442" y="483"/>
                  </a:cubicBezTo>
                  <a:cubicBezTo>
                    <a:pt x="1429" y="421"/>
                    <a:pt x="1383" y="374"/>
                    <a:pt x="1327" y="353"/>
                  </a:cubicBezTo>
                  <a:cubicBezTo>
                    <a:pt x="1303" y="340"/>
                    <a:pt x="1277" y="334"/>
                    <a:pt x="1251" y="334"/>
                  </a:cubicBezTo>
                  <a:cubicBezTo>
                    <a:pt x="1198" y="334"/>
                    <a:pt x="1146" y="359"/>
                    <a:pt x="1111" y="400"/>
                  </a:cubicBezTo>
                  <a:cubicBezTo>
                    <a:pt x="1072" y="444"/>
                    <a:pt x="1058" y="508"/>
                    <a:pt x="1054" y="569"/>
                  </a:cubicBezTo>
                  <a:cubicBezTo>
                    <a:pt x="1039" y="603"/>
                    <a:pt x="1021" y="635"/>
                    <a:pt x="1005" y="667"/>
                  </a:cubicBezTo>
                  <a:cubicBezTo>
                    <a:pt x="985" y="706"/>
                    <a:pt x="963" y="742"/>
                    <a:pt x="941" y="779"/>
                  </a:cubicBezTo>
                  <a:cubicBezTo>
                    <a:pt x="924" y="800"/>
                    <a:pt x="908" y="822"/>
                    <a:pt x="891" y="844"/>
                  </a:cubicBezTo>
                  <a:cubicBezTo>
                    <a:pt x="871" y="864"/>
                    <a:pt x="851" y="884"/>
                    <a:pt x="831" y="903"/>
                  </a:cubicBezTo>
                  <a:cubicBezTo>
                    <a:pt x="799" y="930"/>
                    <a:pt x="765" y="953"/>
                    <a:pt x="731" y="975"/>
                  </a:cubicBezTo>
                  <a:cubicBezTo>
                    <a:pt x="701" y="994"/>
                    <a:pt x="672" y="1012"/>
                    <a:pt x="641" y="1028"/>
                  </a:cubicBezTo>
                  <a:cubicBezTo>
                    <a:pt x="620" y="1037"/>
                    <a:pt x="600" y="1046"/>
                    <a:pt x="579" y="1053"/>
                  </a:cubicBezTo>
                  <a:cubicBezTo>
                    <a:pt x="569" y="1056"/>
                    <a:pt x="559" y="1059"/>
                    <a:pt x="548" y="1061"/>
                  </a:cubicBezTo>
                  <a:lnTo>
                    <a:pt x="548" y="1061"/>
                  </a:lnTo>
                  <a:cubicBezTo>
                    <a:pt x="549" y="1061"/>
                    <a:pt x="549" y="1061"/>
                    <a:pt x="549" y="1061"/>
                  </a:cubicBezTo>
                  <a:lnTo>
                    <a:pt x="549" y="1061"/>
                  </a:lnTo>
                  <a:cubicBezTo>
                    <a:pt x="548" y="1061"/>
                    <a:pt x="547" y="1062"/>
                    <a:pt x="546" y="1062"/>
                  </a:cubicBezTo>
                  <a:lnTo>
                    <a:pt x="546" y="1062"/>
                  </a:lnTo>
                  <a:cubicBezTo>
                    <a:pt x="547" y="1062"/>
                    <a:pt x="548" y="1062"/>
                    <a:pt x="548" y="1061"/>
                  </a:cubicBezTo>
                  <a:lnTo>
                    <a:pt x="548" y="1061"/>
                  </a:lnTo>
                  <a:cubicBezTo>
                    <a:pt x="547" y="1062"/>
                    <a:pt x="546" y="1062"/>
                    <a:pt x="545" y="1062"/>
                  </a:cubicBezTo>
                  <a:lnTo>
                    <a:pt x="545" y="1062"/>
                  </a:lnTo>
                  <a:cubicBezTo>
                    <a:pt x="546" y="1062"/>
                    <a:pt x="546" y="1062"/>
                    <a:pt x="546" y="1062"/>
                  </a:cubicBezTo>
                  <a:lnTo>
                    <a:pt x="546" y="1062"/>
                  </a:lnTo>
                  <a:cubicBezTo>
                    <a:pt x="546" y="1062"/>
                    <a:pt x="545" y="1062"/>
                    <a:pt x="545" y="1062"/>
                  </a:cubicBezTo>
                  <a:lnTo>
                    <a:pt x="545" y="1062"/>
                  </a:lnTo>
                  <a:cubicBezTo>
                    <a:pt x="544" y="1062"/>
                    <a:pt x="543" y="1062"/>
                    <a:pt x="542" y="1062"/>
                  </a:cubicBezTo>
                  <a:lnTo>
                    <a:pt x="536" y="1064"/>
                  </a:lnTo>
                  <a:lnTo>
                    <a:pt x="536" y="1064"/>
                  </a:lnTo>
                  <a:cubicBezTo>
                    <a:pt x="536" y="1064"/>
                    <a:pt x="536" y="1064"/>
                    <a:pt x="537" y="1063"/>
                  </a:cubicBezTo>
                  <a:lnTo>
                    <a:pt x="537" y="1063"/>
                  </a:lnTo>
                  <a:cubicBezTo>
                    <a:pt x="524" y="1066"/>
                    <a:pt x="512" y="1067"/>
                    <a:pt x="499" y="1069"/>
                  </a:cubicBezTo>
                  <a:cubicBezTo>
                    <a:pt x="478" y="1069"/>
                    <a:pt x="458" y="1069"/>
                    <a:pt x="437" y="1068"/>
                  </a:cubicBezTo>
                  <a:cubicBezTo>
                    <a:pt x="407" y="1065"/>
                    <a:pt x="377" y="1060"/>
                    <a:pt x="347" y="1055"/>
                  </a:cubicBezTo>
                  <a:cubicBezTo>
                    <a:pt x="338" y="1053"/>
                    <a:pt x="329" y="1052"/>
                    <a:pt x="321" y="1049"/>
                  </a:cubicBezTo>
                  <a:cubicBezTo>
                    <a:pt x="308" y="1044"/>
                    <a:pt x="297" y="1038"/>
                    <a:pt x="285" y="1033"/>
                  </a:cubicBezTo>
                  <a:cubicBezTo>
                    <a:pt x="263" y="1022"/>
                    <a:pt x="239" y="1017"/>
                    <a:pt x="215" y="1017"/>
                  </a:cubicBezTo>
                  <a:cubicBezTo>
                    <a:pt x="142" y="1017"/>
                    <a:pt x="70" y="1064"/>
                    <a:pt x="42" y="1131"/>
                  </a:cubicBezTo>
                  <a:cubicBezTo>
                    <a:pt x="0" y="1227"/>
                    <a:pt x="50" y="1329"/>
                    <a:pt x="140" y="1372"/>
                  </a:cubicBezTo>
                  <a:cubicBezTo>
                    <a:pt x="213" y="1409"/>
                    <a:pt x="297" y="1426"/>
                    <a:pt x="379" y="1434"/>
                  </a:cubicBezTo>
                  <a:cubicBezTo>
                    <a:pt x="407" y="1437"/>
                    <a:pt x="435" y="1438"/>
                    <a:pt x="463" y="1438"/>
                  </a:cubicBezTo>
                  <a:cubicBezTo>
                    <a:pt x="577" y="1438"/>
                    <a:pt x="687" y="1415"/>
                    <a:pt x="793" y="1365"/>
                  </a:cubicBezTo>
                  <a:cubicBezTo>
                    <a:pt x="859" y="1333"/>
                    <a:pt x="923" y="1294"/>
                    <a:pt x="983" y="1252"/>
                  </a:cubicBezTo>
                  <a:cubicBezTo>
                    <a:pt x="1031" y="1219"/>
                    <a:pt x="1080" y="1184"/>
                    <a:pt x="1120" y="1141"/>
                  </a:cubicBezTo>
                  <a:cubicBezTo>
                    <a:pt x="1132" y="1126"/>
                    <a:pt x="1146" y="1113"/>
                    <a:pt x="1159" y="1099"/>
                  </a:cubicBezTo>
                  <a:cubicBezTo>
                    <a:pt x="1185" y="1146"/>
                    <a:pt x="1216" y="1190"/>
                    <a:pt x="1249" y="1234"/>
                  </a:cubicBezTo>
                  <a:cubicBezTo>
                    <a:pt x="1321" y="1329"/>
                    <a:pt x="1411" y="1402"/>
                    <a:pt x="1515" y="1458"/>
                  </a:cubicBezTo>
                  <a:cubicBezTo>
                    <a:pt x="1610" y="1512"/>
                    <a:pt x="1713" y="1532"/>
                    <a:pt x="1818" y="1538"/>
                  </a:cubicBezTo>
                  <a:cubicBezTo>
                    <a:pt x="1836" y="1539"/>
                    <a:pt x="1853" y="1539"/>
                    <a:pt x="1871" y="1539"/>
                  </a:cubicBezTo>
                  <a:cubicBezTo>
                    <a:pt x="1899" y="1539"/>
                    <a:pt x="1927" y="1538"/>
                    <a:pt x="1956" y="1537"/>
                  </a:cubicBezTo>
                  <a:cubicBezTo>
                    <a:pt x="2065" y="1531"/>
                    <a:pt x="2171" y="1517"/>
                    <a:pt x="2276" y="1484"/>
                  </a:cubicBezTo>
                  <a:cubicBezTo>
                    <a:pt x="2442" y="1433"/>
                    <a:pt x="2598" y="1350"/>
                    <a:pt x="2737" y="1246"/>
                  </a:cubicBezTo>
                  <a:cubicBezTo>
                    <a:pt x="2757" y="1277"/>
                    <a:pt x="2779" y="1306"/>
                    <a:pt x="2804" y="1331"/>
                  </a:cubicBezTo>
                  <a:cubicBezTo>
                    <a:pt x="2868" y="1393"/>
                    <a:pt x="2939" y="1441"/>
                    <a:pt x="3020" y="1474"/>
                  </a:cubicBezTo>
                  <a:cubicBezTo>
                    <a:pt x="3113" y="1512"/>
                    <a:pt x="3214" y="1532"/>
                    <a:pt x="3312" y="1537"/>
                  </a:cubicBezTo>
                  <a:cubicBezTo>
                    <a:pt x="3319" y="1537"/>
                    <a:pt x="3326" y="1538"/>
                    <a:pt x="3331" y="1538"/>
                  </a:cubicBezTo>
                  <a:cubicBezTo>
                    <a:pt x="3336" y="1538"/>
                    <a:pt x="3340" y="1538"/>
                    <a:pt x="3345" y="1538"/>
                  </a:cubicBezTo>
                  <a:cubicBezTo>
                    <a:pt x="3452" y="1538"/>
                    <a:pt x="3555" y="1512"/>
                    <a:pt x="3651" y="1467"/>
                  </a:cubicBezTo>
                  <a:cubicBezTo>
                    <a:pt x="3702" y="1442"/>
                    <a:pt x="3752" y="1416"/>
                    <a:pt x="3796" y="1381"/>
                  </a:cubicBezTo>
                  <a:cubicBezTo>
                    <a:pt x="3860" y="1332"/>
                    <a:pt x="3910" y="1275"/>
                    <a:pt x="3955" y="1208"/>
                  </a:cubicBezTo>
                  <a:cubicBezTo>
                    <a:pt x="4005" y="1131"/>
                    <a:pt x="4047" y="1049"/>
                    <a:pt x="4086" y="966"/>
                  </a:cubicBezTo>
                  <a:cubicBezTo>
                    <a:pt x="4124" y="882"/>
                    <a:pt x="4161" y="797"/>
                    <a:pt x="4187" y="708"/>
                  </a:cubicBezTo>
                  <a:cubicBezTo>
                    <a:pt x="4197" y="670"/>
                    <a:pt x="4206" y="631"/>
                    <a:pt x="4214" y="592"/>
                  </a:cubicBezTo>
                  <a:cubicBezTo>
                    <a:pt x="4219" y="545"/>
                    <a:pt x="4222" y="497"/>
                    <a:pt x="4224" y="451"/>
                  </a:cubicBezTo>
                  <a:cubicBezTo>
                    <a:pt x="4232" y="314"/>
                    <a:pt x="4238" y="181"/>
                    <a:pt x="4242" y="45"/>
                  </a:cubicBezTo>
                  <a:cubicBezTo>
                    <a:pt x="4222" y="27"/>
                    <a:pt x="4198" y="14"/>
                    <a:pt x="4172" y="7"/>
                  </a:cubicBezTo>
                  <a:cubicBezTo>
                    <a:pt x="4156" y="3"/>
                    <a:pt x="4140" y="1"/>
                    <a:pt x="412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2" name="Google Shape;4782;p59"/>
            <p:cNvSpPr/>
            <p:nvPr/>
          </p:nvSpPr>
          <p:spPr>
            <a:xfrm>
              <a:off x="6960500" y="1629350"/>
              <a:ext cx="122250" cy="61325"/>
            </a:xfrm>
            <a:custGeom>
              <a:avLst/>
              <a:gdLst/>
              <a:ahLst/>
              <a:cxnLst/>
              <a:rect l="l" t="t" r="r" b="b"/>
              <a:pathLst>
                <a:path w="4890" h="2453" extrusionOk="0">
                  <a:moveTo>
                    <a:pt x="115" y="0"/>
                  </a:moveTo>
                  <a:cubicBezTo>
                    <a:pt x="94" y="30"/>
                    <a:pt x="78" y="64"/>
                    <a:pt x="66" y="99"/>
                  </a:cubicBezTo>
                  <a:cubicBezTo>
                    <a:pt x="30" y="196"/>
                    <a:pt x="24" y="301"/>
                    <a:pt x="15" y="404"/>
                  </a:cubicBezTo>
                  <a:cubicBezTo>
                    <a:pt x="5" y="514"/>
                    <a:pt x="0" y="625"/>
                    <a:pt x="3" y="736"/>
                  </a:cubicBezTo>
                  <a:cubicBezTo>
                    <a:pt x="8" y="964"/>
                    <a:pt x="10" y="1192"/>
                    <a:pt x="82" y="1410"/>
                  </a:cubicBezTo>
                  <a:cubicBezTo>
                    <a:pt x="146" y="1604"/>
                    <a:pt x="228" y="1793"/>
                    <a:pt x="334" y="1965"/>
                  </a:cubicBezTo>
                  <a:cubicBezTo>
                    <a:pt x="418" y="2100"/>
                    <a:pt x="531" y="2226"/>
                    <a:pt x="670" y="2303"/>
                  </a:cubicBezTo>
                  <a:cubicBezTo>
                    <a:pt x="784" y="2366"/>
                    <a:pt x="927" y="2411"/>
                    <a:pt x="1060" y="2418"/>
                  </a:cubicBezTo>
                  <a:cubicBezTo>
                    <a:pt x="1072" y="2419"/>
                    <a:pt x="1083" y="2419"/>
                    <a:pt x="1095" y="2419"/>
                  </a:cubicBezTo>
                  <a:cubicBezTo>
                    <a:pt x="1097" y="2419"/>
                    <a:pt x="1099" y="2419"/>
                    <a:pt x="1101" y="2419"/>
                  </a:cubicBezTo>
                  <a:cubicBezTo>
                    <a:pt x="1313" y="2419"/>
                    <a:pt x="1520" y="2365"/>
                    <a:pt x="1705" y="2264"/>
                  </a:cubicBezTo>
                  <a:cubicBezTo>
                    <a:pt x="1760" y="2236"/>
                    <a:pt x="1812" y="2199"/>
                    <a:pt x="1859" y="2157"/>
                  </a:cubicBezTo>
                  <a:cubicBezTo>
                    <a:pt x="1947" y="2250"/>
                    <a:pt x="2051" y="2329"/>
                    <a:pt x="2166" y="2382"/>
                  </a:cubicBezTo>
                  <a:cubicBezTo>
                    <a:pt x="2267" y="2428"/>
                    <a:pt x="2380" y="2445"/>
                    <a:pt x="2492" y="2451"/>
                  </a:cubicBezTo>
                  <a:cubicBezTo>
                    <a:pt x="2513" y="2452"/>
                    <a:pt x="2534" y="2452"/>
                    <a:pt x="2556" y="2452"/>
                  </a:cubicBezTo>
                  <a:cubicBezTo>
                    <a:pt x="2564" y="2452"/>
                    <a:pt x="2572" y="2452"/>
                    <a:pt x="2580" y="2452"/>
                  </a:cubicBezTo>
                  <a:cubicBezTo>
                    <a:pt x="2707" y="2452"/>
                    <a:pt x="2840" y="2427"/>
                    <a:pt x="2957" y="2383"/>
                  </a:cubicBezTo>
                  <a:cubicBezTo>
                    <a:pt x="3048" y="2349"/>
                    <a:pt x="3126" y="2291"/>
                    <a:pt x="3199" y="2230"/>
                  </a:cubicBezTo>
                  <a:cubicBezTo>
                    <a:pt x="3241" y="2196"/>
                    <a:pt x="3282" y="2158"/>
                    <a:pt x="3318" y="2117"/>
                  </a:cubicBezTo>
                  <a:cubicBezTo>
                    <a:pt x="3374" y="2054"/>
                    <a:pt x="3422" y="1983"/>
                    <a:pt x="3454" y="1907"/>
                  </a:cubicBezTo>
                  <a:cubicBezTo>
                    <a:pt x="3507" y="1948"/>
                    <a:pt x="3562" y="1987"/>
                    <a:pt x="3618" y="2021"/>
                  </a:cubicBezTo>
                  <a:cubicBezTo>
                    <a:pt x="3702" y="2072"/>
                    <a:pt x="3788" y="2122"/>
                    <a:pt x="3882" y="2149"/>
                  </a:cubicBezTo>
                  <a:cubicBezTo>
                    <a:pt x="3988" y="2202"/>
                    <a:pt x="4107" y="2226"/>
                    <a:pt x="4226" y="2231"/>
                  </a:cubicBezTo>
                  <a:cubicBezTo>
                    <a:pt x="4245" y="2232"/>
                    <a:pt x="4265" y="2233"/>
                    <a:pt x="4285" y="2233"/>
                  </a:cubicBezTo>
                  <a:cubicBezTo>
                    <a:pt x="4324" y="2233"/>
                    <a:pt x="4364" y="2231"/>
                    <a:pt x="4402" y="2228"/>
                  </a:cubicBezTo>
                  <a:cubicBezTo>
                    <a:pt x="4525" y="2218"/>
                    <a:pt x="4653" y="2181"/>
                    <a:pt x="4763" y="2123"/>
                  </a:cubicBezTo>
                  <a:cubicBezTo>
                    <a:pt x="4852" y="2076"/>
                    <a:pt x="4890" y="1964"/>
                    <a:pt x="4843" y="1873"/>
                  </a:cubicBezTo>
                  <a:cubicBezTo>
                    <a:pt x="4821" y="1831"/>
                    <a:pt x="4784" y="1800"/>
                    <a:pt x="4740" y="1784"/>
                  </a:cubicBezTo>
                  <a:cubicBezTo>
                    <a:pt x="4736" y="1710"/>
                    <a:pt x="4690" y="1646"/>
                    <a:pt x="4614" y="1617"/>
                  </a:cubicBezTo>
                  <a:cubicBezTo>
                    <a:pt x="4591" y="1609"/>
                    <a:pt x="4567" y="1605"/>
                    <a:pt x="4543" y="1605"/>
                  </a:cubicBezTo>
                  <a:cubicBezTo>
                    <a:pt x="4484" y="1605"/>
                    <a:pt x="4422" y="1625"/>
                    <a:pt x="4365" y="1636"/>
                  </a:cubicBezTo>
                  <a:cubicBezTo>
                    <a:pt x="4332" y="1640"/>
                    <a:pt x="4300" y="1642"/>
                    <a:pt x="4267" y="1644"/>
                  </a:cubicBezTo>
                  <a:cubicBezTo>
                    <a:pt x="4230" y="1644"/>
                    <a:pt x="4195" y="1641"/>
                    <a:pt x="4158" y="1638"/>
                  </a:cubicBezTo>
                  <a:cubicBezTo>
                    <a:pt x="4091" y="1628"/>
                    <a:pt x="4024" y="1613"/>
                    <a:pt x="3958" y="1596"/>
                  </a:cubicBezTo>
                  <a:cubicBezTo>
                    <a:pt x="3932" y="1588"/>
                    <a:pt x="3905" y="1580"/>
                    <a:pt x="3878" y="1572"/>
                  </a:cubicBezTo>
                  <a:cubicBezTo>
                    <a:pt x="3833" y="1554"/>
                    <a:pt x="3788" y="1540"/>
                    <a:pt x="3741" y="1529"/>
                  </a:cubicBezTo>
                  <a:cubicBezTo>
                    <a:pt x="3728" y="1527"/>
                    <a:pt x="3715" y="1525"/>
                    <a:pt x="3703" y="1525"/>
                  </a:cubicBezTo>
                  <a:cubicBezTo>
                    <a:pt x="3668" y="1525"/>
                    <a:pt x="3636" y="1535"/>
                    <a:pt x="3610" y="1552"/>
                  </a:cubicBezTo>
                  <a:cubicBezTo>
                    <a:pt x="3608" y="1551"/>
                    <a:pt x="3607" y="1550"/>
                    <a:pt x="3606" y="1549"/>
                  </a:cubicBezTo>
                  <a:cubicBezTo>
                    <a:pt x="3591" y="1533"/>
                    <a:pt x="3575" y="1517"/>
                    <a:pt x="3560" y="1499"/>
                  </a:cubicBezTo>
                  <a:cubicBezTo>
                    <a:pt x="3554" y="1491"/>
                    <a:pt x="3549" y="1482"/>
                    <a:pt x="3543" y="1474"/>
                  </a:cubicBezTo>
                  <a:cubicBezTo>
                    <a:pt x="3545" y="1441"/>
                    <a:pt x="3547" y="1408"/>
                    <a:pt x="3546" y="1375"/>
                  </a:cubicBezTo>
                  <a:cubicBezTo>
                    <a:pt x="3543" y="1294"/>
                    <a:pt x="3531" y="1211"/>
                    <a:pt x="3514" y="1132"/>
                  </a:cubicBezTo>
                  <a:cubicBezTo>
                    <a:pt x="3496" y="1046"/>
                    <a:pt x="3415" y="984"/>
                    <a:pt x="3331" y="984"/>
                  </a:cubicBezTo>
                  <a:cubicBezTo>
                    <a:pt x="3303" y="984"/>
                    <a:pt x="3275" y="991"/>
                    <a:pt x="3249" y="1006"/>
                  </a:cubicBezTo>
                  <a:cubicBezTo>
                    <a:pt x="3172" y="1048"/>
                    <a:pt x="3139" y="1124"/>
                    <a:pt x="3146" y="1208"/>
                  </a:cubicBezTo>
                  <a:cubicBezTo>
                    <a:pt x="3146" y="1232"/>
                    <a:pt x="3144" y="1256"/>
                    <a:pt x="3142" y="1279"/>
                  </a:cubicBezTo>
                  <a:cubicBezTo>
                    <a:pt x="3118" y="1313"/>
                    <a:pt x="3104" y="1353"/>
                    <a:pt x="3109" y="1398"/>
                  </a:cubicBezTo>
                  <a:cubicBezTo>
                    <a:pt x="3111" y="1405"/>
                    <a:pt x="3113" y="1411"/>
                    <a:pt x="3114" y="1419"/>
                  </a:cubicBezTo>
                  <a:cubicBezTo>
                    <a:pt x="3105" y="1454"/>
                    <a:pt x="3093" y="1488"/>
                    <a:pt x="3080" y="1522"/>
                  </a:cubicBezTo>
                  <a:cubicBezTo>
                    <a:pt x="3071" y="1543"/>
                    <a:pt x="3060" y="1561"/>
                    <a:pt x="3050" y="1581"/>
                  </a:cubicBezTo>
                  <a:cubicBezTo>
                    <a:pt x="3037" y="1601"/>
                    <a:pt x="3025" y="1621"/>
                    <a:pt x="3010" y="1641"/>
                  </a:cubicBezTo>
                  <a:cubicBezTo>
                    <a:pt x="3005" y="1648"/>
                    <a:pt x="3000" y="1654"/>
                    <a:pt x="2994" y="1661"/>
                  </a:cubicBezTo>
                  <a:cubicBezTo>
                    <a:pt x="2976" y="1672"/>
                    <a:pt x="2956" y="1684"/>
                    <a:pt x="2937" y="1695"/>
                  </a:cubicBezTo>
                  <a:cubicBezTo>
                    <a:pt x="2850" y="1744"/>
                    <a:pt x="2762" y="1791"/>
                    <a:pt x="2670" y="1832"/>
                  </a:cubicBezTo>
                  <a:cubicBezTo>
                    <a:pt x="2648" y="1841"/>
                    <a:pt x="2626" y="1849"/>
                    <a:pt x="2602" y="1857"/>
                  </a:cubicBezTo>
                  <a:cubicBezTo>
                    <a:pt x="2581" y="1862"/>
                    <a:pt x="2561" y="1867"/>
                    <a:pt x="2539" y="1870"/>
                  </a:cubicBezTo>
                  <a:cubicBezTo>
                    <a:pt x="2517" y="1872"/>
                    <a:pt x="2495" y="1873"/>
                    <a:pt x="2474" y="1875"/>
                  </a:cubicBezTo>
                  <a:cubicBezTo>
                    <a:pt x="2442" y="1875"/>
                    <a:pt x="2411" y="1872"/>
                    <a:pt x="2379" y="1869"/>
                  </a:cubicBezTo>
                  <a:cubicBezTo>
                    <a:pt x="2358" y="1865"/>
                    <a:pt x="2338" y="1862"/>
                    <a:pt x="2317" y="1857"/>
                  </a:cubicBezTo>
                  <a:cubicBezTo>
                    <a:pt x="2277" y="1847"/>
                    <a:pt x="2238" y="1832"/>
                    <a:pt x="2199" y="1819"/>
                  </a:cubicBezTo>
                  <a:cubicBezTo>
                    <a:pt x="2159" y="1800"/>
                    <a:pt x="2117" y="1781"/>
                    <a:pt x="2075" y="1765"/>
                  </a:cubicBezTo>
                  <a:cubicBezTo>
                    <a:pt x="2080" y="1746"/>
                    <a:pt x="2087" y="1728"/>
                    <a:pt x="2092" y="1710"/>
                  </a:cubicBezTo>
                  <a:cubicBezTo>
                    <a:pt x="2093" y="1706"/>
                    <a:pt x="2094" y="1703"/>
                    <a:pt x="2095" y="1700"/>
                  </a:cubicBezTo>
                  <a:cubicBezTo>
                    <a:pt x="2118" y="1608"/>
                    <a:pt x="2051" y="1512"/>
                    <a:pt x="1964" y="1487"/>
                  </a:cubicBezTo>
                  <a:cubicBezTo>
                    <a:pt x="1944" y="1426"/>
                    <a:pt x="1896" y="1377"/>
                    <a:pt x="1827" y="1365"/>
                  </a:cubicBezTo>
                  <a:cubicBezTo>
                    <a:pt x="1816" y="1362"/>
                    <a:pt x="1805" y="1361"/>
                    <a:pt x="1794" y="1361"/>
                  </a:cubicBezTo>
                  <a:cubicBezTo>
                    <a:pt x="1709" y="1361"/>
                    <a:pt x="1621" y="1422"/>
                    <a:pt x="1609" y="1510"/>
                  </a:cubicBezTo>
                  <a:cubicBezTo>
                    <a:pt x="1605" y="1543"/>
                    <a:pt x="1602" y="1576"/>
                    <a:pt x="1598" y="1608"/>
                  </a:cubicBezTo>
                  <a:cubicBezTo>
                    <a:pt x="1596" y="1624"/>
                    <a:pt x="1592" y="1640"/>
                    <a:pt x="1589" y="1656"/>
                  </a:cubicBezTo>
                  <a:cubicBezTo>
                    <a:pt x="1589" y="1658"/>
                    <a:pt x="1588" y="1663"/>
                    <a:pt x="1586" y="1665"/>
                  </a:cubicBezTo>
                  <a:cubicBezTo>
                    <a:pt x="1584" y="1670"/>
                    <a:pt x="1583" y="1673"/>
                    <a:pt x="1581" y="1678"/>
                  </a:cubicBezTo>
                  <a:cubicBezTo>
                    <a:pt x="1580" y="1680"/>
                    <a:pt x="1577" y="1684"/>
                    <a:pt x="1575" y="1686"/>
                  </a:cubicBezTo>
                  <a:cubicBezTo>
                    <a:pt x="1574" y="1688"/>
                    <a:pt x="1572" y="1690"/>
                    <a:pt x="1570" y="1693"/>
                  </a:cubicBezTo>
                  <a:cubicBezTo>
                    <a:pt x="1570" y="1694"/>
                    <a:pt x="1569" y="1694"/>
                    <a:pt x="1568" y="1695"/>
                  </a:cubicBezTo>
                  <a:cubicBezTo>
                    <a:pt x="1569" y="1694"/>
                    <a:pt x="1570" y="1693"/>
                    <a:pt x="1570" y="1692"/>
                  </a:cubicBezTo>
                  <a:lnTo>
                    <a:pt x="1570" y="1692"/>
                  </a:lnTo>
                  <a:lnTo>
                    <a:pt x="1562" y="1702"/>
                  </a:lnTo>
                  <a:cubicBezTo>
                    <a:pt x="1543" y="1720"/>
                    <a:pt x="1525" y="1737"/>
                    <a:pt x="1504" y="1753"/>
                  </a:cubicBezTo>
                  <a:cubicBezTo>
                    <a:pt x="1479" y="1772"/>
                    <a:pt x="1453" y="1789"/>
                    <a:pt x="1426" y="1805"/>
                  </a:cubicBezTo>
                  <a:cubicBezTo>
                    <a:pt x="1402" y="1819"/>
                    <a:pt x="1378" y="1830"/>
                    <a:pt x="1354" y="1841"/>
                  </a:cubicBezTo>
                  <a:cubicBezTo>
                    <a:pt x="1320" y="1856"/>
                    <a:pt x="1285" y="1868"/>
                    <a:pt x="1249" y="1878"/>
                  </a:cubicBezTo>
                  <a:cubicBezTo>
                    <a:pt x="1218" y="1886"/>
                    <a:pt x="1188" y="1892"/>
                    <a:pt x="1158" y="1896"/>
                  </a:cubicBezTo>
                  <a:cubicBezTo>
                    <a:pt x="1136" y="1899"/>
                    <a:pt x="1115" y="1900"/>
                    <a:pt x="1094" y="1901"/>
                  </a:cubicBezTo>
                  <a:cubicBezTo>
                    <a:pt x="1072" y="1901"/>
                    <a:pt x="1050" y="1900"/>
                    <a:pt x="1028" y="1897"/>
                  </a:cubicBezTo>
                  <a:cubicBezTo>
                    <a:pt x="1016" y="1895"/>
                    <a:pt x="1004" y="1893"/>
                    <a:pt x="992" y="1891"/>
                  </a:cubicBezTo>
                  <a:cubicBezTo>
                    <a:pt x="975" y="1885"/>
                    <a:pt x="959" y="1879"/>
                    <a:pt x="943" y="1872"/>
                  </a:cubicBezTo>
                  <a:cubicBezTo>
                    <a:pt x="907" y="1856"/>
                    <a:pt x="872" y="1838"/>
                    <a:pt x="837" y="1820"/>
                  </a:cubicBezTo>
                  <a:cubicBezTo>
                    <a:pt x="802" y="1801"/>
                    <a:pt x="766" y="1789"/>
                    <a:pt x="727" y="1789"/>
                  </a:cubicBezTo>
                  <a:cubicBezTo>
                    <a:pt x="708" y="1789"/>
                    <a:pt x="688" y="1792"/>
                    <a:pt x="668" y="1798"/>
                  </a:cubicBezTo>
                  <a:cubicBezTo>
                    <a:pt x="649" y="1771"/>
                    <a:pt x="632" y="1742"/>
                    <a:pt x="613" y="1714"/>
                  </a:cubicBezTo>
                  <a:cubicBezTo>
                    <a:pt x="574" y="1640"/>
                    <a:pt x="540" y="1566"/>
                    <a:pt x="507" y="1488"/>
                  </a:cubicBezTo>
                  <a:cubicBezTo>
                    <a:pt x="476" y="1415"/>
                    <a:pt x="449" y="1342"/>
                    <a:pt x="423" y="1266"/>
                  </a:cubicBezTo>
                  <a:cubicBezTo>
                    <a:pt x="412" y="1219"/>
                    <a:pt x="402" y="1172"/>
                    <a:pt x="393" y="1126"/>
                  </a:cubicBezTo>
                  <a:cubicBezTo>
                    <a:pt x="383" y="1035"/>
                    <a:pt x="379" y="945"/>
                    <a:pt x="375" y="855"/>
                  </a:cubicBezTo>
                  <a:cubicBezTo>
                    <a:pt x="350" y="848"/>
                    <a:pt x="329" y="829"/>
                    <a:pt x="316" y="805"/>
                  </a:cubicBezTo>
                  <a:cubicBezTo>
                    <a:pt x="311" y="796"/>
                    <a:pt x="307" y="788"/>
                    <a:pt x="303" y="779"/>
                  </a:cubicBezTo>
                  <a:cubicBezTo>
                    <a:pt x="281" y="749"/>
                    <a:pt x="271" y="715"/>
                    <a:pt x="261" y="680"/>
                  </a:cubicBezTo>
                  <a:cubicBezTo>
                    <a:pt x="251" y="645"/>
                    <a:pt x="243" y="611"/>
                    <a:pt x="234" y="576"/>
                  </a:cubicBezTo>
                  <a:cubicBezTo>
                    <a:pt x="217" y="510"/>
                    <a:pt x="203" y="443"/>
                    <a:pt x="190" y="377"/>
                  </a:cubicBezTo>
                  <a:cubicBezTo>
                    <a:pt x="176" y="313"/>
                    <a:pt x="163" y="247"/>
                    <a:pt x="151" y="183"/>
                  </a:cubicBezTo>
                  <a:cubicBezTo>
                    <a:pt x="144" y="148"/>
                    <a:pt x="139" y="111"/>
                    <a:pt x="132" y="76"/>
                  </a:cubicBezTo>
                  <a:cubicBezTo>
                    <a:pt x="128" y="61"/>
                    <a:pt x="126" y="46"/>
                    <a:pt x="124" y="31"/>
                  </a:cubicBezTo>
                  <a:cubicBezTo>
                    <a:pt x="122" y="22"/>
                    <a:pt x="119" y="12"/>
                    <a:pt x="116" y="2"/>
                  </a:cubicBezTo>
                  <a:cubicBezTo>
                    <a:pt x="116" y="2"/>
                    <a:pt x="116" y="0"/>
                    <a:pt x="11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3" name="Google Shape;4783;p59"/>
            <p:cNvSpPr/>
            <p:nvPr/>
          </p:nvSpPr>
          <p:spPr>
            <a:xfrm>
              <a:off x="6908400" y="152297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95" y="0"/>
                  </a:moveTo>
                  <a:cubicBezTo>
                    <a:pt x="99" y="0"/>
                    <a:pt x="15" y="75"/>
                    <a:pt x="8" y="174"/>
                  </a:cubicBezTo>
                  <a:cubicBezTo>
                    <a:pt x="1" y="274"/>
                    <a:pt x="80" y="365"/>
                    <a:pt x="181" y="370"/>
                  </a:cubicBezTo>
                  <a:cubicBezTo>
                    <a:pt x="184" y="370"/>
                    <a:pt x="188" y="370"/>
                    <a:pt x="191" y="370"/>
                  </a:cubicBezTo>
                  <a:cubicBezTo>
                    <a:pt x="287" y="370"/>
                    <a:pt x="371" y="295"/>
                    <a:pt x="377" y="197"/>
                  </a:cubicBezTo>
                  <a:cubicBezTo>
                    <a:pt x="383" y="98"/>
                    <a:pt x="305" y="6"/>
                    <a:pt x="203" y="1"/>
                  </a:cubicBezTo>
                  <a:cubicBezTo>
                    <a:pt x="201" y="0"/>
                    <a:pt x="198" y="0"/>
                    <a:pt x="1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4" name="Google Shape;4784;p59"/>
            <p:cNvSpPr/>
            <p:nvPr/>
          </p:nvSpPr>
          <p:spPr>
            <a:xfrm>
              <a:off x="6904700" y="1538875"/>
              <a:ext cx="9600" cy="9275"/>
            </a:xfrm>
            <a:custGeom>
              <a:avLst/>
              <a:gdLst/>
              <a:ahLst/>
              <a:cxnLst/>
              <a:rect l="l" t="t" r="r" b="b"/>
              <a:pathLst>
                <a:path w="384" h="371" extrusionOk="0">
                  <a:moveTo>
                    <a:pt x="194" y="0"/>
                  </a:moveTo>
                  <a:cubicBezTo>
                    <a:pt x="98" y="0"/>
                    <a:pt x="14" y="75"/>
                    <a:pt x="7" y="174"/>
                  </a:cubicBezTo>
                  <a:cubicBezTo>
                    <a:pt x="0" y="274"/>
                    <a:pt x="79" y="365"/>
                    <a:pt x="180" y="371"/>
                  </a:cubicBezTo>
                  <a:cubicBezTo>
                    <a:pt x="183" y="371"/>
                    <a:pt x="186" y="371"/>
                    <a:pt x="188" y="371"/>
                  </a:cubicBezTo>
                  <a:cubicBezTo>
                    <a:pt x="285" y="371"/>
                    <a:pt x="370" y="296"/>
                    <a:pt x="377" y="197"/>
                  </a:cubicBezTo>
                  <a:cubicBezTo>
                    <a:pt x="383" y="97"/>
                    <a:pt x="305" y="6"/>
                    <a:pt x="203" y="0"/>
                  </a:cubicBezTo>
                  <a:cubicBezTo>
                    <a:pt x="200" y="0"/>
                    <a:pt x="197" y="0"/>
                    <a:pt x="1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5" name="Google Shape;4785;p59"/>
            <p:cNvSpPr/>
            <p:nvPr/>
          </p:nvSpPr>
          <p:spPr>
            <a:xfrm>
              <a:off x="7006075" y="16077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94" y="1"/>
                  </a:moveTo>
                  <a:cubicBezTo>
                    <a:pt x="97" y="1"/>
                    <a:pt x="12" y="76"/>
                    <a:pt x="6" y="175"/>
                  </a:cubicBezTo>
                  <a:cubicBezTo>
                    <a:pt x="0" y="274"/>
                    <a:pt x="78" y="366"/>
                    <a:pt x="180" y="370"/>
                  </a:cubicBezTo>
                  <a:cubicBezTo>
                    <a:pt x="183" y="370"/>
                    <a:pt x="187" y="370"/>
                    <a:pt x="190" y="370"/>
                  </a:cubicBezTo>
                  <a:cubicBezTo>
                    <a:pt x="286" y="370"/>
                    <a:pt x="370" y="296"/>
                    <a:pt x="375" y="197"/>
                  </a:cubicBezTo>
                  <a:cubicBezTo>
                    <a:pt x="382" y="98"/>
                    <a:pt x="303" y="7"/>
                    <a:pt x="202" y="1"/>
                  </a:cubicBezTo>
                  <a:cubicBezTo>
                    <a:pt x="200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6" name="Google Shape;4786;p59"/>
            <p:cNvSpPr/>
            <p:nvPr/>
          </p:nvSpPr>
          <p:spPr>
            <a:xfrm>
              <a:off x="6809450" y="185357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79" y="1"/>
                    <a:pt x="0" y="95"/>
                    <a:pt x="3" y="188"/>
                  </a:cubicBezTo>
                  <a:cubicBezTo>
                    <a:pt x="4" y="294"/>
                    <a:pt x="88" y="364"/>
                    <a:pt x="190" y="370"/>
                  </a:cubicBezTo>
                  <a:cubicBezTo>
                    <a:pt x="192" y="370"/>
                    <a:pt x="195" y="370"/>
                    <a:pt x="197" y="370"/>
                  </a:cubicBezTo>
                  <a:cubicBezTo>
                    <a:pt x="293" y="370"/>
                    <a:pt x="373" y="276"/>
                    <a:pt x="372" y="183"/>
                  </a:cubicBezTo>
                  <a:cubicBezTo>
                    <a:pt x="371" y="76"/>
                    <a:pt x="285" y="5"/>
                    <a:pt x="184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7" name="Google Shape;4787;p59"/>
            <p:cNvSpPr/>
            <p:nvPr/>
          </p:nvSpPr>
          <p:spPr>
            <a:xfrm>
              <a:off x="6814400" y="1840750"/>
              <a:ext cx="9325" cy="9250"/>
            </a:xfrm>
            <a:custGeom>
              <a:avLst/>
              <a:gdLst/>
              <a:ahLst/>
              <a:cxnLst/>
              <a:rect l="l" t="t" r="r" b="b"/>
              <a:pathLst>
                <a:path w="373" h="370" extrusionOk="0">
                  <a:moveTo>
                    <a:pt x="175" y="0"/>
                  </a:moveTo>
                  <a:cubicBezTo>
                    <a:pt x="78" y="0"/>
                    <a:pt x="0" y="95"/>
                    <a:pt x="1" y="188"/>
                  </a:cubicBezTo>
                  <a:cubicBezTo>
                    <a:pt x="2" y="293"/>
                    <a:pt x="88" y="364"/>
                    <a:pt x="189" y="370"/>
                  </a:cubicBezTo>
                  <a:cubicBezTo>
                    <a:pt x="191" y="370"/>
                    <a:pt x="193" y="370"/>
                    <a:pt x="196" y="370"/>
                  </a:cubicBezTo>
                  <a:cubicBezTo>
                    <a:pt x="293" y="370"/>
                    <a:pt x="373" y="276"/>
                    <a:pt x="371" y="182"/>
                  </a:cubicBezTo>
                  <a:cubicBezTo>
                    <a:pt x="369" y="76"/>
                    <a:pt x="285" y="5"/>
                    <a:pt x="183" y="0"/>
                  </a:cubicBezTo>
                  <a:cubicBezTo>
                    <a:pt x="180" y="0"/>
                    <a:pt x="177" y="0"/>
                    <a:pt x="1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8" name="Google Shape;4788;p59"/>
            <p:cNvSpPr/>
            <p:nvPr/>
          </p:nvSpPr>
          <p:spPr>
            <a:xfrm>
              <a:off x="6821750" y="1851700"/>
              <a:ext cx="9325" cy="9225"/>
            </a:xfrm>
            <a:custGeom>
              <a:avLst/>
              <a:gdLst/>
              <a:ahLst/>
              <a:cxnLst/>
              <a:rect l="l" t="t" r="r" b="b"/>
              <a:pathLst>
                <a:path w="373" h="369" extrusionOk="0">
                  <a:moveTo>
                    <a:pt x="176" y="0"/>
                  </a:moveTo>
                  <a:cubicBezTo>
                    <a:pt x="79" y="0"/>
                    <a:pt x="0" y="93"/>
                    <a:pt x="2" y="188"/>
                  </a:cubicBezTo>
                  <a:cubicBezTo>
                    <a:pt x="3" y="293"/>
                    <a:pt x="88" y="364"/>
                    <a:pt x="190" y="369"/>
                  </a:cubicBezTo>
                  <a:cubicBezTo>
                    <a:pt x="193" y="369"/>
                    <a:pt x="195" y="369"/>
                    <a:pt x="198" y="369"/>
                  </a:cubicBezTo>
                  <a:cubicBezTo>
                    <a:pt x="294" y="369"/>
                    <a:pt x="373" y="275"/>
                    <a:pt x="372" y="182"/>
                  </a:cubicBezTo>
                  <a:cubicBezTo>
                    <a:pt x="370" y="76"/>
                    <a:pt x="285" y="5"/>
                    <a:pt x="184" y="0"/>
                  </a:cubicBezTo>
                  <a:cubicBezTo>
                    <a:pt x="181" y="0"/>
                    <a:pt x="178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9" name="Google Shape;4789;p59"/>
            <p:cNvSpPr/>
            <p:nvPr/>
          </p:nvSpPr>
          <p:spPr>
            <a:xfrm>
              <a:off x="6889600" y="17093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79" y="1"/>
                    <a:pt x="1" y="95"/>
                    <a:pt x="3" y="188"/>
                  </a:cubicBezTo>
                  <a:cubicBezTo>
                    <a:pt x="4" y="294"/>
                    <a:pt x="89" y="364"/>
                    <a:pt x="190" y="370"/>
                  </a:cubicBezTo>
                  <a:cubicBezTo>
                    <a:pt x="193" y="370"/>
                    <a:pt x="195" y="370"/>
                    <a:pt x="197" y="370"/>
                  </a:cubicBezTo>
                  <a:cubicBezTo>
                    <a:pt x="294" y="370"/>
                    <a:pt x="373" y="277"/>
                    <a:pt x="372" y="183"/>
                  </a:cubicBezTo>
                  <a:cubicBezTo>
                    <a:pt x="371" y="77"/>
                    <a:pt x="285" y="7"/>
                    <a:pt x="185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0" name="Google Shape;4790;p59"/>
            <p:cNvSpPr/>
            <p:nvPr/>
          </p:nvSpPr>
          <p:spPr>
            <a:xfrm>
              <a:off x="7039625" y="185677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79" y="1"/>
                    <a:pt x="1" y="95"/>
                    <a:pt x="3" y="188"/>
                  </a:cubicBezTo>
                  <a:cubicBezTo>
                    <a:pt x="4" y="294"/>
                    <a:pt x="89" y="365"/>
                    <a:pt x="190" y="370"/>
                  </a:cubicBezTo>
                  <a:cubicBezTo>
                    <a:pt x="193" y="370"/>
                    <a:pt x="195" y="370"/>
                    <a:pt x="197" y="370"/>
                  </a:cubicBezTo>
                  <a:cubicBezTo>
                    <a:pt x="294" y="370"/>
                    <a:pt x="373" y="277"/>
                    <a:pt x="372" y="183"/>
                  </a:cubicBezTo>
                  <a:cubicBezTo>
                    <a:pt x="371" y="76"/>
                    <a:pt x="285" y="5"/>
                    <a:pt x="185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1" name="Google Shape;4791;p59"/>
            <p:cNvSpPr/>
            <p:nvPr/>
          </p:nvSpPr>
          <p:spPr>
            <a:xfrm>
              <a:off x="7035775" y="184205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76" y="1"/>
                  </a:moveTo>
                  <a:cubicBezTo>
                    <a:pt x="79" y="1"/>
                    <a:pt x="0" y="95"/>
                    <a:pt x="1" y="189"/>
                  </a:cubicBezTo>
                  <a:cubicBezTo>
                    <a:pt x="2" y="295"/>
                    <a:pt x="88" y="366"/>
                    <a:pt x="189" y="370"/>
                  </a:cubicBezTo>
                  <a:cubicBezTo>
                    <a:pt x="192" y="371"/>
                    <a:pt x="195" y="371"/>
                    <a:pt x="197" y="371"/>
                  </a:cubicBezTo>
                  <a:cubicBezTo>
                    <a:pt x="294" y="371"/>
                    <a:pt x="373" y="277"/>
                    <a:pt x="371" y="183"/>
                  </a:cubicBezTo>
                  <a:cubicBezTo>
                    <a:pt x="370" y="78"/>
                    <a:pt x="285" y="7"/>
                    <a:pt x="183" y="1"/>
                  </a:cubicBezTo>
                  <a:cubicBezTo>
                    <a:pt x="181" y="1"/>
                    <a:pt x="178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2" name="Google Shape;4792;p59"/>
            <p:cNvSpPr/>
            <p:nvPr/>
          </p:nvSpPr>
          <p:spPr>
            <a:xfrm>
              <a:off x="6954000" y="13678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80" y="1"/>
                    <a:pt x="1" y="95"/>
                    <a:pt x="3" y="189"/>
                  </a:cubicBezTo>
                  <a:cubicBezTo>
                    <a:pt x="4" y="294"/>
                    <a:pt x="89" y="365"/>
                    <a:pt x="191" y="370"/>
                  </a:cubicBezTo>
                  <a:cubicBezTo>
                    <a:pt x="193" y="370"/>
                    <a:pt x="195" y="371"/>
                    <a:pt x="198" y="371"/>
                  </a:cubicBezTo>
                  <a:cubicBezTo>
                    <a:pt x="295" y="371"/>
                    <a:pt x="374" y="277"/>
                    <a:pt x="372" y="183"/>
                  </a:cubicBezTo>
                  <a:cubicBezTo>
                    <a:pt x="371" y="76"/>
                    <a:pt x="286" y="6"/>
                    <a:pt x="185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3" name="Google Shape;4793;p59"/>
            <p:cNvSpPr/>
            <p:nvPr/>
          </p:nvSpPr>
          <p:spPr>
            <a:xfrm>
              <a:off x="6952700" y="135342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77" y="0"/>
                  </a:moveTo>
                  <a:cubicBezTo>
                    <a:pt x="80" y="0"/>
                    <a:pt x="0" y="94"/>
                    <a:pt x="3" y="188"/>
                  </a:cubicBezTo>
                  <a:cubicBezTo>
                    <a:pt x="4" y="294"/>
                    <a:pt x="88" y="365"/>
                    <a:pt x="190" y="370"/>
                  </a:cubicBezTo>
                  <a:cubicBezTo>
                    <a:pt x="193" y="370"/>
                    <a:pt x="196" y="370"/>
                    <a:pt x="199" y="370"/>
                  </a:cubicBezTo>
                  <a:cubicBezTo>
                    <a:pt x="295" y="370"/>
                    <a:pt x="373" y="277"/>
                    <a:pt x="372" y="182"/>
                  </a:cubicBezTo>
                  <a:cubicBezTo>
                    <a:pt x="371" y="77"/>
                    <a:pt x="285" y="6"/>
                    <a:pt x="184" y="1"/>
                  </a:cubicBezTo>
                  <a:cubicBezTo>
                    <a:pt x="182" y="0"/>
                    <a:pt x="180" y="0"/>
                    <a:pt x="1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4" name="Google Shape;4794;p59"/>
            <p:cNvSpPr/>
            <p:nvPr/>
          </p:nvSpPr>
          <p:spPr>
            <a:xfrm>
              <a:off x="6942500" y="136230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75" y="1"/>
                  </a:moveTo>
                  <a:cubicBezTo>
                    <a:pt x="78" y="1"/>
                    <a:pt x="0" y="95"/>
                    <a:pt x="1" y="189"/>
                  </a:cubicBezTo>
                  <a:cubicBezTo>
                    <a:pt x="2" y="294"/>
                    <a:pt x="88" y="365"/>
                    <a:pt x="189" y="371"/>
                  </a:cubicBezTo>
                  <a:cubicBezTo>
                    <a:pt x="191" y="371"/>
                    <a:pt x="193" y="371"/>
                    <a:pt x="196" y="371"/>
                  </a:cubicBezTo>
                  <a:cubicBezTo>
                    <a:pt x="293" y="371"/>
                    <a:pt x="373" y="277"/>
                    <a:pt x="370" y="183"/>
                  </a:cubicBezTo>
                  <a:cubicBezTo>
                    <a:pt x="369" y="77"/>
                    <a:pt x="285" y="6"/>
                    <a:pt x="183" y="1"/>
                  </a:cubicBezTo>
                  <a:cubicBezTo>
                    <a:pt x="180" y="1"/>
                    <a:pt x="177" y="1"/>
                    <a:pt x="1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5" name="Google Shape;4795;p59"/>
            <p:cNvSpPr/>
            <p:nvPr/>
          </p:nvSpPr>
          <p:spPr>
            <a:xfrm>
              <a:off x="6736875" y="1669225"/>
              <a:ext cx="104400" cy="263150"/>
            </a:xfrm>
            <a:custGeom>
              <a:avLst/>
              <a:gdLst/>
              <a:ahLst/>
              <a:cxnLst/>
              <a:rect l="l" t="t" r="r" b="b"/>
              <a:pathLst>
                <a:path w="4176" h="10526" extrusionOk="0">
                  <a:moveTo>
                    <a:pt x="4127" y="343"/>
                  </a:moveTo>
                  <a:cubicBezTo>
                    <a:pt x="4126" y="344"/>
                    <a:pt x="4126" y="345"/>
                    <a:pt x="4126" y="346"/>
                  </a:cubicBezTo>
                  <a:lnTo>
                    <a:pt x="4126" y="346"/>
                  </a:lnTo>
                  <a:cubicBezTo>
                    <a:pt x="4126" y="345"/>
                    <a:pt x="4126" y="344"/>
                    <a:pt x="4127" y="343"/>
                  </a:cubicBezTo>
                  <a:close/>
                  <a:moveTo>
                    <a:pt x="3943" y="902"/>
                  </a:moveTo>
                  <a:lnTo>
                    <a:pt x="3943" y="902"/>
                  </a:lnTo>
                  <a:cubicBezTo>
                    <a:pt x="3942" y="902"/>
                    <a:pt x="3942" y="903"/>
                    <a:pt x="3941" y="905"/>
                  </a:cubicBezTo>
                  <a:lnTo>
                    <a:pt x="3941" y="905"/>
                  </a:lnTo>
                  <a:cubicBezTo>
                    <a:pt x="3942" y="904"/>
                    <a:pt x="3942" y="903"/>
                    <a:pt x="3943" y="902"/>
                  </a:cubicBezTo>
                  <a:close/>
                  <a:moveTo>
                    <a:pt x="3941" y="905"/>
                  </a:moveTo>
                  <a:lnTo>
                    <a:pt x="3941" y="905"/>
                  </a:lnTo>
                  <a:cubicBezTo>
                    <a:pt x="3941" y="906"/>
                    <a:pt x="3941" y="906"/>
                    <a:pt x="3940" y="907"/>
                  </a:cubicBezTo>
                  <a:lnTo>
                    <a:pt x="3940" y="907"/>
                  </a:lnTo>
                  <a:cubicBezTo>
                    <a:pt x="3941" y="906"/>
                    <a:pt x="3941" y="906"/>
                    <a:pt x="3941" y="905"/>
                  </a:cubicBezTo>
                  <a:close/>
                  <a:moveTo>
                    <a:pt x="3936" y="920"/>
                  </a:moveTo>
                  <a:cubicBezTo>
                    <a:pt x="3935" y="922"/>
                    <a:pt x="3935" y="923"/>
                    <a:pt x="3935" y="924"/>
                  </a:cubicBezTo>
                  <a:cubicBezTo>
                    <a:pt x="3935" y="923"/>
                    <a:pt x="3935" y="922"/>
                    <a:pt x="3936" y="920"/>
                  </a:cubicBezTo>
                  <a:close/>
                  <a:moveTo>
                    <a:pt x="3968" y="0"/>
                  </a:moveTo>
                  <a:cubicBezTo>
                    <a:pt x="3897" y="0"/>
                    <a:pt x="3827" y="35"/>
                    <a:pt x="3781" y="86"/>
                  </a:cubicBezTo>
                  <a:cubicBezTo>
                    <a:pt x="3703" y="173"/>
                    <a:pt x="3653" y="274"/>
                    <a:pt x="3616" y="385"/>
                  </a:cubicBezTo>
                  <a:cubicBezTo>
                    <a:pt x="3601" y="433"/>
                    <a:pt x="3586" y="481"/>
                    <a:pt x="3572" y="530"/>
                  </a:cubicBezTo>
                  <a:cubicBezTo>
                    <a:pt x="3549" y="619"/>
                    <a:pt x="3522" y="707"/>
                    <a:pt x="3492" y="795"/>
                  </a:cubicBezTo>
                  <a:lnTo>
                    <a:pt x="3492" y="795"/>
                  </a:lnTo>
                  <a:cubicBezTo>
                    <a:pt x="3492" y="795"/>
                    <a:pt x="3492" y="794"/>
                    <a:pt x="3492" y="794"/>
                  </a:cubicBezTo>
                  <a:lnTo>
                    <a:pt x="3492" y="794"/>
                  </a:lnTo>
                  <a:cubicBezTo>
                    <a:pt x="3472" y="854"/>
                    <a:pt x="3450" y="913"/>
                    <a:pt x="3429" y="973"/>
                  </a:cubicBezTo>
                  <a:cubicBezTo>
                    <a:pt x="3368" y="1149"/>
                    <a:pt x="3310" y="1326"/>
                    <a:pt x="3247" y="1500"/>
                  </a:cubicBezTo>
                  <a:cubicBezTo>
                    <a:pt x="3178" y="1688"/>
                    <a:pt x="3109" y="1876"/>
                    <a:pt x="3042" y="2063"/>
                  </a:cubicBezTo>
                  <a:cubicBezTo>
                    <a:pt x="2973" y="2253"/>
                    <a:pt x="2908" y="2442"/>
                    <a:pt x="2848" y="2634"/>
                  </a:cubicBezTo>
                  <a:cubicBezTo>
                    <a:pt x="2795" y="2812"/>
                    <a:pt x="2745" y="2993"/>
                    <a:pt x="2687" y="3171"/>
                  </a:cubicBezTo>
                  <a:cubicBezTo>
                    <a:pt x="2646" y="3293"/>
                    <a:pt x="2605" y="3413"/>
                    <a:pt x="2564" y="3534"/>
                  </a:cubicBezTo>
                  <a:cubicBezTo>
                    <a:pt x="2526" y="3645"/>
                    <a:pt x="2484" y="3755"/>
                    <a:pt x="2432" y="3861"/>
                  </a:cubicBezTo>
                  <a:cubicBezTo>
                    <a:pt x="2327" y="4079"/>
                    <a:pt x="2237" y="4303"/>
                    <a:pt x="2138" y="4525"/>
                  </a:cubicBezTo>
                  <a:cubicBezTo>
                    <a:pt x="2062" y="4697"/>
                    <a:pt x="1999" y="4874"/>
                    <a:pt x="1930" y="5050"/>
                  </a:cubicBezTo>
                  <a:cubicBezTo>
                    <a:pt x="1857" y="5238"/>
                    <a:pt x="1768" y="5419"/>
                    <a:pt x="1689" y="5605"/>
                  </a:cubicBezTo>
                  <a:cubicBezTo>
                    <a:pt x="1612" y="5785"/>
                    <a:pt x="1543" y="5969"/>
                    <a:pt x="1474" y="6154"/>
                  </a:cubicBezTo>
                  <a:cubicBezTo>
                    <a:pt x="1405" y="6337"/>
                    <a:pt x="1346" y="6523"/>
                    <a:pt x="1273" y="6704"/>
                  </a:cubicBezTo>
                  <a:cubicBezTo>
                    <a:pt x="1196" y="6892"/>
                    <a:pt x="1124" y="7083"/>
                    <a:pt x="1057" y="7275"/>
                  </a:cubicBezTo>
                  <a:cubicBezTo>
                    <a:pt x="993" y="7457"/>
                    <a:pt x="923" y="7637"/>
                    <a:pt x="868" y="7822"/>
                  </a:cubicBezTo>
                  <a:cubicBezTo>
                    <a:pt x="811" y="8013"/>
                    <a:pt x="758" y="8204"/>
                    <a:pt x="701" y="8396"/>
                  </a:cubicBezTo>
                  <a:cubicBezTo>
                    <a:pt x="675" y="8482"/>
                    <a:pt x="648" y="8569"/>
                    <a:pt x="624" y="8658"/>
                  </a:cubicBezTo>
                  <a:cubicBezTo>
                    <a:pt x="601" y="8744"/>
                    <a:pt x="581" y="8829"/>
                    <a:pt x="555" y="8914"/>
                  </a:cubicBezTo>
                  <a:cubicBezTo>
                    <a:pt x="527" y="8993"/>
                    <a:pt x="495" y="9069"/>
                    <a:pt x="460" y="9145"/>
                  </a:cubicBezTo>
                  <a:cubicBezTo>
                    <a:pt x="431" y="9202"/>
                    <a:pt x="401" y="9258"/>
                    <a:pt x="378" y="9318"/>
                  </a:cubicBezTo>
                  <a:cubicBezTo>
                    <a:pt x="351" y="9388"/>
                    <a:pt x="337" y="9463"/>
                    <a:pt x="316" y="9534"/>
                  </a:cubicBezTo>
                  <a:cubicBezTo>
                    <a:pt x="297" y="9585"/>
                    <a:pt x="276" y="9635"/>
                    <a:pt x="252" y="9685"/>
                  </a:cubicBezTo>
                  <a:cubicBezTo>
                    <a:pt x="238" y="9713"/>
                    <a:pt x="222" y="9742"/>
                    <a:pt x="206" y="9770"/>
                  </a:cubicBezTo>
                  <a:cubicBezTo>
                    <a:pt x="170" y="9830"/>
                    <a:pt x="175" y="9904"/>
                    <a:pt x="210" y="9960"/>
                  </a:cubicBezTo>
                  <a:cubicBezTo>
                    <a:pt x="176" y="10041"/>
                    <a:pt x="141" y="10121"/>
                    <a:pt x="104" y="10201"/>
                  </a:cubicBezTo>
                  <a:cubicBezTo>
                    <a:pt x="103" y="10204"/>
                    <a:pt x="102" y="10206"/>
                    <a:pt x="101" y="10208"/>
                  </a:cubicBezTo>
                  <a:cubicBezTo>
                    <a:pt x="95" y="10214"/>
                    <a:pt x="90" y="10221"/>
                    <a:pt x="85" y="10228"/>
                  </a:cubicBezTo>
                  <a:cubicBezTo>
                    <a:pt x="0" y="10341"/>
                    <a:pt x="72" y="10502"/>
                    <a:pt x="208" y="10523"/>
                  </a:cubicBezTo>
                  <a:cubicBezTo>
                    <a:pt x="215" y="10524"/>
                    <a:pt x="222" y="10524"/>
                    <a:pt x="228" y="10525"/>
                  </a:cubicBezTo>
                  <a:cubicBezTo>
                    <a:pt x="231" y="10525"/>
                    <a:pt x="234" y="10525"/>
                    <a:pt x="237" y="10525"/>
                  </a:cubicBezTo>
                  <a:cubicBezTo>
                    <a:pt x="368" y="10525"/>
                    <a:pt x="431" y="10383"/>
                    <a:pt x="476" y="10277"/>
                  </a:cubicBezTo>
                  <a:cubicBezTo>
                    <a:pt x="507" y="10206"/>
                    <a:pt x="536" y="10135"/>
                    <a:pt x="566" y="10064"/>
                  </a:cubicBezTo>
                  <a:cubicBezTo>
                    <a:pt x="631" y="9909"/>
                    <a:pt x="691" y="9752"/>
                    <a:pt x="748" y="9593"/>
                  </a:cubicBezTo>
                  <a:cubicBezTo>
                    <a:pt x="805" y="9438"/>
                    <a:pt x="867" y="9283"/>
                    <a:pt x="926" y="9128"/>
                  </a:cubicBezTo>
                  <a:cubicBezTo>
                    <a:pt x="985" y="8973"/>
                    <a:pt x="1033" y="8816"/>
                    <a:pt x="1087" y="8660"/>
                  </a:cubicBezTo>
                  <a:cubicBezTo>
                    <a:pt x="1150" y="8485"/>
                    <a:pt x="1230" y="8315"/>
                    <a:pt x="1299" y="8142"/>
                  </a:cubicBezTo>
                  <a:cubicBezTo>
                    <a:pt x="1369" y="7966"/>
                    <a:pt x="1438" y="7790"/>
                    <a:pt x="1504" y="7613"/>
                  </a:cubicBezTo>
                  <a:cubicBezTo>
                    <a:pt x="1572" y="7425"/>
                    <a:pt x="1636" y="7236"/>
                    <a:pt x="1704" y="7049"/>
                  </a:cubicBezTo>
                  <a:cubicBezTo>
                    <a:pt x="1769" y="6868"/>
                    <a:pt x="1827" y="6685"/>
                    <a:pt x="1898" y="6507"/>
                  </a:cubicBezTo>
                  <a:cubicBezTo>
                    <a:pt x="1969" y="6329"/>
                    <a:pt x="2048" y="6152"/>
                    <a:pt x="2118" y="5973"/>
                  </a:cubicBezTo>
                  <a:cubicBezTo>
                    <a:pt x="2189" y="5788"/>
                    <a:pt x="2254" y="5600"/>
                    <a:pt x="2327" y="5414"/>
                  </a:cubicBezTo>
                  <a:cubicBezTo>
                    <a:pt x="2397" y="5234"/>
                    <a:pt x="2468" y="5055"/>
                    <a:pt x="2537" y="4874"/>
                  </a:cubicBezTo>
                  <a:cubicBezTo>
                    <a:pt x="2606" y="4696"/>
                    <a:pt x="2663" y="4513"/>
                    <a:pt x="2723" y="4331"/>
                  </a:cubicBezTo>
                  <a:cubicBezTo>
                    <a:pt x="2792" y="4139"/>
                    <a:pt x="2877" y="3955"/>
                    <a:pt x="2946" y="3764"/>
                  </a:cubicBezTo>
                  <a:cubicBezTo>
                    <a:pt x="3016" y="3568"/>
                    <a:pt x="3073" y="3370"/>
                    <a:pt x="3133" y="3173"/>
                  </a:cubicBezTo>
                  <a:cubicBezTo>
                    <a:pt x="3171" y="3068"/>
                    <a:pt x="3210" y="2966"/>
                    <a:pt x="3255" y="2865"/>
                  </a:cubicBezTo>
                  <a:cubicBezTo>
                    <a:pt x="3305" y="2755"/>
                    <a:pt x="3352" y="2647"/>
                    <a:pt x="3393" y="2533"/>
                  </a:cubicBezTo>
                  <a:cubicBezTo>
                    <a:pt x="3467" y="2323"/>
                    <a:pt x="3526" y="2107"/>
                    <a:pt x="3596" y="1894"/>
                  </a:cubicBezTo>
                  <a:cubicBezTo>
                    <a:pt x="3639" y="1773"/>
                    <a:pt x="3687" y="1655"/>
                    <a:pt x="3730" y="1536"/>
                  </a:cubicBezTo>
                  <a:cubicBezTo>
                    <a:pt x="3779" y="1405"/>
                    <a:pt x="3815" y="1271"/>
                    <a:pt x="3859" y="1138"/>
                  </a:cubicBezTo>
                  <a:cubicBezTo>
                    <a:pt x="3885" y="1064"/>
                    <a:pt x="3913" y="989"/>
                    <a:pt x="3938" y="913"/>
                  </a:cubicBezTo>
                  <a:lnTo>
                    <a:pt x="3938" y="913"/>
                  </a:lnTo>
                  <a:cubicBezTo>
                    <a:pt x="3937" y="916"/>
                    <a:pt x="3937" y="918"/>
                    <a:pt x="3936" y="920"/>
                  </a:cubicBezTo>
                  <a:lnTo>
                    <a:pt x="3936" y="920"/>
                  </a:lnTo>
                  <a:cubicBezTo>
                    <a:pt x="3937" y="917"/>
                    <a:pt x="3938" y="914"/>
                    <a:pt x="3939" y="911"/>
                  </a:cubicBezTo>
                  <a:cubicBezTo>
                    <a:pt x="3940" y="910"/>
                    <a:pt x="3940" y="908"/>
                    <a:pt x="3940" y="907"/>
                  </a:cubicBezTo>
                  <a:lnTo>
                    <a:pt x="3940" y="907"/>
                  </a:lnTo>
                  <a:cubicBezTo>
                    <a:pt x="3940" y="907"/>
                    <a:pt x="3940" y="907"/>
                    <a:pt x="3940" y="907"/>
                  </a:cubicBezTo>
                  <a:cubicBezTo>
                    <a:pt x="4003" y="720"/>
                    <a:pt x="4063" y="533"/>
                    <a:pt x="4125" y="346"/>
                  </a:cubicBezTo>
                  <a:lnTo>
                    <a:pt x="4125" y="346"/>
                  </a:lnTo>
                  <a:cubicBezTo>
                    <a:pt x="4125" y="347"/>
                    <a:pt x="4125" y="348"/>
                    <a:pt x="4125" y="348"/>
                  </a:cubicBezTo>
                  <a:cubicBezTo>
                    <a:pt x="4125" y="347"/>
                    <a:pt x="4125" y="346"/>
                    <a:pt x="4126" y="346"/>
                  </a:cubicBezTo>
                  <a:lnTo>
                    <a:pt x="4126" y="346"/>
                  </a:lnTo>
                  <a:cubicBezTo>
                    <a:pt x="4126" y="346"/>
                    <a:pt x="4126" y="346"/>
                    <a:pt x="4125" y="346"/>
                  </a:cubicBezTo>
                  <a:lnTo>
                    <a:pt x="4125" y="346"/>
                  </a:lnTo>
                  <a:cubicBezTo>
                    <a:pt x="4126" y="345"/>
                    <a:pt x="4127" y="344"/>
                    <a:pt x="4127" y="342"/>
                  </a:cubicBezTo>
                  <a:lnTo>
                    <a:pt x="4127" y="342"/>
                  </a:lnTo>
                  <a:cubicBezTo>
                    <a:pt x="4127" y="343"/>
                    <a:pt x="4127" y="343"/>
                    <a:pt x="4127" y="343"/>
                  </a:cubicBezTo>
                  <a:lnTo>
                    <a:pt x="4127" y="343"/>
                  </a:lnTo>
                  <a:cubicBezTo>
                    <a:pt x="4127" y="342"/>
                    <a:pt x="4127" y="342"/>
                    <a:pt x="4127" y="341"/>
                  </a:cubicBezTo>
                  <a:cubicBezTo>
                    <a:pt x="4128" y="339"/>
                    <a:pt x="4129" y="336"/>
                    <a:pt x="4130" y="334"/>
                  </a:cubicBezTo>
                  <a:lnTo>
                    <a:pt x="4130" y="334"/>
                  </a:lnTo>
                  <a:cubicBezTo>
                    <a:pt x="4129" y="336"/>
                    <a:pt x="4128" y="339"/>
                    <a:pt x="4128" y="341"/>
                  </a:cubicBezTo>
                  <a:cubicBezTo>
                    <a:pt x="4150" y="277"/>
                    <a:pt x="4176" y="216"/>
                    <a:pt x="4159" y="146"/>
                  </a:cubicBezTo>
                  <a:cubicBezTo>
                    <a:pt x="4143" y="79"/>
                    <a:pt x="4087" y="25"/>
                    <a:pt x="4022" y="7"/>
                  </a:cubicBezTo>
                  <a:cubicBezTo>
                    <a:pt x="4004" y="2"/>
                    <a:pt x="3986" y="0"/>
                    <a:pt x="396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6" name="Google Shape;4796;p59"/>
            <p:cNvSpPr/>
            <p:nvPr/>
          </p:nvSpPr>
          <p:spPr>
            <a:xfrm>
              <a:off x="6815525" y="1482425"/>
              <a:ext cx="71150" cy="187050"/>
            </a:xfrm>
            <a:custGeom>
              <a:avLst/>
              <a:gdLst/>
              <a:ahLst/>
              <a:cxnLst/>
              <a:rect l="l" t="t" r="r" b="b"/>
              <a:pathLst>
                <a:path w="2846" h="7482" extrusionOk="0">
                  <a:moveTo>
                    <a:pt x="2651" y="1"/>
                  </a:moveTo>
                  <a:cubicBezTo>
                    <a:pt x="2603" y="1"/>
                    <a:pt x="2555" y="19"/>
                    <a:pt x="2520" y="56"/>
                  </a:cubicBezTo>
                  <a:cubicBezTo>
                    <a:pt x="2489" y="88"/>
                    <a:pt x="2471" y="127"/>
                    <a:pt x="2451" y="165"/>
                  </a:cubicBezTo>
                  <a:cubicBezTo>
                    <a:pt x="2432" y="206"/>
                    <a:pt x="2411" y="245"/>
                    <a:pt x="2392" y="285"/>
                  </a:cubicBezTo>
                  <a:cubicBezTo>
                    <a:pt x="2311" y="452"/>
                    <a:pt x="2256" y="629"/>
                    <a:pt x="2199" y="804"/>
                  </a:cubicBezTo>
                  <a:cubicBezTo>
                    <a:pt x="2156" y="924"/>
                    <a:pt x="2104" y="1037"/>
                    <a:pt x="2057" y="1155"/>
                  </a:cubicBezTo>
                  <a:cubicBezTo>
                    <a:pt x="2013" y="1268"/>
                    <a:pt x="1976" y="1384"/>
                    <a:pt x="1937" y="1498"/>
                  </a:cubicBezTo>
                  <a:cubicBezTo>
                    <a:pt x="1878" y="1667"/>
                    <a:pt x="1804" y="1828"/>
                    <a:pt x="1737" y="1994"/>
                  </a:cubicBezTo>
                  <a:cubicBezTo>
                    <a:pt x="1703" y="2076"/>
                    <a:pt x="1674" y="2161"/>
                    <a:pt x="1638" y="2242"/>
                  </a:cubicBezTo>
                  <a:cubicBezTo>
                    <a:pt x="1603" y="2322"/>
                    <a:pt x="1562" y="2401"/>
                    <a:pt x="1526" y="2482"/>
                  </a:cubicBezTo>
                  <a:cubicBezTo>
                    <a:pt x="1450" y="2653"/>
                    <a:pt x="1375" y="2824"/>
                    <a:pt x="1306" y="2998"/>
                  </a:cubicBezTo>
                  <a:cubicBezTo>
                    <a:pt x="1234" y="3182"/>
                    <a:pt x="1173" y="3369"/>
                    <a:pt x="1111" y="3558"/>
                  </a:cubicBezTo>
                  <a:lnTo>
                    <a:pt x="1111" y="3558"/>
                  </a:lnTo>
                  <a:cubicBezTo>
                    <a:pt x="1109" y="3562"/>
                    <a:pt x="1108" y="3567"/>
                    <a:pt x="1107" y="3570"/>
                  </a:cubicBezTo>
                  <a:cubicBezTo>
                    <a:pt x="1105" y="3571"/>
                    <a:pt x="1105" y="3572"/>
                    <a:pt x="1105" y="3573"/>
                  </a:cubicBezTo>
                  <a:cubicBezTo>
                    <a:pt x="1032" y="3788"/>
                    <a:pt x="966" y="4006"/>
                    <a:pt x="898" y="4223"/>
                  </a:cubicBezTo>
                  <a:cubicBezTo>
                    <a:pt x="846" y="4378"/>
                    <a:pt x="792" y="4535"/>
                    <a:pt x="741" y="4690"/>
                  </a:cubicBezTo>
                  <a:cubicBezTo>
                    <a:pt x="688" y="4845"/>
                    <a:pt x="629" y="4995"/>
                    <a:pt x="573" y="5147"/>
                  </a:cubicBezTo>
                  <a:cubicBezTo>
                    <a:pt x="517" y="5297"/>
                    <a:pt x="477" y="5452"/>
                    <a:pt x="426" y="5604"/>
                  </a:cubicBezTo>
                  <a:cubicBezTo>
                    <a:pt x="383" y="5729"/>
                    <a:pt x="340" y="5852"/>
                    <a:pt x="300" y="5977"/>
                  </a:cubicBezTo>
                  <a:cubicBezTo>
                    <a:pt x="260" y="6103"/>
                    <a:pt x="217" y="6226"/>
                    <a:pt x="179" y="6352"/>
                  </a:cubicBezTo>
                  <a:cubicBezTo>
                    <a:pt x="141" y="6478"/>
                    <a:pt x="108" y="6606"/>
                    <a:pt x="82" y="6735"/>
                  </a:cubicBezTo>
                  <a:cubicBezTo>
                    <a:pt x="63" y="6825"/>
                    <a:pt x="41" y="6917"/>
                    <a:pt x="32" y="7009"/>
                  </a:cubicBezTo>
                  <a:cubicBezTo>
                    <a:pt x="29" y="7045"/>
                    <a:pt x="35" y="7078"/>
                    <a:pt x="49" y="7109"/>
                  </a:cubicBezTo>
                  <a:cubicBezTo>
                    <a:pt x="44" y="7127"/>
                    <a:pt x="39" y="7144"/>
                    <a:pt x="34" y="7163"/>
                  </a:cubicBezTo>
                  <a:cubicBezTo>
                    <a:pt x="28" y="7182"/>
                    <a:pt x="20" y="7203"/>
                    <a:pt x="15" y="7223"/>
                  </a:cubicBezTo>
                  <a:cubicBezTo>
                    <a:pt x="5" y="7247"/>
                    <a:pt x="2" y="7272"/>
                    <a:pt x="1" y="7298"/>
                  </a:cubicBezTo>
                  <a:cubicBezTo>
                    <a:pt x="1" y="7396"/>
                    <a:pt x="82" y="7476"/>
                    <a:pt x="177" y="7481"/>
                  </a:cubicBezTo>
                  <a:cubicBezTo>
                    <a:pt x="180" y="7482"/>
                    <a:pt x="184" y="7482"/>
                    <a:pt x="188" y="7482"/>
                  </a:cubicBezTo>
                  <a:cubicBezTo>
                    <a:pt x="275" y="7481"/>
                    <a:pt x="346" y="7420"/>
                    <a:pt x="366" y="7339"/>
                  </a:cubicBezTo>
                  <a:cubicBezTo>
                    <a:pt x="367" y="7335"/>
                    <a:pt x="369" y="7331"/>
                    <a:pt x="370" y="7326"/>
                  </a:cubicBezTo>
                  <a:cubicBezTo>
                    <a:pt x="401" y="7229"/>
                    <a:pt x="424" y="7131"/>
                    <a:pt x="450" y="7031"/>
                  </a:cubicBezTo>
                  <a:cubicBezTo>
                    <a:pt x="475" y="6928"/>
                    <a:pt x="505" y="6828"/>
                    <a:pt x="536" y="6726"/>
                  </a:cubicBezTo>
                  <a:cubicBezTo>
                    <a:pt x="568" y="6633"/>
                    <a:pt x="601" y="6541"/>
                    <a:pt x="630" y="6447"/>
                  </a:cubicBezTo>
                  <a:cubicBezTo>
                    <a:pt x="656" y="6363"/>
                    <a:pt x="680" y="6280"/>
                    <a:pt x="708" y="6196"/>
                  </a:cubicBezTo>
                  <a:cubicBezTo>
                    <a:pt x="753" y="6079"/>
                    <a:pt x="808" y="5964"/>
                    <a:pt x="857" y="5847"/>
                  </a:cubicBezTo>
                  <a:cubicBezTo>
                    <a:pt x="905" y="5731"/>
                    <a:pt x="938" y="5609"/>
                    <a:pt x="977" y="5489"/>
                  </a:cubicBezTo>
                  <a:cubicBezTo>
                    <a:pt x="1014" y="5385"/>
                    <a:pt x="1057" y="5283"/>
                    <a:pt x="1097" y="5180"/>
                  </a:cubicBezTo>
                  <a:cubicBezTo>
                    <a:pt x="1139" y="5074"/>
                    <a:pt x="1174" y="4965"/>
                    <a:pt x="1212" y="4857"/>
                  </a:cubicBezTo>
                  <a:cubicBezTo>
                    <a:pt x="1251" y="4749"/>
                    <a:pt x="1300" y="4646"/>
                    <a:pt x="1344" y="4540"/>
                  </a:cubicBezTo>
                  <a:cubicBezTo>
                    <a:pt x="1388" y="4442"/>
                    <a:pt x="1420" y="4339"/>
                    <a:pt x="1455" y="4238"/>
                  </a:cubicBezTo>
                  <a:cubicBezTo>
                    <a:pt x="1519" y="4049"/>
                    <a:pt x="1597" y="3866"/>
                    <a:pt x="1661" y="3677"/>
                  </a:cubicBezTo>
                  <a:cubicBezTo>
                    <a:pt x="1723" y="3497"/>
                    <a:pt x="1793" y="3319"/>
                    <a:pt x="1859" y="3141"/>
                  </a:cubicBezTo>
                  <a:cubicBezTo>
                    <a:pt x="1894" y="3046"/>
                    <a:pt x="1929" y="2950"/>
                    <a:pt x="1964" y="2855"/>
                  </a:cubicBezTo>
                  <a:cubicBezTo>
                    <a:pt x="1998" y="2763"/>
                    <a:pt x="2036" y="2672"/>
                    <a:pt x="2072" y="2581"/>
                  </a:cubicBezTo>
                  <a:cubicBezTo>
                    <a:pt x="2138" y="2409"/>
                    <a:pt x="2186" y="2233"/>
                    <a:pt x="2243" y="2059"/>
                  </a:cubicBezTo>
                  <a:cubicBezTo>
                    <a:pt x="2297" y="1920"/>
                    <a:pt x="2367" y="1787"/>
                    <a:pt x="2424" y="1648"/>
                  </a:cubicBezTo>
                  <a:cubicBezTo>
                    <a:pt x="2475" y="1522"/>
                    <a:pt x="2506" y="1390"/>
                    <a:pt x="2546" y="1260"/>
                  </a:cubicBezTo>
                  <a:cubicBezTo>
                    <a:pt x="2577" y="1170"/>
                    <a:pt x="2610" y="1081"/>
                    <a:pt x="2639" y="990"/>
                  </a:cubicBezTo>
                  <a:cubicBezTo>
                    <a:pt x="2667" y="900"/>
                    <a:pt x="2693" y="808"/>
                    <a:pt x="2719" y="717"/>
                  </a:cubicBezTo>
                  <a:cubicBezTo>
                    <a:pt x="2742" y="632"/>
                    <a:pt x="2768" y="547"/>
                    <a:pt x="2794" y="462"/>
                  </a:cubicBezTo>
                  <a:cubicBezTo>
                    <a:pt x="2820" y="384"/>
                    <a:pt x="2830" y="305"/>
                    <a:pt x="2838" y="225"/>
                  </a:cubicBezTo>
                  <a:cubicBezTo>
                    <a:pt x="2846" y="154"/>
                    <a:pt x="2826" y="80"/>
                    <a:pt x="2766" y="38"/>
                  </a:cubicBezTo>
                  <a:cubicBezTo>
                    <a:pt x="2731" y="13"/>
                    <a:pt x="2691" y="1"/>
                    <a:pt x="2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7" name="Google Shape;4797;p59"/>
            <p:cNvSpPr/>
            <p:nvPr/>
          </p:nvSpPr>
          <p:spPr>
            <a:xfrm>
              <a:off x="6843100" y="1571725"/>
              <a:ext cx="100" cy="225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4"/>
                    <a:pt x="1" y="6"/>
                    <a:pt x="0" y="8"/>
                  </a:cubicBezTo>
                  <a:cubicBezTo>
                    <a:pt x="1" y="6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8" name="Google Shape;4798;p59"/>
            <p:cNvSpPr/>
            <p:nvPr/>
          </p:nvSpPr>
          <p:spPr>
            <a:xfrm>
              <a:off x="6869125" y="147575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9" name="Google Shape;4799;p59"/>
            <p:cNvSpPr/>
            <p:nvPr/>
          </p:nvSpPr>
          <p:spPr>
            <a:xfrm>
              <a:off x="6868750" y="1266075"/>
              <a:ext cx="165300" cy="216450"/>
            </a:xfrm>
            <a:custGeom>
              <a:avLst/>
              <a:gdLst/>
              <a:ahLst/>
              <a:cxnLst/>
              <a:rect l="l" t="t" r="r" b="b"/>
              <a:pathLst>
                <a:path w="6612" h="8658" extrusionOk="0">
                  <a:moveTo>
                    <a:pt x="5156" y="3775"/>
                  </a:moveTo>
                  <a:cubicBezTo>
                    <a:pt x="5156" y="3775"/>
                    <a:pt x="5156" y="3775"/>
                    <a:pt x="5156" y="3776"/>
                  </a:cubicBezTo>
                  <a:lnTo>
                    <a:pt x="5156" y="3776"/>
                  </a:lnTo>
                  <a:cubicBezTo>
                    <a:pt x="5156" y="3775"/>
                    <a:pt x="5156" y="3775"/>
                    <a:pt x="5156" y="3775"/>
                  </a:cubicBezTo>
                  <a:close/>
                  <a:moveTo>
                    <a:pt x="3327" y="0"/>
                  </a:moveTo>
                  <a:cubicBezTo>
                    <a:pt x="3288" y="0"/>
                    <a:pt x="3250" y="13"/>
                    <a:pt x="3219" y="40"/>
                  </a:cubicBezTo>
                  <a:cubicBezTo>
                    <a:pt x="3180" y="74"/>
                    <a:pt x="3141" y="109"/>
                    <a:pt x="3107" y="149"/>
                  </a:cubicBezTo>
                  <a:cubicBezTo>
                    <a:pt x="3101" y="157"/>
                    <a:pt x="3094" y="165"/>
                    <a:pt x="3088" y="172"/>
                  </a:cubicBezTo>
                  <a:cubicBezTo>
                    <a:pt x="3085" y="172"/>
                    <a:pt x="3083" y="171"/>
                    <a:pt x="3080" y="171"/>
                  </a:cubicBezTo>
                  <a:cubicBezTo>
                    <a:pt x="3053" y="171"/>
                    <a:pt x="3027" y="176"/>
                    <a:pt x="3003" y="189"/>
                  </a:cubicBezTo>
                  <a:cubicBezTo>
                    <a:pt x="2925" y="231"/>
                    <a:pt x="2864" y="308"/>
                    <a:pt x="2816" y="382"/>
                  </a:cubicBezTo>
                  <a:cubicBezTo>
                    <a:pt x="2791" y="419"/>
                    <a:pt x="2765" y="455"/>
                    <a:pt x="2741" y="494"/>
                  </a:cubicBezTo>
                  <a:cubicBezTo>
                    <a:pt x="2693" y="570"/>
                    <a:pt x="2645" y="645"/>
                    <a:pt x="2600" y="723"/>
                  </a:cubicBezTo>
                  <a:cubicBezTo>
                    <a:pt x="2504" y="882"/>
                    <a:pt x="2417" y="1046"/>
                    <a:pt x="2331" y="1211"/>
                  </a:cubicBezTo>
                  <a:cubicBezTo>
                    <a:pt x="2297" y="1276"/>
                    <a:pt x="2262" y="1343"/>
                    <a:pt x="2228" y="1409"/>
                  </a:cubicBezTo>
                  <a:cubicBezTo>
                    <a:pt x="2184" y="1500"/>
                    <a:pt x="2143" y="1592"/>
                    <a:pt x="2104" y="1686"/>
                  </a:cubicBezTo>
                  <a:cubicBezTo>
                    <a:pt x="2042" y="1833"/>
                    <a:pt x="1987" y="1983"/>
                    <a:pt x="1923" y="2129"/>
                  </a:cubicBezTo>
                  <a:cubicBezTo>
                    <a:pt x="1873" y="2234"/>
                    <a:pt x="1824" y="2340"/>
                    <a:pt x="1783" y="2448"/>
                  </a:cubicBezTo>
                  <a:cubicBezTo>
                    <a:pt x="1740" y="2557"/>
                    <a:pt x="1698" y="2667"/>
                    <a:pt x="1656" y="2778"/>
                  </a:cubicBezTo>
                  <a:cubicBezTo>
                    <a:pt x="1617" y="2879"/>
                    <a:pt x="1574" y="2980"/>
                    <a:pt x="1538" y="3083"/>
                  </a:cubicBezTo>
                  <a:cubicBezTo>
                    <a:pt x="1505" y="3180"/>
                    <a:pt x="1476" y="3278"/>
                    <a:pt x="1447" y="3376"/>
                  </a:cubicBezTo>
                  <a:cubicBezTo>
                    <a:pt x="1394" y="3551"/>
                    <a:pt x="1317" y="3719"/>
                    <a:pt x="1257" y="3891"/>
                  </a:cubicBezTo>
                  <a:cubicBezTo>
                    <a:pt x="1188" y="4080"/>
                    <a:pt x="1117" y="4270"/>
                    <a:pt x="1050" y="4459"/>
                  </a:cubicBezTo>
                  <a:cubicBezTo>
                    <a:pt x="979" y="4657"/>
                    <a:pt x="915" y="4858"/>
                    <a:pt x="856" y="5060"/>
                  </a:cubicBezTo>
                  <a:cubicBezTo>
                    <a:pt x="829" y="5154"/>
                    <a:pt x="808" y="5249"/>
                    <a:pt x="783" y="5344"/>
                  </a:cubicBezTo>
                  <a:cubicBezTo>
                    <a:pt x="759" y="5433"/>
                    <a:pt x="734" y="5522"/>
                    <a:pt x="708" y="5611"/>
                  </a:cubicBezTo>
                  <a:cubicBezTo>
                    <a:pt x="669" y="5738"/>
                    <a:pt x="631" y="5866"/>
                    <a:pt x="594" y="5993"/>
                  </a:cubicBezTo>
                  <a:cubicBezTo>
                    <a:pt x="543" y="6006"/>
                    <a:pt x="497" y="6038"/>
                    <a:pt x="471" y="6087"/>
                  </a:cubicBezTo>
                  <a:cubicBezTo>
                    <a:pt x="433" y="6157"/>
                    <a:pt x="395" y="6226"/>
                    <a:pt x="367" y="6301"/>
                  </a:cubicBezTo>
                  <a:cubicBezTo>
                    <a:pt x="343" y="6362"/>
                    <a:pt x="322" y="6426"/>
                    <a:pt x="301" y="6488"/>
                  </a:cubicBezTo>
                  <a:cubicBezTo>
                    <a:pt x="255" y="6621"/>
                    <a:pt x="213" y="6752"/>
                    <a:pt x="176" y="6887"/>
                  </a:cubicBezTo>
                  <a:cubicBezTo>
                    <a:pt x="142" y="7024"/>
                    <a:pt x="100" y="7159"/>
                    <a:pt x="71" y="7298"/>
                  </a:cubicBezTo>
                  <a:cubicBezTo>
                    <a:pt x="43" y="7425"/>
                    <a:pt x="17" y="7550"/>
                    <a:pt x="9" y="7680"/>
                  </a:cubicBezTo>
                  <a:cubicBezTo>
                    <a:pt x="4" y="7770"/>
                    <a:pt x="1" y="7859"/>
                    <a:pt x="11" y="7948"/>
                  </a:cubicBezTo>
                  <a:cubicBezTo>
                    <a:pt x="16" y="7994"/>
                    <a:pt x="19" y="8039"/>
                    <a:pt x="31" y="8082"/>
                  </a:cubicBezTo>
                  <a:cubicBezTo>
                    <a:pt x="36" y="8105"/>
                    <a:pt x="43" y="8123"/>
                    <a:pt x="52" y="8143"/>
                  </a:cubicBezTo>
                  <a:cubicBezTo>
                    <a:pt x="41" y="8219"/>
                    <a:pt x="31" y="8296"/>
                    <a:pt x="18" y="8373"/>
                  </a:cubicBezTo>
                  <a:cubicBezTo>
                    <a:pt x="18" y="8370"/>
                    <a:pt x="19" y="8367"/>
                    <a:pt x="19" y="8365"/>
                  </a:cubicBezTo>
                  <a:lnTo>
                    <a:pt x="19" y="8365"/>
                  </a:lnTo>
                  <a:cubicBezTo>
                    <a:pt x="18" y="8371"/>
                    <a:pt x="17" y="8379"/>
                    <a:pt x="16" y="8386"/>
                  </a:cubicBezTo>
                  <a:cubicBezTo>
                    <a:pt x="16" y="8386"/>
                    <a:pt x="16" y="8386"/>
                    <a:pt x="16" y="8388"/>
                  </a:cubicBezTo>
                  <a:cubicBezTo>
                    <a:pt x="11" y="8412"/>
                    <a:pt x="8" y="8436"/>
                    <a:pt x="8" y="8460"/>
                  </a:cubicBezTo>
                  <a:cubicBezTo>
                    <a:pt x="12" y="8556"/>
                    <a:pt x="91" y="8632"/>
                    <a:pt x="184" y="8637"/>
                  </a:cubicBezTo>
                  <a:lnTo>
                    <a:pt x="201" y="8637"/>
                  </a:lnTo>
                  <a:cubicBezTo>
                    <a:pt x="295" y="8633"/>
                    <a:pt x="370" y="8557"/>
                    <a:pt x="377" y="8465"/>
                  </a:cubicBezTo>
                  <a:lnTo>
                    <a:pt x="377" y="8466"/>
                  </a:lnTo>
                  <a:cubicBezTo>
                    <a:pt x="378" y="8462"/>
                    <a:pt x="379" y="8456"/>
                    <a:pt x="379" y="8452"/>
                  </a:cubicBezTo>
                  <a:lnTo>
                    <a:pt x="379" y="8452"/>
                  </a:lnTo>
                  <a:lnTo>
                    <a:pt x="378" y="8460"/>
                  </a:lnTo>
                  <a:cubicBezTo>
                    <a:pt x="378" y="8458"/>
                    <a:pt x="378" y="8457"/>
                    <a:pt x="378" y="8457"/>
                  </a:cubicBezTo>
                  <a:cubicBezTo>
                    <a:pt x="398" y="8333"/>
                    <a:pt x="416" y="8209"/>
                    <a:pt x="436" y="8084"/>
                  </a:cubicBezTo>
                  <a:cubicBezTo>
                    <a:pt x="461" y="7954"/>
                    <a:pt x="493" y="7824"/>
                    <a:pt x="524" y="7695"/>
                  </a:cubicBezTo>
                  <a:cubicBezTo>
                    <a:pt x="552" y="7570"/>
                    <a:pt x="578" y="7445"/>
                    <a:pt x="610" y="7323"/>
                  </a:cubicBezTo>
                  <a:cubicBezTo>
                    <a:pt x="664" y="7151"/>
                    <a:pt x="728" y="6982"/>
                    <a:pt x="783" y="6811"/>
                  </a:cubicBezTo>
                  <a:cubicBezTo>
                    <a:pt x="843" y="6627"/>
                    <a:pt x="908" y="6445"/>
                    <a:pt x="967" y="6259"/>
                  </a:cubicBezTo>
                  <a:cubicBezTo>
                    <a:pt x="1028" y="6071"/>
                    <a:pt x="1091" y="5883"/>
                    <a:pt x="1155" y="5695"/>
                  </a:cubicBezTo>
                  <a:cubicBezTo>
                    <a:pt x="1182" y="5612"/>
                    <a:pt x="1210" y="5528"/>
                    <a:pt x="1239" y="5445"/>
                  </a:cubicBezTo>
                  <a:cubicBezTo>
                    <a:pt x="1271" y="5354"/>
                    <a:pt x="1308" y="5264"/>
                    <a:pt x="1346" y="5173"/>
                  </a:cubicBezTo>
                  <a:cubicBezTo>
                    <a:pt x="1418" y="4998"/>
                    <a:pt x="1481" y="4820"/>
                    <a:pt x="1546" y="4641"/>
                  </a:cubicBezTo>
                  <a:cubicBezTo>
                    <a:pt x="1614" y="4452"/>
                    <a:pt x="1678" y="4262"/>
                    <a:pt x="1743" y="4072"/>
                  </a:cubicBezTo>
                  <a:cubicBezTo>
                    <a:pt x="1807" y="3882"/>
                    <a:pt x="1889" y="3698"/>
                    <a:pt x="1957" y="3511"/>
                  </a:cubicBezTo>
                  <a:cubicBezTo>
                    <a:pt x="2023" y="3338"/>
                    <a:pt x="2091" y="3166"/>
                    <a:pt x="2159" y="2995"/>
                  </a:cubicBezTo>
                  <a:cubicBezTo>
                    <a:pt x="2226" y="2823"/>
                    <a:pt x="2288" y="2651"/>
                    <a:pt x="2362" y="2483"/>
                  </a:cubicBezTo>
                  <a:cubicBezTo>
                    <a:pt x="2458" y="2278"/>
                    <a:pt x="2544" y="2068"/>
                    <a:pt x="2632" y="1858"/>
                  </a:cubicBezTo>
                  <a:cubicBezTo>
                    <a:pt x="2722" y="1664"/>
                    <a:pt x="2816" y="1472"/>
                    <a:pt x="2895" y="1273"/>
                  </a:cubicBezTo>
                  <a:cubicBezTo>
                    <a:pt x="2910" y="1236"/>
                    <a:pt x="2925" y="1200"/>
                    <a:pt x="2939" y="1163"/>
                  </a:cubicBezTo>
                  <a:cubicBezTo>
                    <a:pt x="2968" y="1122"/>
                    <a:pt x="2996" y="1080"/>
                    <a:pt x="3027" y="1038"/>
                  </a:cubicBezTo>
                  <a:cubicBezTo>
                    <a:pt x="3085" y="971"/>
                    <a:pt x="3148" y="907"/>
                    <a:pt x="3211" y="845"/>
                  </a:cubicBezTo>
                  <a:cubicBezTo>
                    <a:pt x="3252" y="807"/>
                    <a:pt x="3295" y="773"/>
                    <a:pt x="3339" y="738"/>
                  </a:cubicBezTo>
                  <a:cubicBezTo>
                    <a:pt x="3374" y="708"/>
                    <a:pt x="3409" y="678"/>
                    <a:pt x="3444" y="650"/>
                  </a:cubicBezTo>
                  <a:cubicBezTo>
                    <a:pt x="3452" y="645"/>
                    <a:pt x="3460" y="639"/>
                    <a:pt x="3467" y="635"/>
                  </a:cubicBezTo>
                  <a:cubicBezTo>
                    <a:pt x="3509" y="615"/>
                    <a:pt x="3549" y="594"/>
                    <a:pt x="3593" y="575"/>
                  </a:cubicBezTo>
                  <a:cubicBezTo>
                    <a:pt x="3596" y="574"/>
                    <a:pt x="3600" y="573"/>
                    <a:pt x="3603" y="572"/>
                  </a:cubicBezTo>
                  <a:cubicBezTo>
                    <a:pt x="3704" y="561"/>
                    <a:pt x="3807" y="551"/>
                    <a:pt x="3909" y="551"/>
                  </a:cubicBezTo>
                  <a:cubicBezTo>
                    <a:pt x="3914" y="551"/>
                    <a:pt x="3920" y="551"/>
                    <a:pt x="3925" y="551"/>
                  </a:cubicBezTo>
                  <a:cubicBezTo>
                    <a:pt x="3953" y="552"/>
                    <a:pt x="3980" y="555"/>
                    <a:pt x="4008" y="558"/>
                  </a:cubicBezTo>
                  <a:cubicBezTo>
                    <a:pt x="4044" y="565"/>
                    <a:pt x="4082" y="575"/>
                    <a:pt x="4119" y="584"/>
                  </a:cubicBezTo>
                  <a:cubicBezTo>
                    <a:pt x="4124" y="590"/>
                    <a:pt x="4130" y="595"/>
                    <a:pt x="4136" y="600"/>
                  </a:cubicBezTo>
                  <a:cubicBezTo>
                    <a:pt x="4217" y="687"/>
                    <a:pt x="4296" y="778"/>
                    <a:pt x="4378" y="862"/>
                  </a:cubicBezTo>
                  <a:cubicBezTo>
                    <a:pt x="4372" y="858"/>
                    <a:pt x="4367" y="851"/>
                    <a:pt x="4362" y="846"/>
                  </a:cubicBezTo>
                  <a:lnTo>
                    <a:pt x="4362" y="846"/>
                  </a:lnTo>
                  <a:cubicBezTo>
                    <a:pt x="4383" y="870"/>
                    <a:pt x="4402" y="895"/>
                    <a:pt x="4422" y="921"/>
                  </a:cubicBezTo>
                  <a:cubicBezTo>
                    <a:pt x="4461" y="977"/>
                    <a:pt x="4497" y="1035"/>
                    <a:pt x="4530" y="1096"/>
                  </a:cubicBezTo>
                  <a:cubicBezTo>
                    <a:pt x="4554" y="1138"/>
                    <a:pt x="4579" y="1181"/>
                    <a:pt x="4605" y="1224"/>
                  </a:cubicBezTo>
                  <a:cubicBezTo>
                    <a:pt x="4603" y="1222"/>
                    <a:pt x="4602" y="1221"/>
                    <a:pt x="4601" y="1220"/>
                  </a:cubicBezTo>
                  <a:lnTo>
                    <a:pt x="4601" y="1220"/>
                  </a:lnTo>
                  <a:cubicBezTo>
                    <a:pt x="4619" y="1251"/>
                    <a:pt x="4635" y="1283"/>
                    <a:pt x="4648" y="1316"/>
                  </a:cubicBezTo>
                  <a:cubicBezTo>
                    <a:pt x="4646" y="1309"/>
                    <a:pt x="4642" y="1301"/>
                    <a:pt x="4640" y="1295"/>
                  </a:cubicBezTo>
                  <a:lnTo>
                    <a:pt x="4640" y="1295"/>
                  </a:lnTo>
                  <a:cubicBezTo>
                    <a:pt x="4645" y="1307"/>
                    <a:pt x="4651" y="1320"/>
                    <a:pt x="4656" y="1332"/>
                  </a:cubicBezTo>
                  <a:cubicBezTo>
                    <a:pt x="4660" y="1343"/>
                    <a:pt x="4663" y="1354"/>
                    <a:pt x="4666" y="1364"/>
                  </a:cubicBezTo>
                  <a:cubicBezTo>
                    <a:pt x="4677" y="1412"/>
                    <a:pt x="4688" y="1459"/>
                    <a:pt x="4697" y="1506"/>
                  </a:cubicBezTo>
                  <a:cubicBezTo>
                    <a:pt x="4735" y="1692"/>
                    <a:pt x="4768" y="1879"/>
                    <a:pt x="4808" y="2064"/>
                  </a:cubicBezTo>
                  <a:cubicBezTo>
                    <a:pt x="4848" y="2258"/>
                    <a:pt x="4894" y="2451"/>
                    <a:pt x="4933" y="2645"/>
                  </a:cubicBezTo>
                  <a:cubicBezTo>
                    <a:pt x="4969" y="2829"/>
                    <a:pt x="4990" y="3015"/>
                    <a:pt x="5024" y="3201"/>
                  </a:cubicBezTo>
                  <a:cubicBezTo>
                    <a:pt x="5043" y="3304"/>
                    <a:pt x="5063" y="3407"/>
                    <a:pt x="5088" y="3509"/>
                  </a:cubicBezTo>
                  <a:cubicBezTo>
                    <a:pt x="5110" y="3599"/>
                    <a:pt x="5134" y="3688"/>
                    <a:pt x="5157" y="3777"/>
                  </a:cubicBezTo>
                  <a:cubicBezTo>
                    <a:pt x="5156" y="3777"/>
                    <a:pt x="5156" y="3776"/>
                    <a:pt x="5156" y="3776"/>
                  </a:cubicBezTo>
                  <a:lnTo>
                    <a:pt x="5156" y="3776"/>
                  </a:lnTo>
                  <a:cubicBezTo>
                    <a:pt x="5207" y="3998"/>
                    <a:pt x="5260" y="4221"/>
                    <a:pt x="5306" y="4446"/>
                  </a:cubicBezTo>
                  <a:cubicBezTo>
                    <a:pt x="5350" y="4669"/>
                    <a:pt x="5383" y="4894"/>
                    <a:pt x="5419" y="5119"/>
                  </a:cubicBezTo>
                  <a:cubicBezTo>
                    <a:pt x="5476" y="5503"/>
                    <a:pt x="5546" y="5882"/>
                    <a:pt x="5610" y="6263"/>
                  </a:cubicBezTo>
                  <a:cubicBezTo>
                    <a:pt x="5643" y="6463"/>
                    <a:pt x="5678" y="6663"/>
                    <a:pt x="5719" y="6862"/>
                  </a:cubicBezTo>
                  <a:cubicBezTo>
                    <a:pt x="5760" y="7051"/>
                    <a:pt x="5808" y="7239"/>
                    <a:pt x="5856" y="7427"/>
                  </a:cubicBezTo>
                  <a:cubicBezTo>
                    <a:pt x="5890" y="7573"/>
                    <a:pt x="5912" y="7722"/>
                    <a:pt x="5940" y="7870"/>
                  </a:cubicBezTo>
                  <a:cubicBezTo>
                    <a:pt x="5977" y="8058"/>
                    <a:pt x="6025" y="8240"/>
                    <a:pt x="6105" y="8415"/>
                  </a:cubicBezTo>
                  <a:cubicBezTo>
                    <a:pt x="6146" y="8505"/>
                    <a:pt x="6188" y="8634"/>
                    <a:pt x="6299" y="8653"/>
                  </a:cubicBezTo>
                  <a:cubicBezTo>
                    <a:pt x="6312" y="8655"/>
                    <a:pt x="6323" y="8656"/>
                    <a:pt x="6334" y="8657"/>
                  </a:cubicBezTo>
                  <a:cubicBezTo>
                    <a:pt x="6338" y="8658"/>
                    <a:pt x="6343" y="8658"/>
                    <a:pt x="6347" y="8658"/>
                  </a:cubicBezTo>
                  <a:cubicBezTo>
                    <a:pt x="6378" y="8658"/>
                    <a:pt x="6408" y="8651"/>
                    <a:pt x="6440" y="8637"/>
                  </a:cubicBezTo>
                  <a:cubicBezTo>
                    <a:pt x="6480" y="8620"/>
                    <a:pt x="6512" y="8583"/>
                    <a:pt x="6537" y="8548"/>
                  </a:cubicBezTo>
                  <a:cubicBezTo>
                    <a:pt x="6600" y="8457"/>
                    <a:pt x="6611" y="8330"/>
                    <a:pt x="6609" y="8223"/>
                  </a:cubicBezTo>
                  <a:cubicBezTo>
                    <a:pt x="6602" y="7964"/>
                    <a:pt x="6542" y="7713"/>
                    <a:pt x="6486" y="7461"/>
                  </a:cubicBezTo>
                  <a:cubicBezTo>
                    <a:pt x="6443" y="7275"/>
                    <a:pt x="6403" y="7087"/>
                    <a:pt x="6366" y="6900"/>
                  </a:cubicBezTo>
                  <a:cubicBezTo>
                    <a:pt x="6197" y="6093"/>
                    <a:pt x="6013" y="5289"/>
                    <a:pt x="5833" y="4484"/>
                  </a:cubicBezTo>
                  <a:cubicBezTo>
                    <a:pt x="5814" y="4398"/>
                    <a:pt x="5744" y="4335"/>
                    <a:pt x="5659" y="4332"/>
                  </a:cubicBezTo>
                  <a:cubicBezTo>
                    <a:pt x="5601" y="4040"/>
                    <a:pt x="5533" y="3752"/>
                    <a:pt x="5458" y="3465"/>
                  </a:cubicBezTo>
                  <a:cubicBezTo>
                    <a:pt x="5458" y="3466"/>
                    <a:pt x="5458" y="3467"/>
                    <a:pt x="5458" y="3468"/>
                  </a:cubicBezTo>
                  <a:cubicBezTo>
                    <a:pt x="5458" y="3467"/>
                    <a:pt x="5458" y="3465"/>
                    <a:pt x="5457" y="3463"/>
                  </a:cubicBezTo>
                  <a:cubicBezTo>
                    <a:pt x="5455" y="3457"/>
                    <a:pt x="5453" y="3451"/>
                    <a:pt x="5452" y="3445"/>
                  </a:cubicBezTo>
                  <a:lnTo>
                    <a:pt x="5452" y="3445"/>
                  </a:lnTo>
                  <a:cubicBezTo>
                    <a:pt x="5453" y="3448"/>
                    <a:pt x="5453" y="3450"/>
                    <a:pt x="5454" y="3452"/>
                  </a:cubicBezTo>
                  <a:cubicBezTo>
                    <a:pt x="5399" y="3221"/>
                    <a:pt x="5364" y="2987"/>
                    <a:pt x="5328" y="2752"/>
                  </a:cubicBezTo>
                  <a:cubicBezTo>
                    <a:pt x="5303" y="2584"/>
                    <a:pt x="5266" y="2420"/>
                    <a:pt x="5228" y="2254"/>
                  </a:cubicBezTo>
                  <a:cubicBezTo>
                    <a:pt x="5262" y="2207"/>
                    <a:pt x="5278" y="2146"/>
                    <a:pt x="5259" y="2088"/>
                  </a:cubicBezTo>
                  <a:cubicBezTo>
                    <a:pt x="5240" y="2033"/>
                    <a:pt x="5224" y="1977"/>
                    <a:pt x="5211" y="1920"/>
                  </a:cubicBezTo>
                  <a:cubicBezTo>
                    <a:pt x="5210" y="1914"/>
                    <a:pt x="5207" y="1909"/>
                    <a:pt x="5206" y="1903"/>
                  </a:cubicBezTo>
                  <a:cubicBezTo>
                    <a:pt x="5205" y="1897"/>
                    <a:pt x="5204" y="1893"/>
                    <a:pt x="5203" y="1887"/>
                  </a:cubicBezTo>
                  <a:lnTo>
                    <a:pt x="5203" y="1887"/>
                  </a:lnTo>
                  <a:cubicBezTo>
                    <a:pt x="5203" y="1890"/>
                    <a:pt x="5203" y="1893"/>
                    <a:pt x="5204" y="1896"/>
                  </a:cubicBezTo>
                  <a:lnTo>
                    <a:pt x="5204" y="1896"/>
                  </a:lnTo>
                  <a:cubicBezTo>
                    <a:pt x="5204" y="1896"/>
                    <a:pt x="5204" y="1896"/>
                    <a:pt x="5204" y="1896"/>
                  </a:cubicBezTo>
                  <a:cubicBezTo>
                    <a:pt x="5190" y="1841"/>
                    <a:pt x="5176" y="1786"/>
                    <a:pt x="5163" y="1731"/>
                  </a:cubicBezTo>
                  <a:cubicBezTo>
                    <a:pt x="5163" y="1731"/>
                    <a:pt x="5163" y="1730"/>
                    <a:pt x="5163" y="1729"/>
                  </a:cubicBezTo>
                  <a:cubicBezTo>
                    <a:pt x="5160" y="1723"/>
                    <a:pt x="5159" y="1716"/>
                    <a:pt x="5157" y="1710"/>
                  </a:cubicBezTo>
                  <a:lnTo>
                    <a:pt x="5157" y="1710"/>
                  </a:lnTo>
                  <a:cubicBezTo>
                    <a:pt x="5158" y="1713"/>
                    <a:pt x="5159" y="1716"/>
                    <a:pt x="5160" y="1721"/>
                  </a:cubicBezTo>
                  <a:cubicBezTo>
                    <a:pt x="5134" y="1606"/>
                    <a:pt x="5123" y="1488"/>
                    <a:pt x="5078" y="1378"/>
                  </a:cubicBezTo>
                  <a:cubicBezTo>
                    <a:pt x="5057" y="1327"/>
                    <a:pt x="5033" y="1277"/>
                    <a:pt x="5011" y="1227"/>
                  </a:cubicBezTo>
                  <a:cubicBezTo>
                    <a:pt x="5008" y="1218"/>
                    <a:pt x="5007" y="1209"/>
                    <a:pt x="5005" y="1200"/>
                  </a:cubicBezTo>
                  <a:cubicBezTo>
                    <a:pt x="4977" y="1104"/>
                    <a:pt x="4950" y="1005"/>
                    <a:pt x="4910" y="913"/>
                  </a:cubicBezTo>
                  <a:cubicBezTo>
                    <a:pt x="4877" y="836"/>
                    <a:pt x="4839" y="761"/>
                    <a:pt x="4796" y="688"/>
                  </a:cubicBezTo>
                  <a:cubicBezTo>
                    <a:pt x="4791" y="662"/>
                    <a:pt x="4783" y="637"/>
                    <a:pt x="4770" y="614"/>
                  </a:cubicBezTo>
                  <a:cubicBezTo>
                    <a:pt x="4761" y="599"/>
                    <a:pt x="4750" y="586"/>
                    <a:pt x="4738" y="573"/>
                  </a:cubicBezTo>
                  <a:cubicBezTo>
                    <a:pt x="4717" y="543"/>
                    <a:pt x="4694" y="515"/>
                    <a:pt x="4669" y="487"/>
                  </a:cubicBezTo>
                  <a:cubicBezTo>
                    <a:pt x="4665" y="453"/>
                    <a:pt x="4650" y="419"/>
                    <a:pt x="4627" y="389"/>
                  </a:cubicBezTo>
                  <a:cubicBezTo>
                    <a:pt x="4603" y="356"/>
                    <a:pt x="4562" y="335"/>
                    <a:pt x="4528" y="313"/>
                  </a:cubicBezTo>
                  <a:cubicBezTo>
                    <a:pt x="4511" y="303"/>
                    <a:pt x="4494" y="292"/>
                    <a:pt x="4478" y="281"/>
                  </a:cubicBezTo>
                  <a:cubicBezTo>
                    <a:pt x="4466" y="270"/>
                    <a:pt x="4456" y="260"/>
                    <a:pt x="4445" y="249"/>
                  </a:cubicBezTo>
                  <a:cubicBezTo>
                    <a:pt x="4435" y="225"/>
                    <a:pt x="4422" y="202"/>
                    <a:pt x="4401" y="184"/>
                  </a:cubicBezTo>
                  <a:cubicBezTo>
                    <a:pt x="4375" y="160"/>
                    <a:pt x="4346" y="149"/>
                    <a:pt x="4314" y="138"/>
                  </a:cubicBezTo>
                  <a:cubicBezTo>
                    <a:pt x="4308" y="136"/>
                    <a:pt x="4302" y="135"/>
                    <a:pt x="4296" y="133"/>
                  </a:cubicBezTo>
                  <a:cubicBezTo>
                    <a:pt x="4286" y="126"/>
                    <a:pt x="4275" y="118"/>
                    <a:pt x="4264" y="112"/>
                  </a:cubicBezTo>
                  <a:cubicBezTo>
                    <a:pt x="4209" y="82"/>
                    <a:pt x="4151" y="61"/>
                    <a:pt x="4090" y="46"/>
                  </a:cubicBezTo>
                  <a:cubicBezTo>
                    <a:pt x="3995" y="23"/>
                    <a:pt x="3898" y="10"/>
                    <a:pt x="3800" y="10"/>
                  </a:cubicBezTo>
                  <a:cubicBezTo>
                    <a:pt x="3702" y="10"/>
                    <a:pt x="3604" y="23"/>
                    <a:pt x="3509" y="50"/>
                  </a:cubicBezTo>
                  <a:cubicBezTo>
                    <a:pt x="3493" y="55"/>
                    <a:pt x="3479" y="62"/>
                    <a:pt x="3465" y="68"/>
                  </a:cubicBezTo>
                  <a:cubicBezTo>
                    <a:pt x="3462" y="65"/>
                    <a:pt x="3462" y="63"/>
                    <a:pt x="3460" y="61"/>
                  </a:cubicBezTo>
                  <a:cubicBezTo>
                    <a:pt x="3427" y="21"/>
                    <a:pt x="3377" y="0"/>
                    <a:pt x="332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0" name="Google Shape;4800;p59"/>
            <p:cNvSpPr/>
            <p:nvPr/>
          </p:nvSpPr>
          <p:spPr>
            <a:xfrm>
              <a:off x="7019875" y="1485575"/>
              <a:ext cx="61625" cy="172200"/>
            </a:xfrm>
            <a:custGeom>
              <a:avLst/>
              <a:gdLst/>
              <a:ahLst/>
              <a:cxnLst/>
              <a:rect l="l" t="t" r="r" b="b"/>
              <a:pathLst>
                <a:path w="2465" h="6888" extrusionOk="0">
                  <a:moveTo>
                    <a:pt x="778" y="2841"/>
                  </a:moveTo>
                  <a:cubicBezTo>
                    <a:pt x="778" y="2842"/>
                    <a:pt x="778" y="2842"/>
                    <a:pt x="778" y="2842"/>
                  </a:cubicBezTo>
                  <a:lnTo>
                    <a:pt x="778" y="2842"/>
                  </a:lnTo>
                  <a:cubicBezTo>
                    <a:pt x="778" y="2842"/>
                    <a:pt x="778" y="2842"/>
                    <a:pt x="778" y="2841"/>
                  </a:cubicBezTo>
                  <a:close/>
                  <a:moveTo>
                    <a:pt x="192" y="0"/>
                  </a:moveTo>
                  <a:cubicBezTo>
                    <a:pt x="91" y="0"/>
                    <a:pt x="0" y="84"/>
                    <a:pt x="5" y="193"/>
                  </a:cubicBezTo>
                  <a:cubicBezTo>
                    <a:pt x="6" y="219"/>
                    <a:pt x="13" y="244"/>
                    <a:pt x="24" y="266"/>
                  </a:cubicBezTo>
                  <a:cubicBezTo>
                    <a:pt x="27" y="273"/>
                    <a:pt x="30" y="280"/>
                    <a:pt x="32" y="287"/>
                  </a:cubicBezTo>
                  <a:cubicBezTo>
                    <a:pt x="155" y="615"/>
                    <a:pt x="257" y="950"/>
                    <a:pt x="364" y="1283"/>
                  </a:cubicBezTo>
                  <a:cubicBezTo>
                    <a:pt x="474" y="1625"/>
                    <a:pt x="562" y="1971"/>
                    <a:pt x="650" y="2319"/>
                  </a:cubicBezTo>
                  <a:cubicBezTo>
                    <a:pt x="650" y="2318"/>
                    <a:pt x="650" y="2318"/>
                    <a:pt x="650" y="2316"/>
                  </a:cubicBezTo>
                  <a:cubicBezTo>
                    <a:pt x="670" y="2400"/>
                    <a:pt x="691" y="2482"/>
                    <a:pt x="710" y="2565"/>
                  </a:cubicBezTo>
                  <a:cubicBezTo>
                    <a:pt x="720" y="2601"/>
                    <a:pt x="728" y="2638"/>
                    <a:pt x="737" y="2674"/>
                  </a:cubicBezTo>
                  <a:cubicBezTo>
                    <a:pt x="738" y="2687"/>
                    <a:pt x="740" y="2698"/>
                    <a:pt x="744" y="2711"/>
                  </a:cubicBezTo>
                  <a:cubicBezTo>
                    <a:pt x="746" y="2726"/>
                    <a:pt x="751" y="2742"/>
                    <a:pt x="756" y="2757"/>
                  </a:cubicBezTo>
                  <a:cubicBezTo>
                    <a:pt x="761" y="2780"/>
                    <a:pt x="768" y="2801"/>
                    <a:pt x="773" y="2822"/>
                  </a:cubicBezTo>
                  <a:cubicBezTo>
                    <a:pt x="775" y="2828"/>
                    <a:pt x="776" y="2833"/>
                    <a:pt x="778" y="2839"/>
                  </a:cubicBezTo>
                  <a:cubicBezTo>
                    <a:pt x="778" y="2840"/>
                    <a:pt x="778" y="2841"/>
                    <a:pt x="778" y="2843"/>
                  </a:cubicBezTo>
                  <a:lnTo>
                    <a:pt x="778" y="2843"/>
                  </a:lnTo>
                  <a:cubicBezTo>
                    <a:pt x="778" y="2842"/>
                    <a:pt x="778" y="2842"/>
                    <a:pt x="778" y="2842"/>
                  </a:cubicBezTo>
                  <a:lnTo>
                    <a:pt x="778" y="2842"/>
                  </a:lnTo>
                  <a:cubicBezTo>
                    <a:pt x="779" y="2847"/>
                    <a:pt x="780" y="2851"/>
                    <a:pt x="781" y="2854"/>
                  </a:cubicBezTo>
                  <a:cubicBezTo>
                    <a:pt x="783" y="2858"/>
                    <a:pt x="783" y="2862"/>
                    <a:pt x="784" y="2865"/>
                  </a:cubicBezTo>
                  <a:cubicBezTo>
                    <a:pt x="784" y="2864"/>
                    <a:pt x="784" y="2863"/>
                    <a:pt x="784" y="2862"/>
                  </a:cubicBezTo>
                  <a:cubicBezTo>
                    <a:pt x="856" y="3149"/>
                    <a:pt x="945" y="3432"/>
                    <a:pt x="1047" y="3709"/>
                  </a:cubicBezTo>
                  <a:cubicBezTo>
                    <a:pt x="1152" y="3995"/>
                    <a:pt x="1242" y="4285"/>
                    <a:pt x="1337" y="4576"/>
                  </a:cubicBezTo>
                  <a:cubicBezTo>
                    <a:pt x="1401" y="4771"/>
                    <a:pt x="1465" y="4967"/>
                    <a:pt x="1531" y="5163"/>
                  </a:cubicBezTo>
                  <a:cubicBezTo>
                    <a:pt x="1593" y="5347"/>
                    <a:pt x="1653" y="5532"/>
                    <a:pt x="1719" y="5714"/>
                  </a:cubicBezTo>
                  <a:cubicBezTo>
                    <a:pt x="1788" y="5898"/>
                    <a:pt x="1843" y="6085"/>
                    <a:pt x="1902" y="6273"/>
                  </a:cubicBezTo>
                  <a:cubicBezTo>
                    <a:pt x="1955" y="6445"/>
                    <a:pt x="2015" y="6617"/>
                    <a:pt x="2093" y="6782"/>
                  </a:cubicBezTo>
                  <a:cubicBezTo>
                    <a:pt x="2123" y="6845"/>
                    <a:pt x="2186" y="6883"/>
                    <a:pt x="2252" y="6887"/>
                  </a:cubicBezTo>
                  <a:cubicBezTo>
                    <a:pt x="2255" y="6887"/>
                    <a:pt x="2259" y="6887"/>
                    <a:pt x="2262" y="6887"/>
                  </a:cubicBezTo>
                  <a:cubicBezTo>
                    <a:pt x="2281" y="6887"/>
                    <a:pt x="2299" y="6885"/>
                    <a:pt x="2317" y="6879"/>
                  </a:cubicBezTo>
                  <a:cubicBezTo>
                    <a:pt x="2318" y="6878"/>
                    <a:pt x="2319" y="6878"/>
                    <a:pt x="2322" y="6878"/>
                  </a:cubicBezTo>
                  <a:cubicBezTo>
                    <a:pt x="2407" y="6849"/>
                    <a:pt x="2465" y="6758"/>
                    <a:pt x="2447" y="6668"/>
                  </a:cubicBezTo>
                  <a:cubicBezTo>
                    <a:pt x="2422" y="6545"/>
                    <a:pt x="2375" y="6425"/>
                    <a:pt x="2335" y="6306"/>
                  </a:cubicBezTo>
                  <a:cubicBezTo>
                    <a:pt x="2314" y="6241"/>
                    <a:pt x="2292" y="6174"/>
                    <a:pt x="2270" y="6108"/>
                  </a:cubicBezTo>
                  <a:cubicBezTo>
                    <a:pt x="2221" y="5952"/>
                    <a:pt x="2176" y="5795"/>
                    <a:pt x="2132" y="5637"/>
                  </a:cubicBezTo>
                  <a:cubicBezTo>
                    <a:pt x="2125" y="5605"/>
                    <a:pt x="2115" y="5574"/>
                    <a:pt x="2108" y="5543"/>
                  </a:cubicBezTo>
                  <a:cubicBezTo>
                    <a:pt x="2085" y="5452"/>
                    <a:pt x="2062" y="5360"/>
                    <a:pt x="2039" y="5269"/>
                  </a:cubicBezTo>
                  <a:lnTo>
                    <a:pt x="2039" y="5270"/>
                  </a:lnTo>
                  <a:cubicBezTo>
                    <a:pt x="2006" y="5132"/>
                    <a:pt x="1974" y="4994"/>
                    <a:pt x="1939" y="4856"/>
                  </a:cubicBezTo>
                  <a:cubicBezTo>
                    <a:pt x="1835" y="4447"/>
                    <a:pt x="1730" y="4036"/>
                    <a:pt x="1610" y="3631"/>
                  </a:cubicBezTo>
                  <a:cubicBezTo>
                    <a:pt x="1558" y="3451"/>
                    <a:pt x="1487" y="3278"/>
                    <a:pt x="1418" y="3102"/>
                  </a:cubicBezTo>
                  <a:cubicBezTo>
                    <a:pt x="1344" y="2913"/>
                    <a:pt x="1272" y="2723"/>
                    <a:pt x="1208" y="2531"/>
                  </a:cubicBezTo>
                  <a:cubicBezTo>
                    <a:pt x="1147" y="2345"/>
                    <a:pt x="1104" y="2153"/>
                    <a:pt x="1049" y="1964"/>
                  </a:cubicBezTo>
                  <a:cubicBezTo>
                    <a:pt x="995" y="1782"/>
                    <a:pt x="936" y="1603"/>
                    <a:pt x="879" y="1421"/>
                  </a:cubicBezTo>
                  <a:cubicBezTo>
                    <a:pt x="819" y="1234"/>
                    <a:pt x="763" y="1045"/>
                    <a:pt x="714" y="855"/>
                  </a:cubicBezTo>
                  <a:cubicBezTo>
                    <a:pt x="689" y="757"/>
                    <a:pt x="665" y="660"/>
                    <a:pt x="640" y="562"/>
                  </a:cubicBezTo>
                  <a:cubicBezTo>
                    <a:pt x="614" y="469"/>
                    <a:pt x="584" y="378"/>
                    <a:pt x="556" y="286"/>
                  </a:cubicBezTo>
                  <a:cubicBezTo>
                    <a:pt x="533" y="209"/>
                    <a:pt x="459" y="160"/>
                    <a:pt x="382" y="158"/>
                  </a:cubicBezTo>
                  <a:cubicBezTo>
                    <a:pt x="356" y="93"/>
                    <a:pt x="319" y="35"/>
                    <a:pt x="254" y="11"/>
                  </a:cubicBezTo>
                  <a:cubicBezTo>
                    <a:pt x="234" y="4"/>
                    <a:pt x="213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1" name="Google Shape;4801;p59"/>
            <p:cNvSpPr/>
            <p:nvPr/>
          </p:nvSpPr>
          <p:spPr>
            <a:xfrm>
              <a:off x="7065275" y="1668325"/>
              <a:ext cx="87500" cy="248125"/>
            </a:xfrm>
            <a:custGeom>
              <a:avLst/>
              <a:gdLst/>
              <a:ahLst/>
              <a:cxnLst/>
              <a:rect l="l" t="t" r="r" b="b"/>
              <a:pathLst>
                <a:path w="3500" h="9925" extrusionOk="0">
                  <a:moveTo>
                    <a:pt x="956" y="1193"/>
                  </a:moveTo>
                  <a:cubicBezTo>
                    <a:pt x="958" y="1196"/>
                    <a:pt x="959" y="1199"/>
                    <a:pt x="960" y="1203"/>
                  </a:cubicBezTo>
                  <a:lnTo>
                    <a:pt x="960" y="1203"/>
                  </a:lnTo>
                  <a:cubicBezTo>
                    <a:pt x="959" y="1199"/>
                    <a:pt x="958" y="1196"/>
                    <a:pt x="956" y="1193"/>
                  </a:cubicBezTo>
                  <a:close/>
                  <a:moveTo>
                    <a:pt x="207" y="1"/>
                  </a:moveTo>
                  <a:cubicBezTo>
                    <a:pt x="188" y="1"/>
                    <a:pt x="169" y="4"/>
                    <a:pt x="151" y="10"/>
                  </a:cubicBezTo>
                  <a:cubicBezTo>
                    <a:pt x="105" y="26"/>
                    <a:pt x="67" y="57"/>
                    <a:pt x="43" y="101"/>
                  </a:cubicBezTo>
                  <a:cubicBezTo>
                    <a:pt x="0" y="183"/>
                    <a:pt x="29" y="276"/>
                    <a:pt x="51" y="360"/>
                  </a:cubicBezTo>
                  <a:cubicBezTo>
                    <a:pt x="65" y="410"/>
                    <a:pt x="79" y="460"/>
                    <a:pt x="93" y="511"/>
                  </a:cubicBezTo>
                  <a:cubicBezTo>
                    <a:pt x="120" y="607"/>
                    <a:pt x="149" y="704"/>
                    <a:pt x="177" y="802"/>
                  </a:cubicBezTo>
                  <a:cubicBezTo>
                    <a:pt x="233" y="994"/>
                    <a:pt x="294" y="1183"/>
                    <a:pt x="350" y="1374"/>
                  </a:cubicBezTo>
                  <a:cubicBezTo>
                    <a:pt x="405" y="1560"/>
                    <a:pt x="464" y="1741"/>
                    <a:pt x="526" y="1923"/>
                  </a:cubicBezTo>
                  <a:cubicBezTo>
                    <a:pt x="587" y="2105"/>
                    <a:pt x="644" y="2290"/>
                    <a:pt x="712" y="2470"/>
                  </a:cubicBezTo>
                  <a:lnTo>
                    <a:pt x="712" y="2470"/>
                  </a:lnTo>
                  <a:cubicBezTo>
                    <a:pt x="712" y="2470"/>
                    <a:pt x="713" y="2471"/>
                    <a:pt x="713" y="2472"/>
                  </a:cubicBezTo>
                  <a:lnTo>
                    <a:pt x="713" y="2472"/>
                  </a:lnTo>
                  <a:cubicBezTo>
                    <a:pt x="714" y="2474"/>
                    <a:pt x="714" y="2475"/>
                    <a:pt x="715" y="2477"/>
                  </a:cubicBezTo>
                  <a:cubicBezTo>
                    <a:pt x="715" y="2476"/>
                    <a:pt x="714" y="2475"/>
                    <a:pt x="714" y="2475"/>
                  </a:cubicBezTo>
                  <a:lnTo>
                    <a:pt x="714" y="2475"/>
                  </a:lnTo>
                  <a:cubicBezTo>
                    <a:pt x="716" y="2479"/>
                    <a:pt x="718" y="2484"/>
                    <a:pt x="721" y="2488"/>
                  </a:cubicBezTo>
                  <a:cubicBezTo>
                    <a:pt x="721" y="2488"/>
                    <a:pt x="721" y="2489"/>
                    <a:pt x="721" y="2489"/>
                  </a:cubicBezTo>
                  <a:cubicBezTo>
                    <a:pt x="722" y="2493"/>
                    <a:pt x="723" y="2496"/>
                    <a:pt x="725" y="2500"/>
                  </a:cubicBezTo>
                  <a:cubicBezTo>
                    <a:pt x="741" y="2543"/>
                    <a:pt x="756" y="2591"/>
                    <a:pt x="778" y="2632"/>
                  </a:cubicBezTo>
                  <a:cubicBezTo>
                    <a:pt x="780" y="2639"/>
                    <a:pt x="782" y="2645"/>
                    <a:pt x="785" y="2652"/>
                  </a:cubicBezTo>
                  <a:lnTo>
                    <a:pt x="785" y="2652"/>
                  </a:lnTo>
                  <a:cubicBezTo>
                    <a:pt x="785" y="2652"/>
                    <a:pt x="785" y="2652"/>
                    <a:pt x="785" y="2652"/>
                  </a:cubicBezTo>
                  <a:lnTo>
                    <a:pt x="785" y="2652"/>
                  </a:lnTo>
                  <a:cubicBezTo>
                    <a:pt x="785" y="2653"/>
                    <a:pt x="786" y="2654"/>
                    <a:pt x="786" y="2656"/>
                  </a:cubicBezTo>
                  <a:lnTo>
                    <a:pt x="786" y="2656"/>
                  </a:lnTo>
                  <a:cubicBezTo>
                    <a:pt x="786" y="2656"/>
                    <a:pt x="786" y="2655"/>
                    <a:pt x="786" y="2655"/>
                  </a:cubicBezTo>
                  <a:lnTo>
                    <a:pt x="786" y="2655"/>
                  </a:lnTo>
                  <a:cubicBezTo>
                    <a:pt x="786" y="2656"/>
                    <a:pt x="787" y="2657"/>
                    <a:pt x="787" y="2657"/>
                  </a:cubicBezTo>
                  <a:lnTo>
                    <a:pt x="787" y="2657"/>
                  </a:lnTo>
                  <a:cubicBezTo>
                    <a:pt x="787" y="2657"/>
                    <a:pt x="786" y="2656"/>
                    <a:pt x="786" y="2656"/>
                  </a:cubicBezTo>
                  <a:lnTo>
                    <a:pt x="786" y="2656"/>
                  </a:lnTo>
                  <a:cubicBezTo>
                    <a:pt x="786" y="2656"/>
                    <a:pt x="787" y="2657"/>
                    <a:pt x="787" y="2657"/>
                  </a:cubicBezTo>
                  <a:cubicBezTo>
                    <a:pt x="787" y="2657"/>
                    <a:pt x="787" y="2657"/>
                    <a:pt x="787" y="2657"/>
                  </a:cubicBezTo>
                  <a:lnTo>
                    <a:pt x="787" y="2657"/>
                  </a:lnTo>
                  <a:cubicBezTo>
                    <a:pt x="811" y="2717"/>
                    <a:pt x="835" y="2776"/>
                    <a:pt x="859" y="2836"/>
                  </a:cubicBezTo>
                  <a:lnTo>
                    <a:pt x="859" y="2836"/>
                  </a:lnTo>
                  <a:cubicBezTo>
                    <a:pt x="858" y="2835"/>
                    <a:pt x="858" y="2835"/>
                    <a:pt x="858" y="2835"/>
                  </a:cubicBezTo>
                  <a:lnTo>
                    <a:pt x="858" y="2835"/>
                  </a:lnTo>
                  <a:cubicBezTo>
                    <a:pt x="859" y="2836"/>
                    <a:pt x="859" y="2837"/>
                    <a:pt x="860" y="2839"/>
                  </a:cubicBezTo>
                  <a:cubicBezTo>
                    <a:pt x="860" y="2838"/>
                    <a:pt x="859" y="2837"/>
                    <a:pt x="859" y="2836"/>
                  </a:cubicBezTo>
                  <a:lnTo>
                    <a:pt x="859" y="2836"/>
                  </a:lnTo>
                  <a:cubicBezTo>
                    <a:pt x="860" y="2837"/>
                    <a:pt x="860" y="2838"/>
                    <a:pt x="860" y="2839"/>
                  </a:cubicBezTo>
                  <a:cubicBezTo>
                    <a:pt x="861" y="2843"/>
                    <a:pt x="862" y="2846"/>
                    <a:pt x="864" y="2848"/>
                  </a:cubicBezTo>
                  <a:cubicBezTo>
                    <a:pt x="864" y="2848"/>
                    <a:pt x="864" y="2848"/>
                    <a:pt x="863" y="2847"/>
                  </a:cubicBezTo>
                  <a:lnTo>
                    <a:pt x="863" y="2847"/>
                  </a:lnTo>
                  <a:cubicBezTo>
                    <a:pt x="906" y="2958"/>
                    <a:pt x="948" y="3069"/>
                    <a:pt x="989" y="3180"/>
                  </a:cubicBezTo>
                  <a:cubicBezTo>
                    <a:pt x="1058" y="3363"/>
                    <a:pt x="1123" y="3547"/>
                    <a:pt x="1191" y="3730"/>
                  </a:cubicBezTo>
                  <a:cubicBezTo>
                    <a:pt x="1256" y="3908"/>
                    <a:pt x="1327" y="4087"/>
                    <a:pt x="1385" y="4269"/>
                  </a:cubicBezTo>
                  <a:cubicBezTo>
                    <a:pt x="1450" y="4472"/>
                    <a:pt x="1513" y="4678"/>
                    <a:pt x="1575" y="4881"/>
                  </a:cubicBezTo>
                  <a:cubicBezTo>
                    <a:pt x="1630" y="5062"/>
                    <a:pt x="1680" y="5243"/>
                    <a:pt x="1738" y="5422"/>
                  </a:cubicBezTo>
                  <a:cubicBezTo>
                    <a:pt x="1862" y="5802"/>
                    <a:pt x="1980" y="6186"/>
                    <a:pt x="2110" y="6565"/>
                  </a:cubicBezTo>
                  <a:cubicBezTo>
                    <a:pt x="2173" y="6751"/>
                    <a:pt x="2241" y="6935"/>
                    <a:pt x="2296" y="7124"/>
                  </a:cubicBezTo>
                  <a:cubicBezTo>
                    <a:pt x="2352" y="7320"/>
                    <a:pt x="2413" y="7516"/>
                    <a:pt x="2478" y="7709"/>
                  </a:cubicBezTo>
                  <a:cubicBezTo>
                    <a:pt x="2541" y="7897"/>
                    <a:pt x="2602" y="8085"/>
                    <a:pt x="2653" y="8276"/>
                  </a:cubicBezTo>
                  <a:cubicBezTo>
                    <a:pt x="2702" y="8459"/>
                    <a:pt x="2743" y="8643"/>
                    <a:pt x="2796" y="8824"/>
                  </a:cubicBezTo>
                  <a:cubicBezTo>
                    <a:pt x="2849" y="9006"/>
                    <a:pt x="2920" y="9181"/>
                    <a:pt x="2968" y="9365"/>
                  </a:cubicBezTo>
                  <a:cubicBezTo>
                    <a:pt x="2992" y="9454"/>
                    <a:pt x="3018" y="9542"/>
                    <a:pt x="3045" y="9630"/>
                  </a:cubicBezTo>
                  <a:cubicBezTo>
                    <a:pt x="3058" y="9669"/>
                    <a:pt x="3069" y="9709"/>
                    <a:pt x="3082" y="9749"/>
                  </a:cubicBezTo>
                  <a:cubicBezTo>
                    <a:pt x="3091" y="9780"/>
                    <a:pt x="3100" y="9812"/>
                    <a:pt x="3118" y="9840"/>
                  </a:cubicBezTo>
                  <a:cubicBezTo>
                    <a:pt x="3152" y="9889"/>
                    <a:pt x="3207" y="9922"/>
                    <a:pt x="3266" y="9924"/>
                  </a:cubicBezTo>
                  <a:cubicBezTo>
                    <a:pt x="3270" y="9924"/>
                    <a:pt x="3273" y="9925"/>
                    <a:pt x="3277" y="9925"/>
                  </a:cubicBezTo>
                  <a:cubicBezTo>
                    <a:pt x="3287" y="9925"/>
                    <a:pt x="3297" y="9924"/>
                    <a:pt x="3307" y="9922"/>
                  </a:cubicBezTo>
                  <a:cubicBezTo>
                    <a:pt x="3471" y="9890"/>
                    <a:pt x="3487" y="9710"/>
                    <a:pt x="3495" y="9574"/>
                  </a:cubicBezTo>
                  <a:cubicBezTo>
                    <a:pt x="3499" y="9491"/>
                    <a:pt x="3495" y="9410"/>
                    <a:pt x="3491" y="9327"/>
                  </a:cubicBezTo>
                  <a:cubicBezTo>
                    <a:pt x="3488" y="9271"/>
                    <a:pt x="3480" y="9213"/>
                    <a:pt x="3471" y="9158"/>
                  </a:cubicBezTo>
                  <a:cubicBezTo>
                    <a:pt x="3462" y="9108"/>
                    <a:pt x="3454" y="9057"/>
                    <a:pt x="3444" y="9008"/>
                  </a:cubicBezTo>
                  <a:cubicBezTo>
                    <a:pt x="3426" y="8910"/>
                    <a:pt x="3402" y="8812"/>
                    <a:pt x="3378" y="8714"/>
                  </a:cubicBezTo>
                  <a:cubicBezTo>
                    <a:pt x="3331" y="8521"/>
                    <a:pt x="3264" y="8332"/>
                    <a:pt x="3202" y="8144"/>
                  </a:cubicBezTo>
                  <a:cubicBezTo>
                    <a:pt x="3142" y="7957"/>
                    <a:pt x="3074" y="7774"/>
                    <a:pt x="3014" y="7589"/>
                  </a:cubicBezTo>
                  <a:cubicBezTo>
                    <a:pt x="2952" y="7393"/>
                    <a:pt x="2895" y="7195"/>
                    <a:pt x="2839" y="6996"/>
                  </a:cubicBezTo>
                  <a:cubicBezTo>
                    <a:pt x="2785" y="6805"/>
                    <a:pt x="2732" y="6613"/>
                    <a:pt x="2675" y="6422"/>
                  </a:cubicBezTo>
                  <a:cubicBezTo>
                    <a:pt x="2619" y="6239"/>
                    <a:pt x="2559" y="6058"/>
                    <a:pt x="2498" y="5876"/>
                  </a:cubicBezTo>
                  <a:cubicBezTo>
                    <a:pt x="2431" y="5688"/>
                    <a:pt x="2368" y="5498"/>
                    <a:pt x="2309" y="5307"/>
                  </a:cubicBezTo>
                  <a:cubicBezTo>
                    <a:pt x="2249" y="5123"/>
                    <a:pt x="2190" y="4940"/>
                    <a:pt x="2118" y="4760"/>
                  </a:cubicBezTo>
                  <a:lnTo>
                    <a:pt x="2118" y="4760"/>
                  </a:lnTo>
                  <a:cubicBezTo>
                    <a:pt x="2121" y="4767"/>
                    <a:pt x="2124" y="4775"/>
                    <a:pt x="2127" y="4782"/>
                  </a:cubicBezTo>
                  <a:cubicBezTo>
                    <a:pt x="2068" y="4622"/>
                    <a:pt x="2017" y="4462"/>
                    <a:pt x="1972" y="4297"/>
                  </a:cubicBezTo>
                  <a:cubicBezTo>
                    <a:pt x="1931" y="4151"/>
                    <a:pt x="1895" y="4005"/>
                    <a:pt x="1858" y="3860"/>
                  </a:cubicBezTo>
                  <a:lnTo>
                    <a:pt x="1858" y="3860"/>
                  </a:lnTo>
                  <a:cubicBezTo>
                    <a:pt x="1858" y="3860"/>
                    <a:pt x="1858" y="3860"/>
                    <a:pt x="1858" y="3860"/>
                  </a:cubicBezTo>
                  <a:cubicBezTo>
                    <a:pt x="1858" y="3859"/>
                    <a:pt x="1858" y="3857"/>
                    <a:pt x="1857" y="3855"/>
                  </a:cubicBezTo>
                  <a:lnTo>
                    <a:pt x="1857" y="3855"/>
                  </a:lnTo>
                  <a:cubicBezTo>
                    <a:pt x="1858" y="3857"/>
                    <a:pt x="1858" y="3858"/>
                    <a:pt x="1858" y="3860"/>
                  </a:cubicBezTo>
                  <a:lnTo>
                    <a:pt x="1858" y="3860"/>
                  </a:lnTo>
                  <a:cubicBezTo>
                    <a:pt x="1857" y="3853"/>
                    <a:pt x="1856" y="3846"/>
                    <a:pt x="1854" y="3841"/>
                  </a:cubicBezTo>
                  <a:lnTo>
                    <a:pt x="1854" y="3841"/>
                  </a:lnTo>
                  <a:cubicBezTo>
                    <a:pt x="1855" y="3845"/>
                    <a:pt x="1856" y="3850"/>
                    <a:pt x="1857" y="3855"/>
                  </a:cubicBezTo>
                  <a:lnTo>
                    <a:pt x="1857" y="3855"/>
                  </a:lnTo>
                  <a:cubicBezTo>
                    <a:pt x="1856" y="3849"/>
                    <a:pt x="1854" y="3843"/>
                    <a:pt x="1853" y="3837"/>
                  </a:cubicBezTo>
                  <a:lnTo>
                    <a:pt x="1853" y="3837"/>
                  </a:lnTo>
                  <a:cubicBezTo>
                    <a:pt x="1853" y="3838"/>
                    <a:pt x="1853" y="3840"/>
                    <a:pt x="1854" y="3841"/>
                  </a:cubicBezTo>
                  <a:lnTo>
                    <a:pt x="1854" y="3841"/>
                  </a:lnTo>
                  <a:cubicBezTo>
                    <a:pt x="1809" y="3655"/>
                    <a:pt x="1764" y="3470"/>
                    <a:pt x="1711" y="3287"/>
                  </a:cubicBezTo>
                  <a:cubicBezTo>
                    <a:pt x="1659" y="3111"/>
                    <a:pt x="1597" y="2939"/>
                    <a:pt x="1544" y="2764"/>
                  </a:cubicBezTo>
                  <a:cubicBezTo>
                    <a:pt x="1484" y="2570"/>
                    <a:pt x="1432" y="2375"/>
                    <a:pt x="1364" y="2185"/>
                  </a:cubicBezTo>
                  <a:cubicBezTo>
                    <a:pt x="1330" y="2090"/>
                    <a:pt x="1288" y="2000"/>
                    <a:pt x="1248" y="1908"/>
                  </a:cubicBezTo>
                  <a:cubicBezTo>
                    <a:pt x="1213" y="1826"/>
                    <a:pt x="1178" y="1743"/>
                    <a:pt x="1145" y="1659"/>
                  </a:cubicBezTo>
                  <a:lnTo>
                    <a:pt x="1145" y="1659"/>
                  </a:lnTo>
                  <a:cubicBezTo>
                    <a:pt x="1145" y="1660"/>
                    <a:pt x="1146" y="1660"/>
                    <a:pt x="1146" y="1660"/>
                  </a:cubicBezTo>
                  <a:cubicBezTo>
                    <a:pt x="1087" y="1510"/>
                    <a:pt x="1024" y="1362"/>
                    <a:pt x="964" y="1211"/>
                  </a:cubicBezTo>
                  <a:lnTo>
                    <a:pt x="964" y="1211"/>
                  </a:lnTo>
                  <a:cubicBezTo>
                    <a:pt x="898" y="1042"/>
                    <a:pt x="828" y="877"/>
                    <a:pt x="761" y="709"/>
                  </a:cubicBezTo>
                  <a:lnTo>
                    <a:pt x="761" y="709"/>
                  </a:lnTo>
                  <a:cubicBezTo>
                    <a:pt x="764" y="717"/>
                    <a:pt x="766" y="724"/>
                    <a:pt x="770" y="731"/>
                  </a:cubicBezTo>
                  <a:cubicBezTo>
                    <a:pt x="707" y="563"/>
                    <a:pt x="649" y="393"/>
                    <a:pt x="582" y="225"/>
                  </a:cubicBezTo>
                  <a:cubicBezTo>
                    <a:pt x="552" y="149"/>
                    <a:pt x="484" y="96"/>
                    <a:pt x="405" y="96"/>
                  </a:cubicBezTo>
                  <a:cubicBezTo>
                    <a:pt x="394" y="96"/>
                    <a:pt x="382" y="97"/>
                    <a:pt x="371" y="99"/>
                  </a:cubicBezTo>
                  <a:cubicBezTo>
                    <a:pt x="338" y="40"/>
                    <a:pt x="274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2" name="Google Shape;4802;p59"/>
            <p:cNvSpPr/>
            <p:nvPr/>
          </p:nvSpPr>
          <p:spPr>
            <a:xfrm>
              <a:off x="6901725" y="1895325"/>
              <a:ext cx="89375" cy="189625"/>
            </a:xfrm>
            <a:custGeom>
              <a:avLst/>
              <a:gdLst/>
              <a:ahLst/>
              <a:cxnLst/>
              <a:rect l="l" t="t" r="r" b="b"/>
              <a:pathLst>
                <a:path w="3575" h="7585" extrusionOk="0">
                  <a:moveTo>
                    <a:pt x="1674" y="0"/>
                  </a:moveTo>
                  <a:cubicBezTo>
                    <a:pt x="1609" y="0"/>
                    <a:pt x="1544" y="35"/>
                    <a:pt x="1516" y="87"/>
                  </a:cubicBezTo>
                  <a:cubicBezTo>
                    <a:pt x="1495" y="123"/>
                    <a:pt x="1473" y="166"/>
                    <a:pt x="1458" y="216"/>
                  </a:cubicBezTo>
                  <a:cubicBezTo>
                    <a:pt x="1447" y="255"/>
                    <a:pt x="1441" y="295"/>
                    <a:pt x="1435" y="336"/>
                  </a:cubicBezTo>
                  <a:lnTo>
                    <a:pt x="1429" y="374"/>
                  </a:lnTo>
                  <a:cubicBezTo>
                    <a:pt x="1418" y="446"/>
                    <a:pt x="1408" y="518"/>
                    <a:pt x="1399" y="596"/>
                  </a:cubicBezTo>
                  <a:lnTo>
                    <a:pt x="1387" y="623"/>
                  </a:lnTo>
                  <a:cubicBezTo>
                    <a:pt x="1367" y="667"/>
                    <a:pt x="1350" y="709"/>
                    <a:pt x="1334" y="753"/>
                  </a:cubicBezTo>
                  <a:cubicBezTo>
                    <a:pt x="1311" y="819"/>
                    <a:pt x="1289" y="885"/>
                    <a:pt x="1271" y="954"/>
                  </a:cubicBezTo>
                  <a:lnTo>
                    <a:pt x="1251" y="1016"/>
                  </a:lnTo>
                  <a:lnTo>
                    <a:pt x="1233" y="1077"/>
                  </a:lnTo>
                  <a:cubicBezTo>
                    <a:pt x="1221" y="1103"/>
                    <a:pt x="1208" y="1127"/>
                    <a:pt x="1198" y="1151"/>
                  </a:cubicBezTo>
                  <a:cubicBezTo>
                    <a:pt x="1153" y="1153"/>
                    <a:pt x="1112" y="1169"/>
                    <a:pt x="1075" y="1206"/>
                  </a:cubicBezTo>
                  <a:cubicBezTo>
                    <a:pt x="1039" y="1241"/>
                    <a:pt x="1004" y="1274"/>
                    <a:pt x="976" y="1315"/>
                  </a:cubicBezTo>
                  <a:cubicBezTo>
                    <a:pt x="944" y="1358"/>
                    <a:pt x="917" y="1403"/>
                    <a:pt x="892" y="1450"/>
                  </a:cubicBezTo>
                  <a:cubicBezTo>
                    <a:pt x="849" y="1531"/>
                    <a:pt x="807" y="1614"/>
                    <a:pt x="769" y="1698"/>
                  </a:cubicBezTo>
                  <a:lnTo>
                    <a:pt x="749" y="1745"/>
                  </a:lnTo>
                  <a:lnTo>
                    <a:pt x="729" y="1789"/>
                  </a:lnTo>
                  <a:cubicBezTo>
                    <a:pt x="700" y="1794"/>
                    <a:pt x="672" y="1805"/>
                    <a:pt x="649" y="1821"/>
                  </a:cubicBezTo>
                  <a:cubicBezTo>
                    <a:pt x="620" y="1841"/>
                    <a:pt x="595" y="1865"/>
                    <a:pt x="571" y="1889"/>
                  </a:cubicBezTo>
                  <a:cubicBezTo>
                    <a:pt x="538" y="1914"/>
                    <a:pt x="505" y="1940"/>
                    <a:pt x="464" y="1960"/>
                  </a:cubicBezTo>
                  <a:cubicBezTo>
                    <a:pt x="449" y="1955"/>
                    <a:pt x="433" y="1951"/>
                    <a:pt x="418" y="1951"/>
                  </a:cubicBezTo>
                  <a:cubicBezTo>
                    <a:pt x="415" y="1951"/>
                    <a:pt x="412" y="1951"/>
                    <a:pt x="409" y="1951"/>
                  </a:cubicBezTo>
                  <a:cubicBezTo>
                    <a:pt x="322" y="1951"/>
                    <a:pt x="240" y="2020"/>
                    <a:pt x="226" y="2110"/>
                  </a:cubicBezTo>
                  <a:cubicBezTo>
                    <a:pt x="205" y="2228"/>
                    <a:pt x="209" y="2347"/>
                    <a:pt x="212" y="2463"/>
                  </a:cubicBezTo>
                  <a:lnTo>
                    <a:pt x="213" y="2492"/>
                  </a:lnTo>
                  <a:cubicBezTo>
                    <a:pt x="215" y="2570"/>
                    <a:pt x="219" y="2646"/>
                    <a:pt x="225" y="2724"/>
                  </a:cubicBezTo>
                  <a:cubicBezTo>
                    <a:pt x="228" y="2784"/>
                    <a:pt x="233" y="2844"/>
                    <a:pt x="238" y="2905"/>
                  </a:cubicBezTo>
                  <a:lnTo>
                    <a:pt x="245" y="2970"/>
                  </a:lnTo>
                  <a:cubicBezTo>
                    <a:pt x="250" y="3023"/>
                    <a:pt x="254" y="3075"/>
                    <a:pt x="266" y="3128"/>
                  </a:cubicBezTo>
                  <a:lnTo>
                    <a:pt x="267" y="3127"/>
                  </a:lnTo>
                  <a:lnTo>
                    <a:pt x="266" y="3162"/>
                  </a:lnTo>
                  <a:lnTo>
                    <a:pt x="266" y="3191"/>
                  </a:lnTo>
                  <a:cubicBezTo>
                    <a:pt x="265" y="3212"/>
                    <a:pt x="263" y="3234"/>
                    <a:pt x="268" y="3256"/>
                  </a:cubicBezTo>
                  <a:cubicBezTo>
                    <a:pt x="259" y="3257"/>
                    <a:pt x="250" y="3259"/>
                    <a:pt x="241" y="3260"/>
                  </a:cubicBezTo>
                  <a:cubicBezTo>
                    <a:pt x="171" y="3278"/>
                    <a:pt x="118" y="3335"/>
                    <a:pt x="98" y="3427"/>
                  </a:cubicBezTo>
                  <a:lnTo>
                    <a:pt x="93" y="3448"/>
                  </a:lnTo>
                  <a:cubicBezTo>
                    <a:pt x="68" y="3559"/>
                    <a:pt x="53" y="3643"/>
                    <a:pt x="44" y="3726"/>
                  </a:cubicBezTo>
                  <a:cubicBezTo>
                    <a:pt x="32" y="3830"/>
                    <a:pt x="26" y="3934"/>
                    <a:pt x="20" y="4039"/>
                  </a:cubicBezTo>
                  <a:cubicBezTo>
                    <a:pt x="15" y="4116"/>
                    <a:pt x="13" y="4192"/>
                    <a:pt x="12" y="4270"/>
                  </a:cubicBezTo>
                  <a:lnTo>
                    <a:pt x="7" y="4541"/>
                  </a:lnTo>
                  <a:lnTo>
                    <a:pt x="0" y="4812"/>
                  </a:lnTo>
                  <a:cubicBezTo>
                    <a:pt x="0" y="4865"/>
                    <a:pt x="2" y="4917"/>
                    <a:pt x="3" y="4971"/>
                  </a:cubicBezTo>
                  <a:lnTo>
                    <a:pt x="4" y="5040"/>
                  </a:lnTo>
                  <a:lnTo>
                    <a:pt x="6" y="5245"/>
                  </a:lnTo>
                  <a:lnTo>
                    <a:pt x="8" y="5451"/>
                  </a:lnTo>
                  <a:cubicBezTo>
                    <a:pt x="11" y="5592"/>
                    <a:pt x="14" y="5733"/>
                    <a:pt x="19" y="5873"/>
                  </a:cubicBezTo>
                  <a:lnTo>
                    <a:pt x="24" y="6057"/>
                  </a:lnTo>
                  <a:cubicBezTo>
                    <a:pt x="37" y="6510"/>
                    <a:pt x="66" y="6903"/>
                    <a:pt x="112" y="7256"/>
                  </a:cubicBezTo>
                  <a:cubicBezTo>
                    <a:pt x="123" y="7331"/>
                    <a:pt x="174" y="7394"/>
                    <a:pt x="245" y="7416"/>
                  </a:cubicBezTo>
                  <a:cubicBezTo>
                    <a:pt x="315" y="7514"/>
                    <a:pt x="451" y="7542"/>
                    <a:pt x="547" y="7554"/>
                  </a:cubicBezTo>
                  <a:cubicBezTo>
                    <a:pt x="569" y="7558"/>
                    <a:pt x="590" y="7559"/>
                    <a:pt x="612" y="7560"/>
                  </a:cubicBezTo>
                  <a:cubicBezTo>
                    <a:pt x="643" y="7574"/>
                    <a:pt x="682" y="7580"/>
                    <a:pt x="728" y="7584"/>
                  </a:cubicBezTo>
                  <a:cubicBezTo>
                    <a:pt x="737" y="7584"/>
                    <a:pt x="747" y="7584"/>
                    <a:pt x="756" y="7584"/>
                  </a:cubicBezTo>
                  <a:cubicBezTo>
                    <a:pt x="785" y="7584"/>
                    <a:pt x="813" y="7583"/>
                    <a:pt x="840" y="7580"/>
                  </a:cubicBezTo>
                  <a:cubicBezTo>
                    <a:pt x="921" y="7572"/>
                    <a:pt x="1006" y="7561"/>
                    <a:pt x="1091" y="7544"/>
                  </a:cubicBezTo>
                  <a:cubicBezTo>
                    <a:pt x="1257" y="7510"/>
                    <a:pt x="1424" y="7466"/>
                    <a:pt x="1580" y="7424"/>
                  </a:cubicBezTo>
                  <a:lnTo>
                    <a:pt x="1663" y="7402"/>
                  </a:lnTo>
                  <a:cubicBezTo>
                    <a:pt x="1713" y="7388"/>
                    <a:pt x="1763" y="7376"/>
                    <a:pt x="1811" y="7362"/>
                  </a:cubicBezTo>
                  <a:cubicBezTo>
                    <a:pt x="1889" y="7363"/>
                    <a:pt x="1967" y="7365"/>
                    <a:pt x="2047" y="7369"/>
                  </a:cubicBezTo>
                  <a:lnTo>
                    <a:pt x="2190" y="7385"/>
                  </a:lnTo>
                  <a:cubicBezTo>
                    <a:pt x="2306" y="7399"/>
                    <a:pt x="2421" y="7411"/>
                    <a:pt x="2537" y="7418"/>
                  </a:cubicBezTo>
                  <a:cubicBezTo>
                    <a:pt x="2566" y="7419"/>
                    <a:pt x="2597" y="7420"/>
                    <a:pt x="2627" y="7420"/>
                  </a:cubicBezTo>
                  <a:cubicBezTo>
                    <a:pt x="2704" y="7421"/>
                    <a:pt x="2781" y="7421"/>
                    <a:pt x="2859" y="7421"/>
                  </a:cubicBezTo>
                  <a:cubicBezTo>
                    <a:pt x="2895" y="7421"/>
                    <a:pt x="2932" y="7421"/>
                    <a:pt x="2969" y="7421"/>
                  </a:cubicBezTo>
                  <a:cubicBezTo>
                    <a:pt x="3050" y="7421"/>
                    <a:pt x="3132" y="7422"/>
                    <a:pt x="3214" y="7426"/>
                  </a:cubicBezTo>
                  <a:lnTo>
                    <a:pt x="3244" y="7431"/>
                  </a:lnTo>
                  <a:cubicBezTo>
                    <a:pt x="3272" y="7434"/>
                    <a:pt x="3299" y="7439"/>
                    <a:pt x="3328" y="7440"/>
                  </a:cubicBezTo>
                  <a:cubicBezTo>
                    <a:pt x="3334" y="7440"/>
                    <a:pt x="3340" y="7440"/>
                    <a:pt x="3346" y="7440"/>
                  </a:cubicBezTo>
                  <a:cubicBezTo>
                    <a:pt x="3388" y="7440"/>
                    <a:pt x="3421" y="7433"/>
                    <a:pt x="3451" y="7417"/>
                  </a:cubicBezTo>
                  <a:cubicBezTo>
                    <a:pt x="3501" y="7389"/>
                    <a:pt x="3535" y="7343"/>
                    <a:pt x="3557" y="7273"/>
                  </a:cubicBezTo>
                  <a:cubicBezTo>
                    <a:pt x="3568" y="7235"/>
                    <a:pt x="3574" y="7197"/>
                    <a:pt x="3575" y="7162"/>
                  </a:cubicBezTo>
                  <a:cubicBezTo>
                    <a:pt x="3575" y="7118"/>
                    <a:pt x="3562" y="7082"/>
                    <a:pt x="3544" y="7030"/>
                  </a:cubicBezTo>
                  <a:cubicBezTo>
                    <a:pt x="3542" y="7020"/>
                    <a:pt x="3539" y="7009"/>
                    <a:pt x="3537" y="6998"/>
                  </a:cubicBezTo>
                  <a:cubicBezTo>
                    <a:pt x="3530" y="6955"/>
                    <a:pt x="3527" y="6911"/>
                    <a:pt x="3526" y="6867"/>
                  </a:cubicBezTo>
                  <a:cubicBezTo>
                    <a:pt x="3523" y="6791"/>
                    <a:pt x="3527" y="6717"/>
                    <a:pt x="3529" y="6642"/>
                  </a:cubicBezTo>
                  <a:cubicBezTo>
                    <a:pt x="3531" y="6584"/>
                    <a:pt x="3533" y="6526"/>
                    <a:pt x="3534" y="6468"/>
                  </a:cubicBezTo>
                  <a:cubicBezTo>
                    <a:pt x="3533" y="6350"/>
                    <a:pt x="3531" y="6232"/>
                    <a:pt x="3528" y="6113"/>
                  </a:cubicBezTo>
                  <a:lnTo>
                    <a:pt x="3527" y="6037"/>
                  </a:lnTo>
                  <a:cubicBezTo>
                    <a:pt x="3523" y="5890"/>
                    <a:pt x="3522" y="5743"/>
                    <a:pt x="3520" y="5596"/>
                  </a:cubicBezTo>
                  <a:cubicBezTo>
                    <a:pt x="3519" y="5450"/>
                    <a:pt x="3517" y="5304"/>
                    <a:pt x="3514" y="5159"/>
                  </a:cubicBezTo>
                  <a:cubicBezTo>
                    <a:pt x="3511" y="5012"/>
                    <a:pt x="3518" y="4862"/>
                    <a:pt x="3525" y="4718"/>
                  </a:cubicBezTo>
                  <a:lnTo>
                    <a:pt x="3530" y="4583"/>
                  </a:lnTo>
                  <a:cubicBezTo>
                    <a:pt x="3536" y="4406"/>
                    <a:pt x="3542" y="4197"/>
                    <a:pt x="3527" y="3985"/>
                  </a:cubicBezTo>
                  <a:cubicBezTo>
                    <a:pt x="3515" y="3814"/>
                    <a:pt x="3498" y="3642"/>
                    <a:pt x="3482" y="3473"/>
                  </a:cubicBezTo>
                  <a:lnTo>
                    <a:pt x="3473" y="3371"/>
                  </a:lnTo>
                  <a:cubicBezTo>
                    <a:pt x="3459" y="3226"/>
                    <a:pt x="3450" y="3082"/>
                    <a:pt x="3441" y="2937"/>
                  </a:cubicBezTo>
                  <a:lnTo>
                    <a:pt x="3433" y="2817"/>
                  </a:lnTo>
                  <a:cubicBezTo>
                    <a:pt x="3429" y="2725"/>
                    <a:pt x="3426" y="2634"/>
                    <a:pt x="3423" y="2542"/>
                  </a:cubicBezTo>
                  <a:cubicBezTo>
                    <a:pt x="3419" y="2486"/>
                    <a:pt x="3421" y="2429"/>
                    <a:pt x="3421" y="2372"/>
                  </a:cubicBezTo>
                  <a:lnTo>
                    <a:pt x="3422" y="2308"/>
                  </a:lnTo>
                  <a:lnTo>
                    <a:pt x="3423" y="2267"/>
                  </a:lnTo>
                  <a:lnTo>
                    <a:pt x="3424" y="2229"/>
                  </a:lnTo>
                  <a:lnTo>
                    <a:pt x="3426" y="2125"/>
                  </a:lnTo>
                  <a:lnTo>
                    <a:pt x="3427" y="2021"/>
                  </a:lnTo>
                  <a:lnTo>
                    <a:pt x="3429" y="1956"/>
                  </a:lnTo>
                  <a:cubicBezTo>
                    <a:pt x="3431" y="1890"/>
                    <a:pt x="3433" y="1822"/>
                    <a:pt x="3423" y="1757"/>
                  </a:cubicBezTo>
                  <a:cubicBezTo>
                    <a:pt x="3411" y="1681"/>
                    <a:pt x="3361" y="1621"/>
                    <a:pt x="3290" y="1599"/>
                  </a:cubicBezTo>
                  <a:cubicBezTo>
                    <a:pt x="3266" y="1586"/>
                    <a:pt x="3240" y="1579"/>
                    <a:pt x="3211" y="1577"/>
                  </a:cubicBezTo>
                  <a:lnTo>
                    <a:pt x="3210" y="1577"/>
                  </a:lnTo>
                  <a:cubicBezTo>
                    <a:pt x="3209" y="1577"/>
                    <a:pt x="3208" y="1577"/>
                    <a:pt x="3206" y="1577"/>
                  </a:cubicBezTo>
                  <a:cubicBezTo>
                    <a:pt x="3153" y="1577"/>
                    <a:pt x="3102" y="1601"/>
                    <a:pt x="3066" y="1642"/>
                  </a:cubicBezTo>
                  <a:cubicBezTo>
                    <a:pt x="3048" y="1646"/>
                    <a:pt x="3029" y="1651"/>
                    <a:pt x="3015" y="1659"/>
                  </a:cubicBezTo>
                  <a:cubicBezTo>
                    <a:pt x="2987" y="1674"/>
                    <a:pt x="2959" y="1687"/>
                    <a:pt x="2930" y="1701"/>
                  </a:cubicBezTo>
                  <a:lnTo>
                    <a:pt x="2893" y="1718"/>
                  </a:lnTo>
                  <a:cubicBezTo>
                    <a:pt x="2818" y="1751"/>
                    <a:pt x="2745" y="1784"/>
                    <a:pt x="2668" y="1813"/>
                  </a:cubicBezTo>
                  <a:cubicBezTo>
                    <a:pt x="2635" y="1822"/>
                    <a:pt x="2604" y="1830"/>
                    <a:pt x="2578" y="1846"/>
                  </a:cubicBezTo>
                  <a:cubicBezTo>
                    <a:pt x="2558" y="1857"/>
                    <a:pt x="2542" y="1870"/>
                    <a:pt x="2532" y="1887"/>
                  </a:cubicBezTo>
                  <a:cubicBezTo>
                    <a:pt x="2524" y="1800"/>
                    <a:pt x="2445" y="1726"/>
                    <a:pt x="2349" y="1721"/>
                  </a:cubicBezTo>
                  <a:lnTo>
                    <a:pt x="2335" y="1721"/>
                  </a:lnTo>
                  <a:cubicBezTo>
                    <a:pt x="2329" y="1720"/>
                    <a:pt x="2319" y="1719"/>
                    <a:pt x="2310" y="1713"/>
                  </a:cubicBezTo>
                  <a:cubicBezTo>
                    <a:pt x="2258" y="1599"/>
                    <a:pt x="2205" y="1483"/>
                    <a:pt x="2152" y="1368"/>
                  </a:cubicBezTo>
                  <a:cubicBezTo>
                    <a:pt x="2095" y="1240"/>
                    <a:pt x="2030" y="1091"/>
                    <a:pt x="1980" y="940"/>
                  </a:cubicBezTo>
                  <a:cubicBezTo>
                    <a:pt x="1967" y="904"/>
                    <a:pt x="1957" y="866"/>
                    <a:pt x="1949" y="828"/>
                  </a:cubicBezTo>
                  <a:cubicBezTo>
                    <a:pt x="1943" y="773"/>
                    <a:pt x="1933" y="715"/>
                    <a:pt x="1888" y="661"/>
                  </a:cubicBezTo>
                  <a:cubicBezTo>
                    <a:pt x="1870" y="640"/>
                    <a:pt x="1846" y="622"/>
                    <a:pt x="1820" y="614"/>
                  </a:cubicBezTo>
                  <a:cubicBezTo>
                    <a:pt x="1831" y="557"/>
                    <a:pt x="1840" y="499"/>
                    <a:pt x="1846" y="441"/>
                  </a:cubicBezTo>
                  <a:cubicBezTo>
                    <a:pt x="1851" y="404"/>
                    <a:pt x="1855" y="365"/>
                    <a:pt x="1857" y="328"/>
                  </a:cubicBezTo>
                  <a:lnTo>
                    <a:pt x="1861" y="304"/>
                  </a:lnTo>
                  <a:cubicBezTo>
                    <a:pt x="1862" y="284"/>
                    <a:pt x="1865" y="264"/>
                    <a:pt x="1867" y="244"/>
                  </a:cubicBezTo>
                  <a:cubicBezTo>
                    <a:pt x="1867" y="210"/>
                    <a:pt x="1863" y="179"/>
                    <a:pt x="1855" y="142"/>
                  </a:cubicBezTo>
                  <a:cubicBezTo>
                    <a:pt x="1837" y="69"/>
                    <a:pt x="1776" y="13"/>
                    <a:pt x="1684" y="0"/>
                  </a:cubicBezTo>
                  <a:cubicBezTo>
                    <a:pt x="1681" y="0"/>
                    <a:pt x="1677" y="0"/>
                    <a:pt x="1674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3" name="Google Shape;4803;p59"/>
            <p:cNvSpPr/>
            <p:nvPr/>
          </p:nvSpPr>
          <p:spPr>
            <a:xfrm>
              <a:off x="6904900" y="1899325"/>
              <a:ext cx="87700" cy="64500"/>
            </a:xfrm>
            <a:custGeom>
              <a:avLst/>
              <a:gdLst/>
              <a:ahLst/>
              <a:cxnLst/>
              <a:rect l="l" t="t" r="r" b="b"/>
              <a:pathLst>
                <a:path w="3508" h="2580" extrusionOk="0">
                  <a:moveTo>
                    <a:pt x="1452" y="0"/>
                  </a:moveTo>
                  <a:cubicBezTo>
                    <a:pt x="1353" y="0"/>
                    <a:pt x="1265" y="79"/>
                    <a:pt x="1265" y="184"/>
                  </a:cubicBezTo>
                  <a:cubicBezTo>
                    <a:pt x="1265" y="213"/>
                    <a:pt x="1272" y="245"/>
                    <a:pt x="1284" y="274"/>
                  </a:cubicBezTo>
                  <a:cubicBezTo>
                    <a:pt x="1284" y="339"/>
                    <a:pt x="1278" y="405"/>
                    <a:pt x="1281" y="471"/>
                  </a:cubicBezTo>
                  <a:cubicBezTo>
                    <a:pt x="1282" y="493"/>
                    <a:pt x="1284" y="515"/>
                    <a:pt x="1286" y="536"/>
                  </a:cubicBezTo>
                  <a:cubicBezTo>
                    <a:pt x="1263" y="576"/>
                    <a:pt x="1242" y="617"/>
                    <a:pt x="1222" y="657"/>
                  </a:cubicBezTo>
                  <a:cubicBezTo>
                    <a:pt x="1190" y="717"/>
                    <a:pt x="1158" y="777"/>
                    <a:pt x="1126" y="837"/>
                  </a:cubicBezTo>
                  <a:cubicBezTo>
                    <a:pt x="1032" y="1017"/>
                    <a:pt x="943" y="1198"/>
                    <a:pt x="829" y="1366"/>
                  </a:cubicBezTo>
                  <a:cubicBezTo>
                    <a:pt x="818" y="1383"/>
                    <a:pt x="805" y="1400"/>
                    <a:pt x="794" y="1416"/>
                  </a:cubicBezTo>
                  <a:cubicBezTo>
                    <a:pt x="771" y="1442"/>
                    <a:pt x="748" y="1467"/>
                    <a:pt x="725" y="1494"/>
                  </a:cubicBezTo>
                  <a:cubicBezTo>
                    <a:pt x="683" y="1537"/>
                    <a:pt x="641" y="1580"/>
                    <a:pt x="598" y="1622"/>
                  </a:cubicBezTo>
                  <a:cubicBezTo>
                    <a:pt x="565" y="1655"/>
                    <a:pt x="529" y="1686"/>
                    <a:pt x="493" y="1716"/>
                  </a:cubicBezTo>
                  <a:cubicBezTo>
                    <a:pt x="453" y="1745"/>
                    <a:pt x="414" y="1775"/>
                    <a:pt x="374" y="1804"/>
                  </a:cubicBezTo>
                  <a:lnTo>
                    <a:pt x="356" y="1808"/>
                  </a:lnTo>
                  <a:cubicBezTo>
                    <a:pt x="339" y="1811"/>
                    <a:pt x="322" y="1813"/>
                    <a:pt x="305" y="1816"/>
                  </a:cubicBezTo>
                  <a:cubicBezTo>
                    <a:pt x="229" y="1828"/>
                    <a:pt x="172" y="1879"/>
                    <a:pt x="151" y="1947"/>
                  </a:cubicBezTo>
                  <a:cubicBezTo>
                    <a:pt x="131" y="1961"/>
                    <a:pt x="112" y="1979"/>
                    <a:pt x="98" y="2003"/>
                  </a:cubicBezTo>
                  <a:cubicBezTo>
                    <a:pt x="63" y="2060"/>
                    <a:pt x="68" y="2123"/>
                    <a:pt x="94" y="2176"/>
                  </a:cubicBezTo>
                  <a:cubicBezTo>
                    <a:pt x="100" y="2192"/>
                    <a:pt x="107" y="2208"/>
                    <a:pt x="116" y="2222"/>
                  </a:cubicBezTo>
                  <a:cubicBezTo>
                    <a:pt x="44" y="2255"/>
                    <a:pt x="0" y="2330"/>
                    <a:pt x="6" y="2412"/>
                  </a:cubicBezTo>
                  <a:cubicBezTo>
                    <a:pt x="7" y="2414"/>
                    <a:pt x="7" y="2415"/>
                    <a:pt x="7" y="2417"/>
                  </a:cubicBezTo>
                  <a:cubicBezTo>
                    <a:pt x="14" y="2513"/>
                    <a:pt x="102" y="2573"/>
                    <a:pt x="190" y="2579"/>
                  </a:cubicBezTo>
                  <a:lnTo>
                    <a:pt x="192" y="2579"/>
                  </a:lnTo>
                  <a:cubicBezTo>
                    <a:pt x="195" y="2579"/>
                    <a:pt x="198" y="2579"/>
                    <a:pt x="201" y="2579"/>
                  </a:cubicBezTo>
                  <a:cubicBezTo>
                    <a:pt x="239" y="2579"/>
                    <a:pt x="282" y="2565"/>
                    <a:pt x="316" y="2553"/>
                  </a:cubicBezTo>
                  <a:cubicBezTo>
                    <a:pt x="364" y="2537"/>
                    <a:pt x="411" y="2511"/>
                    <a:pt x="455" y="2486"/>
                  </a:cubicBezTo>
                  <a:cubicBezTo>
                    <a:pt x="510" y="2455"/>
                    <a:pt x="565" y="2423"/>
                    <a:pt x="620" y="2390"/>
                  </a:cubicBezTo>
                  <a:cubicBezTo>
                    <a:pt x="673" y="2358"/>
                    <a:pt x="729" y="2326"/>
                    <a:pt x="777" y="2286"/>
                  </a:cubicBezTo>
                  <a:cubicBezTo>
                    <a:pt x="991" y="2107"/>
                    <a:pt x="1175" y="1899"/>
                    <a:pt x="1332" y="1670"/>
                  </a:cubicBezTo>
                  <a:cubicBezTo>
                    <a:pt x="1334" y="1670"/>
                    <a:pt x="1334" y="1669"/>
                    <a:pt x="1334" y="1669"/>
                  </a:cubicBezTo>
                  <a:cubicBezTo>
                    <a:pt x="1334" y="1668"/>
                    <a:pt x="1335" y="1667"/>
                    <a:pt x="1335" y="1666"/>
                  </a:cubicBezTo>
                  <a:lnTo>
                    <a:pt x="1335" y="1666"/>
                  </a:lnTo>
                  <a:cubicBezTo>
                    <a:pt x="1335" y="1667"/>
                    <a:pt x="1335" y="1667"/>
                    <a:pt x="1335" y="1668"/>
                  </a:cubicBezTo>
                  <a:cubicBezTo>
                    <a:pt x="1335" y="1667"/>
                    <a:pt x="1336" y="1666"/>
                    <a:pt x="1336" y="1666"/>
                  </a:cubicBezTo>
                  <a:lnTo>
                    <a:pt x="1336" y="1666"/>
                  </a:lnTo>
                  <a:cubicBezTo>
                    <a:pt x="1337" y="1665"/>
                    <a:pt x="1338" y="1664"/>
                    <a:pt x="1338" y="1663"/>
                  </a:cubicBezTo>
                  <a:lnTo>
                    <a:pt x="1338" y="1663"/>
                  </a:lnTo>
                  <a:cubicBezTo>
                    <a:pt x="1338" y="1663"/>
                    <a:pt x="1337" y="1664"/>
                    <a:pt x="1337" y="1664"/>
                  </a:cubicBezTo>
                  <a:lnTo>
                    <a:pt x="1337" y="1664"/>
                  </a:lnTo>
                  <a:cubicBezTo>
                    <a:pt x="1339" y="1662"/>
                    <a:pt x="1340" y="1660"/>
                    <a:pt x="1342" y="1657"/>
                  </a:cubicBezTo>
                  <a:cubicBezTo>
                    <a:pt x="1343" y="1660"/>
                    <a:pt x="1343" y="1661"/>
                    <a:pt x="1344" y="1663"/>
                  </a:cubicBezTo>
                  <a:cubicBezTo>
                    <a:pt x="1410" y="1784"/>
                    <a:pt x="1495" y="1896"/>
                    <a:pt x="1605" y="1980"/>
                  </a:cubicBezTo>
                  <a:cubicBezTo>
                    <a:pt x="1622" y="1992"/>
                    <a:pt x="1638" y="2005"/>
                    <a:pt x="1655" y="2016"/>
                  </a:cubicBezTo>
                  <a:cubicBezTo>
                    <a:pt x="1663" y="2023"/>
                    <a:pt x="1672" y="2029"/>
                    <a:pt x="1682" y="2036"/>
                  </a:cubicBezTo>
                  <a:cubicBezTo>
                    <a:pt x="1684" y="2036"/>
                    <a:pt x="1685" y="2037"/>
                    <a:pt x="1686" y="2038"/>
                  </a:cubicBezTo>
                  <a:cubicBezTo>
                    <a:pt x="1688" y="2040"/>
                    <a:pt x="1692" y="2043"/>
                    <a:pt x="1695" y="2045"/>
                  </a:cubicBezTo>
                  <a:cubicBezTo>
                    <a:pt x="1708" y="2054"/>
                    <a:pt x="1719" y="2062"/>
                    <a:pt x="1732" y="2070"/>
                  </a:cubicBezTo>
                  <a:cubicBezTo>
                    <a:pt x="1784" y="2110"/>
                    <a:pt x="1833" y="2155"/>
                    <a:pt x="1889" y="2191"/>
                  </a:cubicBezTo>
                  <a:cubicBezTo>
                    <a:pt x="1948" y="2229"/>
                    <a:pt x="2007" y="2261"/>
                    <a:pt x="2070" y="2292"/>
                  </a:cubicBezTo>
                  <a:cubicBezTo>
                    <a:pt x="2133" y="2322"/>
                    <a:pt x="2197" y="2355"/>
                    <a:pt x="2264" y="2371"/>
                  </a:cubicBezTo>
                  <a:cubicBezTo>
                    <a:pt x="2336" y="2389"/>
                    <a:pt x="2408" y="2399"/>
                    <a:pt x="2483" y="2405"/>
                  </a:cubicBezTo>
                  <a:lnTo>
                    <a:pt x="2490" y="2405"/>
                  </a:lnTo>
                  <a:cubicBezTo>
                    <a:pt x="2504" y="2406"/>
                    <a:pt x="2518" y="2406"/>
                    <a:pt x="2532" y="2406"/>
                  </a:cubicBezTo>
                  <a:cubicBezTo>
                    <a:pt x="2633" y="2406"/>
                    <a:pt x="2733" y="2385"/>
                    <a:pt x="2829" y="2356"/>
                  </a:cubicBezTo>
                  <a:cubicBezTo>
                    <a:pt x="2842" y="2353"/>
                    <a:pt x="2856" y="2350"/>
                    <a:pt x="2867" y="2347"/>
                  </a:cubicBezTo>
                  <a:cubicBezTo>
                    <a:pt x="2902" y="2335"/>
                    <a:pt x="2934" y="2323"/>
                    <a:pt x="2968" y="2308"/>
                  </a:cubicBezTo>
                  <a:cubicBezTo>
                    <a:pt x="3033" y="2283"/>
                    <a:pt x="3098" y="2255"/>
                    <a:pt x="3153" y="2215"/>
                  </a:cubicBezTo>
                  <a:cubicBezTo>
                    <a:pt x="3191" y="2188"/>
                    <a:pt x="3214" y="2146"/>
                    <a:pt x="3222" y="2102"/>
                  </a:cubicBezTo>
                  <a:cubicBezTo>
                    <a:pt x="3240" y="2082"/>
                    <a:pt x="3258" y="2063"/>
                    <a:pt x="3274" y="2041"/>
                  </a:cubicBezTo>
                  <a:cubicBezTo>
                    <a:pt x="3322" y="1977"/>
                    <a:pt x="3368" y="1912"/>
                    <a:pt x="3422" y="1852"/>
                  </a:cubicBezTo>
                  <a:cubicBezTo>
                    <a:pt x="3423" y="1851"/>
                    <a:pt x="3424" y="1851"/>
                    <a:pt x="3425" y="1849"/>
                  </a:cubicBezTo>
                  <a:lnTo>
                    <a:pt x="3424" y="1849"/>
                  </a:lnTo>
                  <a:cubicBezTo>
                    <a:pt x="3424" y="1849"/>
                    <a:pt x="3424" y="1849"/>
                    <a:pt x="3424" y="1848"/>
                  </a:cubicBezTo>
                  <a:cubicBezTo>
                    <a:pt x="3431" y="1843"/>
                    <a:pt x="3435" y="1837"/>
                    <a:pt x="3441" y="1831"/>
                  </a:cubicBezTo>
                  <a:cubicBezTo>
                    <a:pt x="3507" y="1756"/>
                    <a:pt x="3488" y="1631"/>
                    <a:pt x="3411" y="1572"/>
                  </a:cubicBezTo>
                  <a:cubicBezTo>
                    <a:pt x="3377" y="1545"/>
                    <a:pt x="3338" y="1532"/>
                    <a:pt x="3299" y="1532"/>
                  </a:cubicBezTo>
                  <a:cubicBezTo>
                    <a:pt x="3252" y="1532"/>
                    <a:pt x="3205" y="1550"/>
                    <a:pt x="3167" y="1583"/>
                  </a:cubicBezTo>
                  <a:cubicBezTo>
                    <a:pt x="3165" y="1584"/>
                    <a:pt x="3165" y="1585"/>
                    <a:pt x="3164" y="1586"/>
                  </a:cubicBezTo>
                  <a:cubicBezTo>
                    <a:pt x="3156" y="1592"/>
                    <a:pt x="3148" y="1598"/>
                    <a:pt x="3140" y="1602"/>
                  </a:cubicBezTo>
                  <a:cubicBezTo>
                    <a:pt x="3096" y="1630"/>
                    <a:pt x="3050" y="1655"/>
                    <a:pt x="3003" y="1678"/>
                  </a:cubicBezTo>
                  <a:cubicBezTo>
                    <a:pt x="2964" y="1695"/>
                    <a:pt x="2924" y="1711"/>
                    <a:pt x="2884" y="1725"/>
                  </a:cubicBezTo>
                  <a:cubicBezTo>
                    <a:pt x="2843" y="1738"/>
                    <a:pt x="2802" y="1750"/>
                    <a:pt x="2761" y="1759"/>
                  </a:cubicBezTo>
                  <a:cubicBezTo>
                    <a:pt x="2736" y="1762"/>
                    <a:pt x="2712" y="1766"/>
                    <a:pt x="2686" y="1767"/>
                  </a:cubicBezTo>
                  <a:cubicBezTo>
                    <a:pt x="2678" y="1768"/>
                    <a:pt x="2669" y="1768"/>
                    <a:pt x="2661" y="1768"/>
                  </a:cubicBezTo>
                  <a:cubicBezTo>
                    <a:pt x="2653" y="1768"/>
                    <a:pt x="2645" y="1768"/>
                    <a:pt x="2636" y="1767"/>
                  </a:cubicBezTo>
                  <a:cubicBezTo>
                    <a:pt x="2605" y="1765"/>
                    <a:pt x="2574" y="1760"/>
                    <a:pt x="2543" y="1754"/>
                  </a:cubicBezTo>
                  <a:cubicBezTo>
                    <a:pt x="2515" y="1748"/>
                    <a:pt x="2486" y="1740"/>
                    <a:pt x="2459" y="1730"/>
                  </a:cubicBezTo>
                  <a:cubicBezTo>
                    <a:pt x="2433" y="1721"/>
                    <a:pt x="2407" y="1711"/>
                    <a:pt x="2382" y="1700"/>
                  </a:cubicBezTo>
                  <a:cubicBezTo>
                    <a:pt x="2355" y="1685"/>
                    <a:pt x="2327" y="1669"/>
                    <a:pt x="2301" y="1652"/>
                  </a:cubicBezTo>
                  <a:cubicBezTo>
                    <a:pt x="2243" y="1608"/>
                    <a:pt x="2187" y="1561"/>
                    <a:pt x="2132" y="1513"/>
                  </a:cubicBezTo>
                  <a:cubicBezTo>
                    <a:pt x="2110" y="1494"/>
                    <a:pt x="2087" y="1474"/>
                    <a:pt x="2065" y="1454"/>
                  </a:cubicBezTo>
                  <a:lnTo>
                    <a:pt x="2065" y="1454"/>
                  </a:lnTo>
                  <a:cubicBezTo>
                    <a:pt x="2072" y="1459"/>
                    <a:pt x="2077" y="1465"/>
                    <a:pt x="2084" y="1470"/>
                  </a:cubicBezTo>
                  <a:cubicBezTo>
                    <a:pt x="2013" y="1406"/>
                    <a:pt x="1953" y="1330"/>
                    <a:pt x="1888" y="1262"/>
                  </a:cubicBezTo>
                  <a:cubicBezTo>
                    <a:pt x="1853" y="1223"/>
                    <a:pt x="1806" y="1206"/>
                    <a:pt x="1759" y="1206"/>
                  </a:cubicBezTo>
                  <a:cubicBezTo>
                    <a:pt x="1753" y="1206"/>
                    <a:pt x="1748" y="1206"/>
                    <a:pt x="1742" y="1207"/>
                  </a:cubicBezTo>
                  <a:cubicBezTo>
                    <a:pt x="1738" y="1194"/>
                    <a:pt x="1735" y="1180"/>
                    <a:pt x="1732" y="1168"/>
                  </a:cubicBezTo>
                  <a:cubicBezTo>
                    <a:pt x="1726" y="1132"/>
                    <a:pt x="1722" y="1097"/>
                    <a:pt x="1719" y="1060"/>
                  </a:cubicBezTo>
                  <a:cubicBezTo>
                    <a:pt x="1718" y="965"/>
                    <a:pt x="1733" y="837"/>
                    <a:pt x="1668" y="760"/>
                  </a:cubicBezTo>
                  <a:cubicBezTo>
                    <a:pt x="1668" y="734"/>
                    <a:pt x="1666" y="709"/>
                    <a:pt x="1665" y="684"/>
                  </a:cubicBezTo>
                  <a:cubicBezTo>
                    <a:pt x="1709" y="579"/>
                    <a:pt x="1753" y="474"/>
                    <a:pt x="1757" y="359"/>
                  </a:cubicBezTo>
                  <a:cubicBezTo>
                    <a:pt x="1760" y="286"/>
                    <a:pt x="1711" y="221"/>
                    <a:pt x="1646" y="191"/>
                  </a:cubicBezTo>
                  <a:cubicBezTo>
                    <a:pt x="1631" y="107"/>
                    <a:pt x="1592" y="29"/>
                    <a:pt x="1498" y="6"/>
                  </a:cubicBezTo>
                  <a:cubicBezTo>
                    <a:pt x="1483" y="2"/>
                    <a:pt x="1467" y="0"/>
                    <a:pt x="14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4" name="Google Shape;4804;p59"/>
            <p:cNvSpPr/>
            <p:nvPr/>
          </p:nvSpPr>
          <p:spPr>
            <a:xfrm>
              <a:off x="6936250" y="1966900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79" y="0"/>
                  </a:moveTo>
                  <a:cubicBezTo>
                    <a:pt x="81" y="0"/>
                    <a:pt x="1" y="91"/>
                    <a:pt x="1" y="186"/>
                  </a:cubicBezTo>
                  <a:cubicBezTo>
                    <a:pt x="1" y="290"/>
                    <a:pt x="84" y="366"/>
                    <a:pt x="185" y="371"/>
                  </a:cubicBezTo>
                  <a:cubicBezTo>
                    <a:pt x="188" y="371"/>
                    <a:pt x="191" y="371"/>
                    <a:pt x="194" y="371"/>
                  </a:cubicBezTo>
                  <a:cubicBezTo>
                    <a:pt x="291" y="371"/>
                    <a:pt x="370" y="281"/>
                    <a:pt x="371" y="186"/>
                  </a:cubicBezTo>
                  <a:cubicBezTo>
                    <a:pt x="371" y="82"/>
                    <a:pt x="287" y="6"/>
                    <a:pt x="186" y="1"/>
                  </a:cubicBezTo>
                  <a:cubicBezTo>
                    <a:pt x="184" y="0"/>
                    <a:pt x="181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5" name="Google Shape;4805;p59"/>
            <p:cNvSpPr/>
            <p:nvPr/>
          </p:nvSpPr>
          <p:spPr>
            <a:xfrm>
              <a:off x="6935800" y="1981250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78" y="0"/>
                  </a:moveTo>
                  <a:cubicBezTo>
                    <a:pt x="81" y="0"/>
                    <a:pt x="2" y="90"/>
                    <a:pt x="2" y="186"/>
                  </a:cubicBezTo>
                  <a:cubicBezTo>
                    <a:pt x="0" y="290"/>
                    <a:pt x="85" y="365"/>
                    <a:pt x="186" y="371"/>
                  </a:cubicBezTo>
                  <a:cubicBezTo>
                    <a:pt x="188" y="371"/>
                    <a:pt x="190" y="371"/>
                    <a:pt x="193" y="371"/>
                  </a:cubicBezTo>
                  <a:cubicBezTo>
                    <a:pt x="290" y="371"/>
                    <a:pt x="371" y="281"/>
                    <a:pt x="372" y="186"/>
                  </a:cubicBezTo>
                  <a:cubicBezTo>
                    <a:pt x="372" y="82"/>
                    <a:pt x="287" y="5"/>
                    <a:pt x="187" y="1"/>
                  </a:cubicBezTo>
                  <a:cubicBezTo>
                    <a:pt x="184" y="0"/>
                    <a:pt x="181" y="0"/>
                    <a:pt x="17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6" name="Google Shape;4806;p59"/>
            <p:cNvSpPr/>
            <p:nvPr/>
          </p:nvSpPr>
          <p:spPr>
            <a:xfrm>
              <a:off x="6904103" y="1937764"/>
              <a:ext cx="16075" cy="146175"/>
            </a:xfrm>
            <a:custGeom>
              <a:avLst/>
              <a:gdLst/>
              <a:ahLst/>
              <a:cxnLst/>
              <a:rect l="l" t="t" r="r" b="b"/>
              <a:pathLst>
                <a:path w="643" h="5847" extrusionOk="0">
                  <a:moveTo>
                    <a:pt x="457" y="0"/>
                  </a:moveTo>
                  <a:cubicBezTo>
                    <a:pt x="355" y="0"/>
                    <a:pt x="274" y="84"/>
                    <a:pt x="272" y="185"/>
                  </a:cubicBezTo>
                  <a:cubicBezTo>
                    <a:pt x="272" y="214"/>
                    <a:pt x="270" y="243"/>
                    <a:pt x="268" y="271"/>
                  </a:cubicBezTo>
                  <a:cubicBezTo>
                    <a:pt x="190" y="284"/>
                    <a:pt x="123" y="347"/>
                    <a:pt x="112" y="429"/>
                  </a:cubicBezTo>
                  <a:cubicBezTo>
                    <a:pt x="93" y="574"/>
                    <a:pt x="80" y="718"/>
                    <a:pt x="65" y="863"/>
                  </a:cubicBezTo>
                  <a:cubicBezTo>
                    <a:pt x="54" y="957"/>
                    <a:pt x="39" y="1049"/>
                    <a:pt x="30" y="1140"/>
                  </a:cubicBezTo>
                  <a:cubicBezTo>
                    <a:pt x="18" y="1249"/>
                    <a:pt x="12" y="1359"/>
                    <a:pt x="9" y="1467"/>
                  </a:cubicBezTo>
                  <a:cubicBezTo>
                    <a:pt x="1" y="1663"/>
                    <a:pt x="9" y="1857"/>
                    <a:pt x="10" y="2052"/>
                  </a:cubicBezTo>
                  <a:cubicBezTo>
                    <a:pt x="13" y="2448"/>
                    <a:pt x="15" y="2845"/>
                    <a:pt x="17" y="3242"/>
                  </a:cubicBezTo>
                  <a:cubicBezTo>
                    <a:pt x="17" y="3642"/>
                    <a:pt x="25" y="4042"/>
                    <a:pt x="44" y="4441"/>
                  </a:cubicBezTo>
                  <a:cubicBezTo>
                    <a:pt x="55" y="4653"/>
                    <a:pt x="74" y="4863"/>
                    <a:pt x="96" y="5074"/>
                  </a:cubicBezTo>
                  <a:cubicBezTo>
                    <a:pt x="105" y="5166"/>
                    <a:pt x="115" y="5259"/>
                    <a:pt x="129" y="5350"/>
                  </a:cubicBezTo>
                  <a:cubicBezTo>
                    <a:pt x="137" y="5403"/>
                    <a:pt x="145" y="5457"/>
                    <a:pt x="153" y="5511"/>
                  </a:cubicBezTo>
                  <a:cubicBezTo>
                    <a:pt x="161" y="5555"/>
                    <a:pt x="170" y="5601"/>
                    <a:pt x="179" y="5645"/>
                  </a:cubicBezTo>
                  <a:cubicBezTo>
                    <a:pt x="190" y="5692"/>
                    <a:pt x="205" y="5738"/>
                    <a:pt x="236" y="5776"/>
                  </a:cubicBezTo>
                  <a:cubicBezTo>
                    <a:pt x="272" y="5822"/>
                    <a:pt x="322" y="5844"/>
                    <a:pt x="373" y="5847"/>
                  </a:cubicBezTo>
                  <a:cubicBezTo>
                    <a:pt x="376" y="5847"/>
                    <a:pt x="379" y="5847"/>
                    <a:pt x="382" y="5847"/>
                  </a:cubicBezTo>
                  <a:cubicBezTo>
                    <a:pt x="459" y="5847"/>
                    <a:pt x="537" y="5800"/>
                    <a:pt x="561" y="5714"/>
                  </a:cubicBezTo>
                  <a:cubicBezTo>
                    <a:pt x="577" y="5658"/>
                    <a:pt x="570" y="5594"/>
                    <a:pt x="571" y="5537"/>
                  </a:cubicBezTo>
                  <a:cubicBezTo>
                    <a:pt x="570" y="5475"/>
                    <a:pt x="569" y="5413"/>
                    <a:pt x="568" y="5352"/>
                  </a:cubicBezTo>
                  <a:cubicBezTo>
                    <a:pt x="565" y="5230"/>
                    <a:pt x="556" y="5109"/>
                    <a:pt x="547" y="4988"/>
                  </a:cubicBezTo>
                  <a:cubicBezTo>
                    <a:pt x="545" y="4941"/>
                    <a:pt x="544" y="4896"/>
                    <a:pt x="543" y="4851"/>
                  </a:cubicBezTo>
                  <a:cubicBezTo>
                    <a:pt x="540" y="4657"/>
                    <a:pt x="540" y="4465"/>
                    <a:pt x="537" y="4272"/>
                  </a:cubicBezTo>
                  <a:cubicBezTo>
                    <a:pt x="532" y="4083"/>
                    <a:pt x="539" y="3895"/>
                    <a:pt x="540" y="3705"/>
                  </a:cubicBezTo>
                  <a:cubicBezTo>
                    <a:pt x="544" y="3312"/>
                    <a:pt x="547" y="2919"/>
                    <a:pt x="548" y="2527"/>
                  </a:cubicBezTo>
                  <a:cubicBezTo>
                    <a:pt x="549" y="2335"/>
                    <a:pt x="548" y="2143"/>
                    <a:pt x="555" y="1952"/>
                  </a:cubicBezTo>
                  <a:cubicBezTo>
                    <a:pt x="561" y="1752"/>
                    <a:pt x="573" y="1553"/>
                    <a:pt x="586" y="1354"/>
                  </a:cubicBezTo>
                  <a:cubicBezTo>
                    <a:pt x="599" y="1164"/>
                    <a:pt x="615" y="976"/>
                    <a:pt x="619" y="786"/>
                  </a:cubicBezTo>
                  <a:cubicBezTo>
                    <a:pt x="622" y="685"/>
                    <a:pt x="622" y="583"/>
                    <a:pt x="626" y="483"/>
                  </a:cubicBezTo>
                  <a:cubicBezTo>
                    <a:pt x="628" y="409"/>
                    <a:pt x="635" y="336"/>
                    <a:pt x="639" y="262"/>
                  </a:cubicBezTo>
                  <a:cubicBezTo>
                    <a:pt x="640" y="252"/>
                    <a:pt x="641" y="241"/>
                    <a:pt x="641" y="231"/>
                  </a:cubicBezTo>
                  <a:cubicBezTo>
                    <a:pt x="641" y="216"/>
                    <a:pt x="641" y="200"/>
                    <a:pt x="641" y="185"/>
                  </a:cubicBezTo>
                  <a:cubicBezTo>
                    <a:pt x="642" y="85"/>
                    <a:pt x="55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7" name="Google Shape;4807;p59"/>
            <p:cNvSpPr/>
            <p:nvPr/>
          </p:nvSpPr>
          <p:spPr>
            <a:xfrm>
              <a:off x="6976653" y="1930989"/>
              <a:ext cx="15675" cy="149125"/>
            </a:xfrm>
            <a:custGeom>
              <a:avLst/>
              <a:gdLst/>
              <a:ahLst/>
              <a:cxnLst/>
              <a:rect l="l" t="t" r="r" b="b"/>
              <a:pathLst>
                <a:path w="627" h="5965" extrusionOk="0">
                  <a:moveTo>
                    <a:pt x="235" y="0"/>
                  </a:moveTo>
                  <a:cubicBezTo>
                    <a:pt x="135" y="0"/>
                    <a:pt x="50" y="84"/>
                    <a:pt x="50" y="184"/>
                  </a:cubicBezTo>
                  <a:cubicBezTo>
                    <a:pt x="50" y="244"/>
                    <a:pt x="45" y="303"/>
                    <a:pt x="42" y="363"/>
                  </a:cubicBezTo>
                  <a:cubicBezTo>
                    <a:pt x="42" y="355"/>
                    <a:pt x="43" y="345"/>
                    <a:pt x="43" y="337"/>
                  </a:cubicBezTo>
                  <a:lnTo>
                    <a:pt x="43" y="337"/>
                  </a:lnTo>
                  <a:cubicBezTo>
                    <a:pt x="30" y="523"/>
                    <a:pt x="24" y="707"/>
                    <a:pt x="24" y="892"/>
                  </a:cubicBezTo>
                  <a:cubicBezTo>
                    <a:pt x="22" y="1064"/>
                    <a:pt x="38" y="1235"/>
                    <a:pt x="51" y="1404"/>
                  </a:cubicBezTo>
                  <a:cubicBezTo>
                    <a:pt x="51" y="1405"/>
                    <a:pt x="51" y="1407"/>
                    <a:pt x="51" y="1408"/>
                  </a:cubicBezTo>
                  <a:cubicBezTo>
                    <a:pt x="52" y="1411"/>
                    <a:pt x="52" y="1416"/>
                    <a:pt x="52" y="1420"/>
                  </a:cubicBezTo>
                  <a:cubicBezTo>
                    <a:pt x="52" y="1417"/>
                    <a:pt x="52" y="1415"/>
                    <a:pt x="52" y="1411"/>
                  </a:cubicBezTo>
                  <a:cubicBezTo>
                    <a:pt x="58" y="1545"/>
                    <a:pt x="60" y="1676"/>
                    <a:pt x="56" y="1811"/>
                  </a:cubicBezTo>
                  <a:cubicBezTo>
                    <a:pt x="43" y="1965"/>
                    <a:pt x="28" y="2119"/>
                    <a:pt x="22" y="2273"/>
                  </a:cubicBezTo>
                  <a:cubicBezTo>
                    <a:pt x="16" y="2421"/>
                    <a:pt x="16" y="2568"/>
                    <a:pt x="13" y="2716"/>
                  </a:cubicBezTo>
                  <a:cubicBezTo>
                    <a:pt x="12" y="2879"/>
                    <a:pt x="8" y="3042"/>
                    <a:pt x="4" y="3204"/>
                  </a:cubicBezTo>
                  <a:cubicBezTo>
                    <a:pt x="1" y="3353"/>
                    <a:pt x="3" y="3500"/>
                    <a:pt x="8" y="3648"/>
                  </a:cubicBezTo>
                  <a:cubicBezTo>
                    <a:pt x="12" y="3847"/>
                    <a:pt x="9" y="4046"/>
                    <a:pt x="16" y="4244"/>
                  </a:cubicBezTo>
                  <a:cubicBezTo>
                    <a:pt x="25" y="4437"/>
                    <a:pt x="33" y="4631"/>
                    <a:pt x="38" y="4826"/>
                  </a:cubicBezTo>
                  <a:cubicBezTo>
                    <a:pt x="44" y="5015"/>
                    <a:pt x="49" y="5204"/>
                    <a:pt x="54" y="5394"/>
                  </a:cubicBezTo>
                  <a:cubicBezTo>
                    <a:pt x="58" y="5482"/>
                    <a:pt x="66" y="5572"/>
                    <a:pt x="77" y="5660"/>
                  </a:cubicBezTo>
                  <a:cubicBezTo>
                    <a:pt x="82" y="5692"/>
                    <a:pt x="87" y="5727"/>
                    <a:pt x="97" y="5758"/>
                  </a:cubicBezTo>
                  <a:cubicBezTo>
                    <a:pt x="113" y="5806"/>
                    <a:pt x="139" y="5847"/>
                    <a:pt x="173" y="5884"/>
                  </a:cubicBezTo>
                  <a:cubicBezTo>
                    <a:pt x="213" y="5926"/>
                    <a:pt x="275" y="5955"/>
                    <a:pt x="331" y="5963"/>
                  </a:cubicBezTo>
                  <a:cubicBezTo>
                    <a:pt x="337" y="5964"/>
                    <a:pt x="344" y="5964"/>
                    <a:pt x="350" y="5964"/>
                  </a:cubicBezTo>
                  <a:cubicBezTo>
                    <a:pt x="354" y="5965"/>
                    <a:pt x="358" y="5965"/>
                    <a:pt x="362" y="5965"/>
                  </a:cubicBezTo>
                  <a:cubicBezTo>
                    <a:pt x="450" y="5965"/>
                    <a:pt x="525" y="5907"/>
                    <a:pt x="569" y="5832"/>
                  </a:cubicBezTo>
                  <a:cubicBezTo>
                    <a:pt x="621" y="5745"/>
                    <a:pt x="625" y="5628"/>
                    <a:pt x="625" y="5530"/>
                  </a:cubicBezTo>
                  <a:cubicBezTo>
                    <a:pt x="625" y="5482"/>
                    <a:pt x="626" y="5433"/>
                    <a:pt x="625" y="5385"/>
                  </a:cubicBezTo>
                  <a:cubicBezTo>
                    <a:pt x="616" y="5170"/>
                    <a:pt x="600" y="4957"/>
                    <a:pt x="582" y="4743"/>
                  </a:cubicBezTo>
                  <a:cubicBezTo>
                    <a:pt x="548" y="4351"/>
                    <a:pt x="521" y="3959"/>
                    <a:pt x="490" y="3568"/>
                  </a:cubicBezTo>
                  <a:cubicBezTo>
                    <a:pt x="480" y="3396"/>
                    <a:pt x="472" y="3226"/>
                    <a:pt x="470" y="3054"/>
                  </a:cubicBezTo>
                  <a:cubicBezTo>
                    <a:pt x="465" y="2855"/>
                    <a:pt x="476" y="2658"/>
                    <a:pt x="481" y="2459"/>
                  </a:cubicBezTo>
                  <a:cubicBezTo>
                    <a:pt x="486" y="2263"/>
                    <a:pt x="487" y="2068"/>
                    <a:pt x="486" y="1872"/>
                  </a:cubicBezTo>
                  <a:cubicBezTo>
                    <a:pt x="483" y="1492"/>
                    <a:pt x="487" y="1113"/>
                    <a:pt x="463" y="734"/>
                  </a:cubicBezTo>
                  <a:cubicBezTo>
                    <a:pt x="456" y="622"/>
                    <a:pt x="450" y="509"/>
                    <a:pt x="454" y="396"/>
                  </a:cubicBezTo>
                  <a:lnTo>
                    <a:pt x="454" y="395"/>
                  </a:lnTo>
                  <a:cubicBezTo>
                    <a:pt x="454" y="393"/>
                    <a:pt x="454" y="392"/>
                    <a:pt x="454" y="390"/>
                  </a:cubicBezTo>
                  <a:cubicBezTo>
                    <a:pt x="455" y="347"/>
                    <a:pt x="442" y="304"/>
                    <a:pt x="417" y="270"/>
                  </a:cubicBezTo>
                  <a:cubicBezTo>
                    <a:pt x="418" y="241"/>
                    <a:pt x="419" y="214"/>
                    <a:pt x="419" y="187"/>
                  </a:cubicBezTo>
                  <a:cubicBezTo>
                    <a:pt x="420" y="85"/>
                    <a:pt x="336" y="1"/>
                    <a:pt x="23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8" name="Google Shape;4808;p59"/>
            <p:cNvSpPr/>
            <p:nvPr/>
          </p:nvSpPr>
          <p:spPr>
            <a:xfrm>
              <a:off x="6731725" y="1259625"/>
              <a:ext cx="426425" cy="831025"/>
            </a:xfrm>
            <a:custGeom>
              <a:avLst/>
              <a:gdLst/>
              <a:ahLst/>
              <a:cxnLst/>
              <a:rect l="l" t="t" r="r" b="b"/>
              <a:pathLst>
                <a:path w="17057" h="33241" extrusionOk="0">
                  <a:moveTo>
                    <a:pt x="9407" y="416"/>
                  </a:moveTo>
                  <a:cubicBezTo>
                    <a:pt x="9408" y="416"/>
                    <a:pt x="9409" y="417"/>
                    <a:pt x="9411" y="417"/>
                  </a:cubicBezTo>
                  <a:cubicBezTo>
                    <a:pt x="9410" y="417"/>
                    <a:pt x="9408" y="416"/>
                    <a:pt x="9407" y="416"/>
                  </a:cubicBezTo>
                  <a:close/>
                  <a:moveTo>
                    <a:pt x="9426" y="423"/>
                  </a:moveTo>
                  <a:lnTo>
                    <a:pt x="9426" y="423"/>
                  </a:lnTo>
                  <a:cubicBezTo>
                    <a:pt x="9427" y="423"/>
                    <a:pt x="9427" y="423"/>
                    <a:pt x="9428" y="424"/>
                  </a:cubicBezTo>
                  <a:lnTo>
                    <a:pt x="9428" y="424"/>
                  </a:lnTo>
                  <a:cubicBezTo>
                    <a:pt x="9427" y="423"/>
                    <a:pt x="9427" y="423"/>
                    <a:pt x="9426" y="423"/>
                  </a:cubicBezTo>
                  <a:close/>
                  <a:moveTo>
                    <a:pt x="9428" y="424"/>
                  </a:moveTo>
                  <a:lnTo>
                    <a:pt x="9428" y="424"/>
                  </a:lnTo>
                  <a:cubicBezTo>
                    <a:pt x="9428" y="424"/>
                    <a:pt x="9429" y="424"/>
                    <a:pt x="9429" y="424"/>
                  </a:cubicBezTo>
                  <a:lnTo>
                    <a:pt x="9429" y="424"/>
                  </a:lnTo>
                  <a:cubicBezTo>
                    <a:pt x="9429" y="424"/>
                    <a:pt x="9428" y="424"/>
                    <a:pt x="9428" y="424"/>
                  </a:cubicBezTo>
                  <a:close/>
                  <a:moveTo>
                    <a:pt x="10947" y="1966"/>
                  </a:moveTo>
                  <a:cubicBezTo>
                    <a:pt x="10947" y="1968"/>
                    <a:pt x="10948" y="1969"/>
                    <a:pt x="10948" y="1971"/>
                  </a:cubicBezTo>
                  <a:lnTo>
                    <a:pt x="10948" y="1971"/>
                  </a:lnTo>
                  <a:cubicBezTo>
                    <a:pt x="10948" y="1969"/>
                    <a:pt x="10947" y="1968"/>
                    <a:pt x="10947" y="1966"/>
                  </a:cubicBezTo>
                  <a:close/>
                  <a:moveTo>
                    <a:pt x="6811" y="7628"/>
                  </a:moveTo>
                  <a:cubicBezTo>
                    <a:pt x="6810" y="7628"/>
                    <a:pt x="6810" y="7629"/>
                    <a:pt x="6810" y="7630"/>
                  </a:cubicBezTo>
                  <a:lnTo>
                    <a:pt x="6810" y="7630"/>
                  </a:lnTo>
                  <a:cubicBezTo>
                    <a:pt x="6810" y="7629"/>
                    <a:pt x="6810" y="7629"/>
                    <a:pt x="6811" y="7628"/>
                  </a:cubicBezTo>
                  <a:close/>
                  <a:moveTo>
                    <a:pt x="10417" y="8108"/>
                  </a:moveTo>
                  <a:cubicBezTo>
                    <a:pt x="10417" y="8109"/>
                    <a:pt x="10417" y="8109"/>
                    <a:pt x="10417" y="8109"/>
                  </a:cubicBezTo>
                  <a:cubicBezTo>
                    <a:pt x="10417" y="8109"/>
                    <a:pt x="10417" y="8108"/>
                    <a:pt x="10417" y="8108"/>
                  </a:cubicBezTo>
                  <a:close/>
                  <a:moveTo>
                    <a:pt x="7087" y="8955"/>
                  </a:moveTo>
                  <a:lnTo>
                    <a:pt x="7087" y="8955"/>
                  </a:lnTo>
                  <a:cubicBezTo>
                    <a:pt x="7088" y="8955"/>
                    <a:pt x="7088" y="8955"/>
                    <a:pt x="7088" y="8955"/>
                  </a:cubicBezTo>
                  <a:lnTo>
                    <a:pt x="7088" y="8955"/>
                  </a:lnTo>
                  <a:cubicBezTo>
                    <a:pt x="7088" y="8955"/>
                    <a:pt x="7088" y="8955"/>
                    <a:pt x="7087" y="8955"/>
                  </a:cubicBezTo>
                  <a:close/>
                  <a:moveTo>
                    <a:pt x="5307" y="9505"/>
                  </a:moveTo>
                  <a:cubicBezTo>
                    <a:pt x="5306" y="9506"/>
                    <a:pt x="5306" y="9507"/>
                    <a:pt x="5306" y="9508"/>
                  </a:cubicBezTo>
                  <a:cubicBezTo>
                    <a:pt x="5306" y="9507"/>
                    <a:pt x="5307" y="9506"/>
                    <a:pt x="5307" y="9505"/>
                  </a:cubicBezTo>
                  <a:close/>
                  <a:moveTo>
                    <a:pt x="7845" y="14891"/>
                  </a:moveTo>
                  <a:cubicBezTo>
                    <a:pt x="7844" y="14894"/>
                    <a:pt x="7842" y="14897"/>
                    <a:pt x="7841" y="14900"/>
                  </a:cubicBezTo>
                  <a:cubicBezTo>
                    <a:pt x="7843" y="14897"/>
                    <a:pt x="7844" y="14894"/>
                    <a:pt x="7845" y="14891"/>
                  </a:cubicBezTo>
                  <a:close/>
                  <a:moveTo>
                    <a:pt x="4843" y="15159"/>
                  </a:moveTo>
                  <a:cubicBezTo>
                    <a:pt x="4843" y="15159"/>
                    <a:pt x="4842" y="15160"/>
                    <a:pt x="4842" y="15160"/>
                  </a:cubicBezTo>
                  <a:lnTo>
                    <a:pt x="4842" y="15160"/>
                  </a:lnTo>
                  <a:cubicBezTo>
                    <a:pt x="4842" y="15160"/>
                    <a:pt x="4843" y="15159"/>
                    <a:pt x="4843" y="15159"/>
                  </a:cubicBezTo>
                  <a:close/>
                  <a:moveTo>
                    <a:pt x="6096" y="15870"/>
                  </a:moveTo>
                  <a:lnTo>
                    <a:pt x="6096" y="15870"/>
                  </a:lnTo>
                  <a:cubicBezTo>
                    <a:pt x="6095" y="15871"/>
                    <a:pt x="6095" y="15872"/>
                    <a:pt x="6094" y="15874"/>
                  </a:cubicBezTo>
                  <a:lnTo>
                    <a:pt x="6094" y="15874"/>
                  </a:lnTo>
                  <a:cubicBezTo>
                    <a:pt x="6095" y="15873"/>
                    <a:pt x="6095" y="15871"/>
                    <a:pt x="6096" y="15870"/>
                  </a:cubicBezTo>
                  <a:close/>
                  <a:moveTo>
                    <a:pt x="3465" y="15910"/>
                  </a:moveTo>
                  <a:cubicBezTo>
                    <a:pt x="3465" y="15912"/>
                    <a:pt x="3465" y="15913"/>
                    <a:pt x="3465" y="15915"/>
                  </a:cubicBezTo>
                  <a:cubicBezTo>
                    <a:pt x="3465" y="15913"/>
                    <a:pt x="3465" y="15912"/>
                    <a:pt x="3465" y="15910"/>
                  </a:cubicBezTo>
                  <a:close/>
                  <a:moveTo>
                    <a:pt x="7693" y="16138"/>
                  </a:moveTo>
                  <a:lnTo>
                    <a:pt x="7693" y="16138"/>
                  </a:lnTo>
                  <a:cubicBezTo>
                    <a:pt x="7693" y="16139"/>
                    <a:pt x="7692" y="16141"/>
                    <a:pt x="7692" y="16142"/>
                  </a:cubicBezTo>
                  <a:lnTo>
                    <a:pt x="7692" y="16142"/>
                  </a:lnTo>
                  <a:cubicBezTo>
                    <a:pt x="7692" y="16141"/>
                    <a:pt x="7693" y="16139"/>
                    <a:pt x="7693" y="16138"/>
                  </a:cubicBezTo>
                  <a:close/>
                  <a:moveTo>
                    <a:pt x="7692" y="16142"/>
                  </a:moveTo>
                  <a:lnTo>
                    <a:pt x="7692" y="16142"/>
                  </a:lnTo>
                  <a:cubicBezTo>
                    <a:pt x="7691" y="16145"/>
                    <a:pt x="7690" y="16147"/>
                    <a:pt x="7689" y="16149"/>
                  </a:cubicBezTo>
                  <a:cubicBezTo>
                    <a:pt x="7690" y="16147"/>
                    <a:pt x="7691" y="16145"/>
                    <a:pt x="7692" y="16142"/>
                  </a:cubicBezTo>
                  <a:close/>
                  <a:moveTo>
                    <a:pt x="8372" y="24946"/>
                  </a:moveTo>
                  <a:cubicBezTo>
                    <a:pt x="8371" y="24948"/>
                    <a:pt x="8371" y="24950"/>
                    <a:pt x="8370" y="24952"/>
                  </a:cubicBezTo>
                  <a:lnTo>
                    <a:pt x="8370" y="24952"/>
                  </a:lnTo>
                  <a:cubicBezTo>
                    <a:pt x="8371" y="24950"/>
                    <a:pt x="8372" y="24948"/>
                    <a:pt x="8372" y="24946"/>
                  </a:cubicBezTo>
                  <a:close/>
                  <a:moveTo>
                    <a:pt x="8370" y="24952"/>
                  </a:moveTo>
                  <a:cubicBezTo>
                    <a:pt x="8369" y="24954"/>
                    <a:pt x="8368" y="24956"/>
                    <a:pt x="8367" y="24958"/>
                  </a:cubicBezTo>
                  <a:cubicBezTo>
                    <a:pt x="8368" y="24956"/>
                    <a:pt x="8369" y="24954"/>
                    <a:pt x="8370" y="24952"/>
                  </a:cubicBezTo>
                  <a:close/>
                  <a:moveTo>
                    <a:pt x="8503" y="24963"/>
                  </a:moveTo>
                  <a:lnTo>
                    <a:pt x="8503" y="24963"/>
                  </a:lnTo>
                  <a:cubicBezTo>
                    <a:pt x="8503" y="24964"/>
                    <a:pt x="8504" y="24965"/>
                    <a:pt x="8504" y="24966"/>
                  </a:cubicBezTo>
                  <a:lnTo>
                    <a:pt x="8504" y="24966"/>
                  </a:lnTo>
                  <a:cubicBezTo>
                    <a:pt x="8504" y="24965"/>
                    <a:pt x="8503" y="24964"/>
                    <a:pt x="8503" y="24963"/>
                  </a:cubicBezTo>
                  <a:close/>
                  <a:moveTo>
                    <a:pt x="10066" y="25409"/>
                  </a:moveTo>
                  <a:cubicBezTo>
                    <a:pt x="10065" y="25412"/>
                    <a:pt x="10065" y="25416"/>
                    <a:pt x="10065" y="25420"/>
                  </a:cubicBezTo>
                  <a:cubicBezTo>
                    <a:pt x="10065" y="25417"/>
                    <a:pt x="10066" y="25413"/>
                    <a:pt x="10066" y="25409"/>
                  </a:cubicBezTo>
                  <a:close/>
                  <a:moveTo>
                    <a:pt x="9690" y="27073"/>
                  </a:moveTo>
                  <a:lnTo>
                    <a:pt x="9690" y="27073"/>
                  </a:lnTo>
                  <a:cubicBezTo>
                    <a:pt x="9688" y="27074"/>
                    <a:pt x="9687" y="27075"/>
                    <a:pt x="9684" y="27076"/>
                  </a:cubicBezTo>
                  <a:lnTo>
                    <a:pt x="9683" y="27076"/>
                  </a:lnTo>
                  <a:cubicBezTo>
                    <a:pt x="9685" y="27075"/>
                    <a:pt x="9688" y="27074"/>
                    <a:pt x="9690" y="27073"/>
                  </a:cubicBezTo>
                  <a:close/>
                  <a:moveTo>
                    <a:pt x="9193" y="373"/>
                  </a:moveTo>
                  <a:cubicBezTo>
                    <a:pt x="9210" y="373"/>
                    <a:pt x="9227" y="373"/>
                    <a:pt x="9244" y="375"/>
                  </a:cubicBezTo>
                  <a:cubicBezTo>
                    <a:pt x="9261" y="377"/>
                    <a:pt x="9278" y="379"/>
                    <a:pt x="9295" y="382"/>
                  </a:cubicBezTo>
                  <a:cubicBezTo>
                    <a:pt x="9334" y="393"/>
                    <a:pt x="9371" y="404"/>
                    <a:pt x="9407" y="416"/>
                  </a:cubicBezTo>
                  <a:lnTo>
                    <a:pt x="9407" y="416"/>
                  </a:lnTo>
                  <a:cubicBezTo>
                    <a:pt x="9406" y="415"/>
                    <a:pt x="9406" y="415"/>
                    <a:pt x="9405" y="415"/>
                  </a:cubicBezTo>
                  <a:lnTo>
                    <a:pt x="9405" y="415"/>
                  </a:lnTo>
                  <a:cubicBezTo>
                    <a:pt x="9411" y="417"/>
                    <a:pt x="9417" y="419"/>
                    <a:pt x="9422" y="422"/>
                  </a:cubicBezTo>
                  <a:cubicBezTo>
                    <a:pt x="9425" y="422"/>
                    <a:pt x="9427" y="423"/>
                    <a:pt x="9429" y="424"/>
                  </a:cubicBezTo>
                  <a:cubicBezTo>
                    <a:pt x="9429" y="424"/>
                    <a:pt x="9429" y="424"/>
                    <a:pt x="9429" y="424"/>
                  </a:cubicBezTo>
                  <a:lnTo>
                    <a:pt x="9429" y="424"/>
                  </a:lnTo>
                  <a:cubicBezTo>
                    <a:pt x="9531" y="461"/>
                    <a:pt x="9633" y="502"/>
                    <a:pt x="9731" y="549"/>
                  </a:cubicBezTo>
                  <a:cubicBezTo>
                    <a:pt x="9761" y="566"/>
                    <a:pt x="9788" y="584"/>
                    <a:pt x="9815" y="602"/>
                  </a:cubicBezTo>
                  <a:cubicBezTo>
                    <a:pt x="9861" y="638"/>
                    <a:pt x="9906" y="673"/>
                    <a:pt x="9950" y="711"/>
                  </a:cubicBezTo>
                  <a:cubicBezTo>
                    <a:pt x="10039" y="797"/>
                    <a:pt x="10130" y="886"/>
                    <a:pt x="10211" y="980"/>
                  </a:cubicBezTo>
                  <a:cubicBezTo>
                    <a:pt x="10241" y="1017"/>
                    <a:pt x="10269" y="1056"/>
                    <a:pt x="10295" y="1096"/>
                  </a:cubicBezTo>
                  <a:cubicBezTo>
                    <a:pt x="10309" y="1119"/>
                    <a:pt x="10320" y="1141"/>
                    <a:pt x="10331" y="1164"/>
                  </a:cubicBezTo>
                  <a:cubicBezTo>
                    <a:pt x="10357" y="1221"/>
                    <a:pt x="10378" y="1278"/>
                    <a:pt x="10398" y="1338"/>
                  </a:cubicBezTo>
                  <a:cubicBezTo>
                    <a:pt x="10445" y="1496"/>
                    <a:pt x="10484" y="1659"/>
                    <a:pt x="10524" y="1820"/>
                  </a:cubicBezTo>
                  <a:cubicBezTo>
                    <a:pt x="10566" y="1993"/>
                    <a:pt x="10622" y="2161"/>
                    <a:pt x="10677" y="2330"/>
                  </a:cubicBezTo>
                  <a:cubicBezTo>
                    <a:pt x="10718" y="2463"/>
                    <a:pt x="10755" y="2597"/>
                    <a:pt x="10780" y="2734"/>
                  </a:cubicBezTo>
                  <a:cubicBezTo>
                    <a:pt x="10812" y="2929"/>
                    <a:pt x="10840" y="3125"/>
                    <a:pt x="10879" y="3319"/>
                  </a:cubicBezTo>
                  <a:cubicBezTo>
                    <a:pt x="10918" y="3515"/>
                    <a:pt x="10963" y="3709"/>
                    <a:pt x="11008" y="3904"/>
                  </a:cubicBezTo>
                  <a:cubicBezTo>
                    <a:pt x="11053" y="4093"/>
                    <a:pt x="11099" y="4282"/>
                    <a:pt x="11136" y="4473"/>
                  </a:cubicBezTo>
                  <a:cubicBezTo>
                    <a:pt x="11173" y="4663"/>
                    <a:pt x="11209" y="4851"/>
                    <a:pt x="11249" y="5040"/>
                  </a:cubicBezTo>
                  <a:cubicBezTo>
                    <a:pt x="11268" y="5127"/>
                    <a:pt x="11292" y="5214"/>
                    <a:pt x="11316" y="5300"/>
                  </a:cubicBezTo>
                  <a:cubicBezTo>
                    <a:pt x="11340" y="5388"/>
                    <a:pt x="11358" y="5475"/>
                    <a:pt x="11379" y="5563"/>
                  </a:cubicBezTo>
                  <a:cubicBezTo>
                    <a:pt x="11422" y="5746"/>
                    <a:pt x="11460" y="5930"/>
                    <a:pt x="11496" y="6115"/>
                  </a:cubicBezTo>
                  <a:cubicBezTo>
                    <a:pt x="11517" y="6241"/>
                    <a:pt x="11537" y="6368"/>
                    <a:pt x="11563" y="6493"/>
                  </a:cubicBezTo>
                  <a:cubicBezTo>
                    <a:pt x="11590" y="6627"/>
                    <a:pt x="11618" y="6761"/>
                    <a:pt x="11649" y="6895"/>
                  </a:cubicBezTo>
                  <a:cubicBezTo>
                    <a:pt x="11678" y="7025"/>
                    <a:pt x="11704" y="7157"/>
                    <a:pt x="11731" y="7288"/>
                  </a:cubicBezTo>
                  <a:cubicBezTo>
                    <a:pt x="11757" y="7417"/>
                    <a:pt x="11787" y="7545"/>
                    <a:pt x="11812" y="7675"/>
                  </a:cubicBezTo>
                  <a:cubicBezTo>
                    <a:pt x="11836" y="7805"/>
                    <a:pt x="11855" y="7937"/>
                    <a:pt x="11865" y="8069"/>
                  </a:cubicBezTo>
                  <a:cubicBezTo>
                    <a:pt x="11867" y="8134"/>
                    <a:pt x="11866" y="8198"/>
                    <a:pt x="11863" y="8264"/>
                  </a:cubicBezTo>
                  <a:cubicBezTo>
                    <a:pt x="11853" y="8337"/>
                    <a:pt x="11841" y="8409"/>
                    <a:pt x="11827" y="8481"/>
                  </a:cubicBezTo>
                  <a:cubicBezTo>
                    <a:pt x="11808" y="8560"/>
                    <a:pt x="11786" y="8639"/>
                    <a:pt x="11760" y="8716"/>
                  </a:cubicBezTo>
                  <a:cubicBezTo>
                    <a:pt x="11752" y="8738"/>
                    <a:pt x="11744" y="8760"/>
                    <a:pt x="11733" y="8780"/>
                  </a:cubicBezTo>
                  <a:cubicBezTo>
                    <a:pt x="11726" y="8791"/>
                    <a:pt x="11721" y="8802"/>
                    <a:pt x="11713" y="8811"/>
                  </a:cubicBezTo>
                  <a:cubicBezTo>
                    <a:pt x="11707" y="8818"/>
                    <a:pt x="11701" y="8825"/>
                    <a:pt x="11697" y="8832"/>
                  </a:cubicBezTo>
                  <a:cubicBezTo>
                    <a:pt x="11666" y="8864"/>
                    <a:pt x="11636" y="8894"/>
                    <a:pt x="11604" y="8923"/>
                  </a:cubicBezTo>
                  <a:cubicBezTo>
                    <a:pt x="11593" y="8931"/>
                    <a:pt x="11581" y="8939"/>
                    <a:pt x="11570" y="8947"/>
                  </a:cubicBezTo>
                  <a:cubicBezTo>
                    <a:pt x="11563" y="8952"/>
                    <a:pt x="11557" y="8954"/>
                    <a:pt x="11550" y="8958"/>
                  </a:cubicBezTo>
                  <a:cubicBezTo>
                    <a:pt x="11541" y="8962"/>
                    <a:pt x="11532" y="8965"/>
                    <a:pt x="11524" y="8968"/>
                  </a:cubicBezTo>
                  <a:cubicBezTo>
                    <a:pt x="11501" y="8975"/>
                    <a:pt x="11477" y="8981"/>
                    <a:pt x="11453" y="8985"/>
                  </a:cubicBezTo>
                  <a:cubicBezTo>
                    <a:pt x="11414" y="8991"/>
                    <a:pt x="11374" y="8997"/>
                    <a:pt x="11335" y="9001"/>
                  </a:cubicBezTo>
                  <a:cubicBezTo>
                    <a:pt x="11310" y="9001"/>
                    <a:pt x="11284" y="9002"/>
                    <a:pt x="11259" y="9002"/>
                  </a:cubicBezTo>
                  <a:cubicBezTo>
                    <a:pt x="11246" y="9002"/>
                    <a:pt x="11233" y="9002"/>
                    <a:pt x="11220" y="9001"/>
                  </a:cubicBezTo>
                  <a:cubicBezTo>
                    <a:pt x="11179" y="8997"/>
                    <a:pt x="11136" y="8993"/>
                    <a:pt x="11095" y="8985"/>
                  </a:cubicBezTo>
                  <a:cubicBezTo>
                    <a:pt x="11074" y="8981"/>
                    <a:pt x="11052" y="8974"/>
                    <a:pt x="11030" y="8967"/>
                  </a:cubicBezTo>
                  <a:cubicBezTo>
                    <a:pt x="11019" y="8962"/>
                    <a:pt x="11008" y="8959"/>
                    <a:pt x="10998" y="8954"/>
                  </a:cubicBezTo>
                  <a:cubicBezTo>
                    <a:pt x="10975" y="8941"/>
                    <a:pt x="10954" y="8928"/>
                    <a:pt x="10931" y="8913"/>
                  </a:cubicBezTo>
                  <a:cubicBezTo>
                    <a:pt x="10909" y="8897"/>
                    <a:pt x="10888" y="8880"/>
                    <a:pt x="10868" y="8863"/>
                  </a:cubicBezTo>
                  <a:cubicBezTo>
                    <a:pt x="10837" y="8833"/>
                    <a:pt x="10807" y="8802"/>
                    <a:pt x="10779" y="8770"/>
                  </a:cubicBezTo>
                  <a:cubicBezTo>
                    <a:pt x="10760" y="8747"/>
                    <a:pt x="10743" y="8723"/>
                    <a:pt x="10726" y="8699"/>
                  </a:cubicBezTo>
                  <a:cubicBezTo>
                    <a:pt x="10701" y="8655"/>
                    <a:pt x="10678" y="8610"/>
                    <a:pt x="10655" y="8564"/>
                  </a:cubicBezTo>
                  <a:cubicBezTo>
                    <a:pt x="10645" y="8539"/>
                    <a:pt x="10634" y="8514"/>
                    <a:pt x="10624" y="8489"/>
                  </a:cubicBezTo>
                  <a:cubicBezTo>
                    <a:pt x="10590" y="8432"/>
                    <a:pt x="10557" y="8373"/>
                    <a:pt x="10526" y="8314"/>
                  </a:cubicBezTo>
                  <a:cubicBezTo>
                    <a:pt x="10490" y="8244"/>
                    <a:pt x="10455" y="8176"/>
                    <a:pt x="10416" y="8108"/>
                  </a:cubicBezTo>
                  <a:lnTo>
                    <a:pt x="10416" y="8108"/>
                  </a:lnTo>
                  <a:cubicBezTo>
                    <a:pt x="10416" y="8108"/>
                    <a:pt x="10416" y="8108"/>
                    <a:pt x="10417" y="8108"/>
                  </a:cubicBezTo>
                  <a:lnTo>
                    <a:pt x="10417" y="8108"/>
                  </a:lnTo>
                  <a:cubicBezTo>
                    <a:pt x="10365" y="8017"/>
                    <a:pt x="10321" y="7924"/>
                    <a:pt x="10275" y="7831"/>
                  </a:cubicBezTo>
                  <a:cubicBezTo>
                    <a:pt x="10238" y="7758"/>
                    <a:pt x="10202" y="7686"/>
                    <a:pt x="10169" y="7610"/>
                  </a:cubicBezTo>
                  <a:cubicBezTo>
                    <a:pt x="10136" y="7534"/>
                    <a:pt x="10111" y="7455"/>
                    <a:pt x="10081" y="7379"/>
                  </a:cubicBezTo>
                  <a:cubicBezTo>
                    <a:pt x="10070" y="7353"/>
                    <a:pt x="10059" y="7328"/>
                    <a:pt x="10049" y="7303"/>
                  </a:cubicBezTo>
                  <a:lnTo>
                    <a:pt x="10049" y="7303"/>
                  </a:lnTo>
                  <a:cubicBezTo>
                    <a:pt x="10059" y="7429"/>
                    <a:pt x="10067" y="7556"/>
                    <a:pt x="10075" y="7683"/>
                  </a:cubicBezTo>
                  <a:cubicBezTo>
                    <a:pt x="10076" y="7687"/>
                    <a:pt x="10076" y="7692"/>
                    <a:pt x="10076" y="7695"/>
                  </a:cubicBezTo>
                  <a:cubicBezTo>
                    <a:pt x="10081" y="7720"/>
                    <a:pt x="10084" y="7746"/>
                    <a:pt x="10088" y="7771"/>
                  </a:cubicBezTo>
                  <a:cubicBezTo>
                    <a:pt x="10090" y="7786"/>
                    <a:pt x="10091" y="7800"/>
                    <a:pt x="10090" y="7814"/>
                  </a:cubicBezTo>
                  <a:cubicBezTo>
                    <a:pt x="10121" y="7993"/>
                    <a:pt x="10152" y="8172"/>
                    <a:pt x="10194" y="8348"/>
                  </a:cubicBezTo>
                  <a:cubicBezTo>
                    <a:pt x="10218" y="8445"/>
                    <a:pt x="10246" y="8545"/>
                    <a:pt x="10283" y="8637"/>
                  </a:cubicBezTo>
                  <a:cubicBezTo>
                    <a:pt x="10323" y="8730"/>
                    <a:pt x="10363" y="8825"/>
                    <a:pt x="10422" y="8909"/>
                  </a:cubicBezTo>
                  <a:cubicBezTo>
                    <a:pt x="10477" y="8989"/>
                    <a:pt x="10538" y="9061"/>
                    <a:pt x="10610" y="9128"/>
                  </a:cubicBezTo>
                  <a:cubicBezTo>
                    <a:pt x="10677" y="9189"/>
                    <a:pt x="10751" y="9245"/>
                    <a:pt x="10833" y="9284"/>
                  </a:cubicBezTo>
                  <a:cubicBezTo>
                    <a:pt x="10919" y="9325"/>
                    <a:pt x="11010" y="9346"/>
                    <a:pt x="11103" y="9360"/>
                  </a:cubicBezTo>
                  <a:cubicBezTo>
                    <a:pt x="11156" y="9369"/>
                    <a:pt x="11210" y="9372"/>
                    <a:pt x="11264" y="9372"/>
                  </a:cubicBezTo>
                  <a:cubicBezTo>
                    <a:pt x="11313" y="9372"/>
                    <a:pt x="11362" y="9369"/>
                    <a:pt x="11411" y="9364"/>
                  </a:cubicBezTo>
                  <a:cubicBezTo>
                    <a:pt x="11483" y="9357"/>
                    <a:pt x="11554" y="9344"/>
                    <a:pt x="11624" y="9324"/>
                  </a:cubicBezTo>
                  <a:cubicBezTo>
                    <a:pt x="11709" y="9298"/>
                    <a:pt x="11786" y="9254"/>
                    <a:pt x="11853" y="9196"/>
                  </a:cubicBezTo>
                  <a:cubicBezTo>
                    <a:pt x="11872" y="9180"/>
                    <a:pt x="11888" y="9163"/>
                    <a:pt x="11905" y="9146"/>
                  </a:cubicBezTo>
                  <a:cubicBezTo>
                    <a:pt x="11915" y="9177"/>
                    <a:pt x="11925" y="9207"/>
                    <a:pt x="11935" y="9238"/>
                  </a:cubicBezTo>
                  <a:cubicBezTo>
                    <a:pt x="11994" y="9417"/>
                    <a:pt x="12050" y="9598"/>
                    <a:pt x="12110" y="9778"/>
                  </a:cubicBezTo>
                  <a:cubicBezTo>
                    <a:pt x="12223" y="10124"/>
                    <a:pt x="12379" y="10456"/>
                    <a:pt x="12485" y="10806"/>
                  </a:cubicBezTo>
                  <a:cubicBezTo>
                    <a:pt x="12517" y="10921"/>
                    <a:pt x="12546" y="11035"/>
                    <a:pt x="12580" y="11149"/>
                  </a:cubicBezTo>
                  <a:cubicBezTo>
                    <a:pt x="12615" y="11270"/>
                    <a:pt x="12654" y="11390"/>
                    <a:pt x="12692" y="11510"/>
                  </a:cubicBezTo>
                  <a:cubicBezTo>
                    <a:pt x="12762" y="11735"/>
                    <a:pt x="12846" y="11956"/>
                    <a:pt x="12917" y="12181"/>
                  </a:cubicBezTo>
                  <a:cubicBezTo>
                    <a:pt x="12990" y="12443"/>
                    <a:pt x="13051" y="12708"/>
                    <a:pt x="13118" y="12972"/>
                  </a:cubicBezTo>
                  <a:cubicBezTo>
                    <a:pt x="13166" y="13159"/>
                    <a:pt x="13223" y="13344"/>
                    <a:pt x="13274" y="13530"/>
                  </a:cubicBezTo>
                  <a:cubicBezTo>
                    <a:pt x="13327" y="13725"/>
                    <a:pt x="13377" y="13920"/>
                    <a:pt x="13425" y="14117"/>
                  </a:cubicBezTo>
                  <a:cubicBezTo>
                    <a:pt x="13473" y="14307"/>
                    <a:pt x="13522" y="14496"/>
                    <a:pt x="13573" y="14684"/>
                  </a:cubicBezTo>
                  <a:cubicBezTo>
                    <a:pt x="13626" y="14876"/>
                    <a:pt x="13680" y="15068"/>
                    <a:pt x="13717" y="15266"/>
                  </a:cubicBezTo>
                  <a:cubicBezTo>
                    <a:pt x="13725" y="15327"/>
                    <a:pt x="13732" y="15389"/>
                    <a:pt x="13737" y="15449"/>
                  </a:cubicBezTo>
                  <a:cubicBezTo>
                    <a:pt x="13737" y="15525"/>
                    <a:pt x="13732" y="15598"/>
                    <a:pt x="13725" y="15672"/>
                  </a:cubicBezTo>
                  <a:cubicBezTo>
                    <a:pt x="13717" y="15724"/>
                    <a:pt x="13707" y="15773"/>
                    <a:pt x="13696" y="15823"/>
                  </a:cubicBezTo>
                  <a:cubicBezTo>
                    <a:pt x="13684" y="15859"/>
                    <a:pt x="13673" y="15894"/>
                    <a:pt x="13659" y="15931"/>
                  </a:cubicBezTo>
                  <a:cubicBezTo>
                    <a:pt x="13649" y="15952"/>
                    <a:pt x="13638" y="15975"/>
                    <a:pt x="13627" y="15998"/>
                  </a:cubicBezTo>
                  <a:cubicBezTo>
                    <a:pt x="13614" y="16019"/>
                    <a:pt x="13602" y="16039"/>
                    <a:pt x="13587" y="16059"/>
                  </a:cubicBezTo>
                  <a:cubicBezTo>
                    <a:pt x="13580" y="16067"/>
                    <a:pt x="13573" y="16077"/>
                    <a:pt x="13565" y="16085"/>
                  </a:cubicBezTo>
                  <a:cubicBezTo>
                    <a:pt x="13566" y="16085"/>
                    <a:pt x="13569" y="16083"/>
                    <a:pt x="13570" y="16083"/>
                  </a:cubicBezTo>
                  <a:lnTo>
                    <a:pt x="13570" y="16083"/>
                  </a:lnTo>
                  <a:cubicBezTo>
                    <a:pt x="13565" y="16086"/>
                    <a:pt x="13563" y="16088"/>
                    <a:pt x="13559" y="16092"/>
                  </a:cubicBezTo>
                  <a:cubicBezTo>
                    <a:pt x="13558" y="16095"/>
                    <a:pt x="13556" y="16096"/>
                    <a:pt x="13554" y="16098"/>
                  </a:cubicBezTo>
                  <a:lnTo>
                    <a:pt x="13554" y="16098"/>
                  </a:lnTo>
                  <a:cubicBezTo>
                    <a:pt x="13555" y="16097"/>
                    <a:pt x="13555" y="16096"/>
                    <a:pt x="13555" y="16096"/>
                  </a:cubicBezTo>
                  <a:lnTo>
                    <a:pt x="13555" y="16096"/>
                  </a:lnTo>
                  <a:cubicBezTo>
                    <a:pt x="13549" y="16102"/>
                    <a:pt x="13542" y="16108"/>
                    <a:pt x="13535" y="16114"/>
                  </a:cubicBezTo>
                  <a:cubicBezTo>
                    <a:pt x="13527" y="16120"/>
                    <a:pt x="13519" y="16126"/>
                    <a:pt x="13510" y="16132"/>
                  </a:cubicBezTo>
                  <a:cubicBezTo>
                    <a:pt x="13505" y="16135"/>
                    <a:pt x="13498" y="16139"/>
                    <a:pt x="13490" y="16142"/>
                  </a:cubicBezTo>
                  <a:cubicBezTo>
                    <a:pt x="13478" y="16147"/>
                    <a:pt x="13467" y="16151"/>
                    <a:pt x="13454" y="16155"/>
                  </a:cubicBezTo>
                  <a:cubicBezTo>
                    <a:pt x="13439" y="16158"/>
                    <a:pt x="13425" y="16162"/>
                    <a:pt x="13410" y="16164"/>
                  </a:cubicBezTo>
                  <a:cubicBezTo>
                    <a:pt x="13382" y="16167"/>
                    <a:pt x="13356" y="16170"/>
                    <a:pt x="13329" y="16172"/>
                  </a:cubicBezTo>
                  <a:cubicBezTo>
                    <a:pt x="13308" y="16171"/>
                    <a:pt x="13286" y="16170"/>
                    <a:pt x="13266" y="16167"/>
                  </a:cubicBezTo>
                  <a:cubicBezTo>
                    <a:pt x="13252" y="16165"/>
                    <a:pt x="13238" y="16163"/>
                    <a:pt x="13224" y="16159"/>
                  </a:cubicBezTo>
                  <a:cubicBezTo>
                    <a:pt x="13197" y="16151"/>
                    <a:pt x="13171" y="16142"/>
                    <a:pt x="13146" y="16133"/>
                  </a:cubicBezTo>
                  <a:cubicBezTo>
                    <a:pt x="13123" y="16123"/>
                    <a:pt x="13102" y="16112"/>
                    <a:pt x="13080" y="16101"/>
                  </a:cubicBezTo>
                  <a:cubicBezTo>
                    <a:pt x="13078" y="16099"/>
                    <a:pt x="13076" y="16098"/>
                    <a:pt x="13074" y="16096"/>
                  </a:cubicBezTo>
                  <a:cubicBezTo>
                    <a:pt x="13063" y="16091"/>
                    <a:pt x="13053" y="16084"/>
                    <a:pt x="13043" y="16076"/>
                  </a:cubicBezTo>
                  <a:cubicBezTo>
                    <a:pt x="13006" y="16048"/>
                    <a:pt x="12973" y="16017"/>
                    <a:pt x="12940" y="15985"/>
                  </a:cubicBezTo>
                  <a:cubicBezTo>
                    <a:pt x="12909" y="15952"/>
                    <a:pt x="12879" y="15918"/>
                    <a:pt x="12851" y="15884"/>
                  </a:cubicBezTo>
                  <a:cubicBezTo>
                    <a:pt x="12831" y="15857"/>
                    <a:pt x="12812" y="15831"/>
                    <a:pt x="12793" y="15805"/>
                  </a:cubicBezTo>
                  <a:cubicBezTo>
                    <a:pt x="12759" y="15774"/>
                    <a:pt x="12730" y="15733"/>
                    <a:pt x="12705" y="15695"/>
                  </a:cubicBezTo>
                  <a:cubicBezTo>
                    <a:pt x="12672" y="15646"/>
                    <a:pt x="12642" y="15594"/>
                    <a:pt x="12610" y="15544"/>
                  </a:cubicBezTo>
                  <a:cubicBezTo>
                    <a:pt x="12583" y="15498"/>
                    <a:pt x="12556" y="15454"/>
                    <a:pt x="12529" y="15407"/>
                  </a:cubicBezTo>
                  <a:cubicBezTo>
                    <a:pt x="12499" y="15355"/>
                    <a:pt x="12471" y="15305"/>
                    <a:pt x="12442" y="15253"/>
                  </a:cubicBezTo>
                  <a:lnTo>
                    <a:pt x="12442" y="15253"/>
                  </a:lnTo>
                  <a:lnTo>
                    <a:pt x="12448" y="15264"/>
                  </a:lnTo>
                  <a:cubicBezTo>
                    <a:pt x="12399" y="15175"/>
                    <a:pt x="12349" y="15086"/>
                    <a:pt x="12301" y="14995"/>
                  </a:cubicBezTo>
                  <a:cubicBezTo>
                    <a:pt x="12252" y="14906"/>
                    <a:pt x="12204" y="14817"/>
                    <a:pt x="12158" y="14728"/>
                  </a:cubicBezTo>
                  <a:lnTo>
                    <a:pt x="12158" y="14728"/>
                  </a:lnTo>
                  <a:lnTo>
                    <a:pt x="12163" y="14739"/>
                  </a:lnTo>
                  <a:cubicBezTo>
                    <a:pt x="12122" y="14660"/>
                    <a:pt x="12082" y="14580"/>
                    <a:pt x="12046" y="14499"/>
                  </a:cubicBezTo>
                  <a:cubicBezTo>
                    <a:pt x="12044" y="14537"/>
                    <a:pt x="12043" y="14576"/>
                    <a:pt x="12041" y="14613"/>
                  </a:cubicBezTo>
                  <a:cubicBezTo>
                    <a:pt x="12041" y="14627"/>
                    <a:pt x="12040" y="14640"/>
                    <a:pt x="12040" y="14653"/>
                  </a:cubicBezTo>
                  <a:cubicBezTo>
                    <a:pt x="12039" y="14673"/>
                    <a:pt x="12038" y="14692"/>
                    <a:pt x="12036" y="14713"/>
                  </a:cubicBezTo>
                  <a:cubicBezTo>
                    <a:pt x="12035" y="14747"/>
                    <a:pt x="12033" y="14781"/>
                    <a:pt x="12032" y="14816"/>
                  </a:cubicBezTo>
                  <a:lnTo>
                    <a:pt x="12032" y="14817"/>
                  </a:lnTo>
                  <a:cubicBezTo>
                    <a:pt x="12030" y="14865"/>
                    <a:pt x="12027" y="14914"/>
                    <a:pt x="12025" y="14961"/>
                  </a:cubicBezTo>
                  <a:cubicBezTo>
                    <a:pt x="12023" y="15063"/>
                    <a:pt x="12020" y="15164"/>
                    <a:pt x="12019" y="15266"/>
                  </a:cubicBezTo>
                  <a:cubicBezTo>
                    <a:pt x="12019" y="15269"/>
                    <a:pt x="12019" y="15271"/>
                    <a:pt x="12019" y="15274"/>
                  </a:cubicBezTo>
                  <a:cubicBezTo>
                    <a:pt x="12020" y="15381"/>
                    <a:pt x="12023" y="15488"/>
                    <a:pt x="12018" y="15594"/>
                  </a:cubicBezTo>
                  <a:cubicBezTo>
                    <a:pt x="12016" y="15654"/>
                    <a:pt x="12014" y="15711"/>
                    <a:pt x="12006" y="15768"/>
                  </a:cubicBezTo>
                  <a:cubicBezTo>
                    <a:pt x="12004" y="15822"/>
                    <a:pt x="12001" y="15873"/>
                    <a:pt x="11996" y="15927"/>
                  </a:cubicBezTo>
                  <a:cubicBezTo>
                    <a:pt x="11987" y="15988"/>
                    <a:pt x="11977" y="16048"/>
                    <a:pt x="11962" y="16108"/>
                  </a:cubicBezTo>
                  <a:cubicBezTo>
                    <a:pt x="11954" y="16138"/>
                    <a:pt x="11944" y="16166"/>
                    <a:pt x="11932" y="16196"/>
                  </a:cubicBezTo>
                  <a:cubicBezTo>
                    <a:pt x="11917" y="16228"/>
                    <a:pt x="11904" y="16259"/>
                    <a:pt x="11887" y="16288"/>
                  </a:cubicBezTo>
                  <a:cubicBezTo>
                    <a:pt x="11874" y="16310"/>
                    <a:pt x="11860" y="16331"/>
                    <a:pt x="11845" y="16351"/>
                  </a:cubicBezTo>
                  <a:cubicBezTo>
                    <a:pt x="11839" y="16361"/>
                    <a:pt x="11831" y="16370"/>
                    <a:pt x="11821" y="16379"/>
                  </a:cubicBezTo>
                  <a:cubicBezTo>
                    <a:pt x="11821" y="16380"/>
                    <a:pt x="11821" y="16380"/>
                    <a:pt x="11820" y="16380"/>
                  </a:cubicBezTo>
                  <a:cubicBezTo>
                    <a:pt x="11816" y="16386"/>
                    <a:pt x="11811" y="16390"/>
                    <a:pt x="11807" y="16395"/>
                  </a:cubicBezTo>
                  <a:cubicBezTo>
                    <a:pt x="11810" y="16391"/>
                    <a:pt x="11812" y="16388"/>
                    <a:pt x="11816" y="16385"/>
                  </a:cubicBezTo>
                  <a:lnTo>
                    <a:pt x="11816" y="16385"/>
                  </a:lnTo>
                  <a:cubicBezTo>
                    <a:pt x="11807" y="16394"/>
                    <a:pt x="11797" y="16402"/>
                    <a:pt x="11787" y="16411"/>
                  </a:cubicBezTo>
                  <a:cubicBezTo>
                    <a:pt x="11783" y="16413"/>
                    <a:pt x="11778" y="16417"/>
                    <a:pt x="11773" y="16419"/>
                  </a:cubicBezTo>
                  <a:cubicBezTo>
                    <a:pt x="11770" y="16421"/>
                    <a:pt x="11764" y="16423"/>
                    <a:pt x="11761" y="16426"/>
                  </a:cubicBezTo>
                  <a:cubicBezTo>
                    <a:pt x="11759" y="16427"/>
                    <a:pt x="11756" y="16428"/>
                    <a:pt x="11753" y="16429"/>
                  </a:cubicBezTo>
                  <a:cubicBezTo>
                    <a:pt x="11746" y="16430"/>
                    <a:pt x="11740" y="16431"/>
                    <a:pt x="11732" y="16434"/>
                  </a:cubicBezTo>
                  <a:cubicBezTo>
                    <a:pt x="11728" y="16434"/>
                    <a:pt x="11724" y="16434"/>
                    <a:pt x="11720" y="16435"/>
                  </a:cubicBezTo>
                  <a:cubicBezTo>
                    <a:pt x="11712" y="16435"/>
                    <a:pt x="11704" y="16434"/>
                    <a:pt x="11696" y="16434"/>
                  </a:cubicBezTo>
                  <a:cubicBezTo>
                    <a:pt x="11682" y="16431"/>
                    <a:pt x="11668" y="16429"/>
                    <a:pt x="11656" y="16427"/>
                  </a:cubicBezTo>
                  <a:cubicBezTo>
                    <a:pt x="11641" y="16421"/>
                    <a:pt x="11626" y="16417"/>
                    <a:pt x="11611" y="16411"/>
                  </a:cubicBezTo>
                  <a:cubicBezTo>
                    <a:pt x="11597" y="16405"/>
                    <a:pt x="11584" y="16399"/>
                    <a:pt x="11570" y="16391"/>
                  </a:cubicBezTo>
                  <a:cubicBezTo>
                    <a:pt x="11558" y="16385"/>
                    <a:pt x="11548" y="16378"/>
                    <a:pt x="11537" y="16370"/>
                  </a:cubicBezTo>
                  <a:cubicBezTo>
                    <a:pt x="11526" y="16362"/>
                    <a:pt x="11516" y="16353"/>
                    <a:pt x="11507" y="16345"/>
                  </a:cubicBezTo>
                  <a:cubicBezTo>
                    <a:pt x="11496" y="16333"/>
                    <a:pt x="11485" y="16323"/>
                    <a:pt x="11475" y="16311"/>
                  </a:cubicBezTo>
                  <a:cubicBezTo>
                    <a:pt x="11470" y="16307"/>
                    <a:pt x="11466" y="16302"/>
                    <a:pt x="11461" y="16298"/>
                  </a:cubicBezTo>
                  <a:cubicBezTo>
                    <a:pt x="11429" y="16267"/>
                    <a:pt x="11401" y="16234"/>
                    <a:pt x="11373" y="16199"/>
                  </a:cubicBezTo>
                  <a:cubicBezTo>
                    <a:pt x="11362" y="16187"/>
                    <a:pt x="11351" y="16173"/>
                    <a:pt x="11340" y="16162"/>
                  </a:cubicBezTo>
                  <a:cubicBezTo>
                    <a:pt x="11318" y="16141"/>
                    <a:pt x="11300" y="16119"/>
                    <a:pt x="11282" y="16096"/>
                  </a:cubicBezTo>
                  <a:cubicBezTo>
                    <a:pt x="11275" y="16090"/>
                    <a:pt x="11267" y="16083"/>
                    <a:pt x="11259" y="16075"/>
                  </a:cubicBezTo>
                  <a:cubicBezTo>
                    <a:pt x="11221" y="16039"/>
                    <a:pt x="11194" y="15995"/>
                    <a:pt x="11167" y="15951"/>
                  </a:cubicBezTo>
                  <a:cubicBezTo>
                    <a:pt x="11149" y="15923"/>
                    <a:pt x="11134" y="15891"/>
                    <a:pt x="11119" y="15861"/>
                  </a:cubicBezTo>
                  <a:cubicBezTo>
                    <a:pt x="11100" y="15821"/>
                    <a:pt x="11079" y="15782"/>
                    <a:pt x="11060" y="15742"/>
                  </a:cubicBezTo>
                  <a:cubicBezTo>
                    <a:pt x="11048" y="15720"/>
                    <a:pt x="11036" y="15698"/>
                    <a:pt x="11024" y="15677"/>
                  </a:cubicBezTo>
                  <a:cubicBezTo>
                    <a:pt x="11007" y="15645"/>
                    <a:pt x="10987" y="15614"/>
                    <a:pt x="10971" y="15581"/>
                  </a:cubicBezTo>
                  <a:cubicBezTo>
                    <a:pt x="10951" y="15543"/>
                    <a:pt x="10935" y="15503"/>
                    <a:pt x="10918" y="15465"/>
                  </a:cubicBezTo>
                  <a:lnTo>
                    <a:pt x="10917" y="15464"/>
                  </a:lnTo>
                  <a:cubicBezTo>
                    <a:pt x="10917" y="15462"/>
                    <a:pt x="10916" y="15458"/>
                    <a:pt x="10913" y="15456"/>
                  </a:cubicBezTo>
                  <a:lnTo>
                    <a:pt x="10913" y="15457"/>
                  </a:lnTo>
                  <a:cubicBezTo>
                    <a:pt x="10888" y="15401"/>
                    <a:pt x="10860" y="15346"/>
                    <a:pt x="10833" y="15290"/>
                  </a:cubicBezTo>
                  <a:cubicBezTo>
                    <a:pt x="10803" y="15223"/>
                    <a:pt x="10775" y="15152"/>
                    <a:pt x="10748" y="15082"/>
                  </a:cubicBezTo>
                  <a:cubicBezTo>
                    <a:pt x="10748" y="15083"/>
                    <a:pt x="10748" y="15084"/>
                    <a:pt x="10748" y="15086"/>
                  </a:cubicBezTo>
                  <a:cubicBezTo>
                    <a:pt x="10726" y="15027"/>
                    <a:pt x="10704" y="14968"/>
                    <a:pt x="10683" y="14909"/>
                  </a:cubicBezTo>
                  <a:cubicBezTo>
                    <a:pt x="10660" y="14849"/>
                    <a:pt x="10633" y="14789"/>
                    <a:pt x="10616" y="14728"/>
                  </a:cubicBezTo>
                  <a:cubicBezTo>
                    <a:pt x="10612" y="14713"/>
                    <a:pt x="10608" y="14700"/>
                    <a:pt x="10605" y="14686"/>
                  </a:cubicBezTo>
                  <a:lnTo>
                    <a:pt x="10605" y="14686"/>
                  </a:lnTo>
                  <a:cubicBezTo>
                    <a:pt x="10606" y="14700"/>
                    <a:pt x="10607" y="14713"/>
                    <a:pt x="10608" y="14727"/>
                  </a:cubicBezTo>
                  <a:cubicBezTo>
                    <a:pt x="10613" y="14818"/>
                    <a:pt x="10614" y="14911"/>
                    <a:pt x="10616" y="15003"/>
                  </a:cubicBezTo>
                  <a:cubicBezTo>
                    <a:pt x="10620" y="15095"/>
                    <a:pt x="10626" y="15186"/>
                    <a:pt x="10632" y="15278"/>
                  </a:cubicBezTo>
                  <a:cubicBezTo>
                    <a:pt x="10638" y="15370"/>
                    <a:pt x="10646" y="15464"/>
                    <a:pt x="10645" y="15558"/>
                  </a:cubicBezTo>
                  <a:cubicBezTo>
                    <a:pt x="10644" y="15646"/>
                    <a:pt x="10641" y="15733"/>
                    <a:pt x="10637" y="15820"/>
                  </a:cubicBezTo>
                  <a:cubicBezTo>
                    <a:pt x="10636" y="15855"/>
                    <a:pt x="10633" y="15891"/>
                    <a:pt x="10632" y="15926"/>
                  </a:cubicBezTo>
                  <a:cubicBezTo>
                    <a:pt x="10633" y="15945"/>
                    <a:pt x="10634" y="15967"/>
                    <a:pt x="10636" y="15988"/>
                  </a:cubicBezTo>
                  <a:cubicBezTo>
                    <a:pt x="10636" y="16027"/>
                    <a:pt x="10633" y="16064"/>
                    <a:pt x="10630" y="16103"/>
                  </a:cubicBezTo>
                  <a:cubicBezTo>
                    <a:pt x="10623" y="16151"/>
                    <a:pt x="10614" y="16199"/>
                    <a:pt x="10602" y="16247"/>
                  </a:cubicBezTo>
                  <a:cubicBezTo>
                    <a:pt x="10592" y="16280"/>
                    <a:pt x="10582" y="16314"/>
                    <a:pt x="10569" y="16347"/>
                  </a:cubicBezTo>
                  <a:cubicBezTo>
                    <a:pt x="10562" y="16364"/>
                    <a:pt x="10554" y="16380"/>
                    <a:pt x="10545" y="16397"/>
                  </a:cubicBezTo>
                  <a:cubicBezTo>
                    <a:pt x="10542" y="16404"/>
                    <a:pt x="10537" y="16410"/>
                    <a:pt x="10534" y="16415"/>
                  </a:cubicBezTo>
                  <a:cubicBezTo>
                    <a:pt x="10527" y="16425"/>
                    <a:pt x="10520" y="16433"/>
                    <a:pt x="10513" y="16441"/>
                  </a:cubicBezTo>
                  <a:cubicBezTo>
                    <a:pt x="10506" y="16446"/>
                    <a:pt x="10500" y="16453"/>
                    <a:pt x="10493" y="16459"/>
                  </a:cubicBezTo>
                  <a:cubicBezTo>
                    <a:pt x="10486" y="16463"/>
                    <a:pt x="10480" y="16468"/>
                    <a:pt x="10474" y="16471"/>
                  </a:cubicBezTo>
                  <a:cubicBezTo>
                    <a:pt x="10468" y="16476"/>
                    <a:pt x="10461" y="16479"/>
                    <a:pt x="10454" y="16483"/>
                  </a:cubicBezTo>
                  <a:cubicBezTo>
                    <a:pt x="10449" y="16484"/>
                    <a:pt x="10446" y="16485"/>
                    <a:pt x="10441" y="16487"/>
                  </a:cubicBezTo>
                  <a:cubicBezTo>
                    <a:pt x="10436" y="16489"/>
                    <a:pt x="10429" y="16490"/>
                    <a:pt x="10423" y="16491"/>
                  </a:cubicBezTo>
                  <a:cubicBezTo>
                    <a:pt x="10416" y="16492"/>
                    <a:pt x="10409" y="16493"/>
                    <a:pt x="10402" y="16493"/>
                  </a:cubicBezTo>
                  <a:cubicBezTo>
                    <a:pt x="10394" y="16493"/>
                    <a:pt x="10387" y="16492"/>
                    <a:pt x="10379" y="16492"/>
                  </a:cubicBezTo>
                  <a:cubicBezTo>
                    <a:pt x="10371" y="16491"/>
                    <a:pt x="10363" y="16490"/>
                    <a:pt x="10355" y="16487"/>
                  </a:cubicBezTo>
                  <a:lnTo>
                    <a:pt x="10355" y="16487"/>
                  </a:lnTo>
                  <a:cubicBezTo>
                    <a:pt x="10358" y="16489"/>
                    <a:pt x="10361" y="16490"/>
                    <a:pt x="10365" y="16490"/>
                  </a:cubicBezTo>
                  <a:cubicBezTo>
                    <a:pt x="10361" y="16490"/>
                    <a:pt x="10358" y="16489"/>
                    <a:pt x="10354" y="16487"/>
                  </a:cubicBezTo>
                  <a:cubicBezTo>
                    <a:pt x="10352" y="16486"/>
                    <a:pt x="10350" y="16486"/>
                    <a:pt x="10347" y="16485"/>
                  </a:cubicBezTo>
                  <a:cubicBezTo>
                    <a:pt x="10305" y="16473"/>
                    <a:pt x="10265" y="16459"/>
                    <a:pt x="10224" y="16443"/>
                  </a:cubicBezTo>
                  <a:cubicBezTo>
                    <a:pt x="10193" y="16429"/>
                    <a:pt x="10163" y="16414"/>
                    <a:pt x="10134" y="16399"/>
                  </a:cubicBezTo>
                  <a:cubicBezTo>
                    <a:pt x="10099" y="16379"/>
                    <a:pt x="10065" y="16356"/>
                    <a:pt x="10032" y="16332"/>
                  </a:cubicBezTo>
                  <a:cubicBezTo>
                    <a:pt x="9994" y="16303"/>
                    <a:pt x="9959" y="16272"/>
                    <a:pt x="9923" y="16240"/>
                  </a:cubicBezTo>
                  <a:cubicBezTo>
                    <a:pt x="9886" y="16202"/>
                    <a:pt x="9849" y="16162"/>
                    <a:pt x="9815" y="16119"/>
                  </a:cubicBezTo>
                  <a:cubicBezTo>
                    <a:pt x="9792" y="16088"/>
                    <a:pt x="9770" y="16056"/>
                    <a:pt x="9748" y="16024"/>
                  </a:cubicBezTo>
                  <a:cubicBezTo>
                    <a:pt x="9745" y="16017"/>
                    <a:pt x="9741" y="16011"/>
                    <a:pt x="9738" y="16003"/>
                  </a:cubicBezTo>
                  <a:cubicBezTo>
                    <a:pt x="9716" y="15973"/>
                    <a:pt x="9695" y="15942"/>
                    <a:pt x="9675" y="15911"/>
                  </a:cubicBezTo>
                  <a:cubicBezTo>
                    <a:pt x="9631" y="15841"/>
                    <a:pt x="9588" y="15771"/>
                    <a:pt x="9555" y="15695"/>
                  </a:cubicBezTo>
                  <a:cubicBezTo>
                    <a:pt x="9523" y="15622"/>
                    <a:pt x="9496" y="15548"/>
                    <a:pt x="9467" y="15472"/>
                  </a:cubicBezTo>
                  <a:cubicBezTo>
                    <a:pt x="9437" y="15390"/>
                    <a:pt x="9406" y="15309"/>
                    <a:pt x="9379" y="15225"/>
                  </a:cubicBezTo>
                  <a:cubicBezTo>
                    <a:pt x="9333" y="15090"/>
                    <a:pt x="9294" y="14952"/>
                    <a:pt x="9260" y="14813"/>
                  </a:cubicBezTo>
                  <a:cubicBezTo>
                    <a:pt x="9249" y="14785"/>
                    <a:pt x="9237" y="14756"/>
                    <a:pt x="9226" y="14728"/>
                  </a:cubicBezTo>
                  <a:cubicBezTo>
                    <a:pt x="9206" y="14677"/>
                    <a:pt x="9185" y="14627"/>
                    <a:pt x="9165" y="14577"/>
                  </a:cubicBezTo>
                  <a:lnTo>
                    <a:pt x="9165" y="14577"/>
                  </a:lnTo>
                  <a:cubicBezTo>
                    <a:pt x="9162" y="14602"/>
                    <a:pt x="9166" y="14628"/>
                    <a:pt x="9175" y="14653"/>
                  </a:cubicBezTo>
                  <a:cubicBezTo>
                    <a:pt x="9165" y="14779"/>
                    <a:pt x="9174" y="14907"/>
                    <a:pt x="9182" y="15033"/>
                  </a:cubicBezTo>
                  <a:cubicBezTo>
                    <a:pt x="9190" y="15163"/>
                    <a:pt x="9203" y="15295"/>
                    <a:pt x="9219" y="15425"/>
                  </a:cubicBezTo>
                  <a:cubicBezTo>
                    <a:pt x="9254" y="15724"/>
                    <a:pt x="9310" y="16028"/>
                    <a:pt x="9486" y="16280"/>
                  </a:cubicBezTo>
                  <a:cubicBezTo>
                    <a:pt x="9602" y="16447"/>
                    <a:pt x="9751" y="16598"/>
                    <a:pt x="9928" y="16701"/>
                  </a:cubicBezTo>
                  <a:cubicBezTo>
                    <a:pt x="10063" y="16780"/>
                    <a:pt x="10219" y="16851"/>
                    <a:pt x="10378" y="16859"/>
                  </a:cubicBezTo>
                  <a:cubicBezTo>
                    <a:pt x="10389" y="16860"/>
                    <a:pt x="10400" y="16860"/>
                    <a:pt x="10411" y="16860"/>
                  </a:cubicBezTo>
                  <a:cubicBezTo>
                    <a:pt x="10426" y="16860"/>
                    <a:pt x="10441" y="16859"/>
                    <a:pt x="10456" y="16858"/>
                  </a:cubicBezTo>
                  <a:cubicBezTo>
                    <a:pt x="10559" y="16849"/>
                    <a:pt x="10663" y="16801"/>
                    <a:pt x="10740" y="16732"/>
                  </a:cubicBezTo>
                  <a:cubicBezTo>
                    <a:pt x="10812" y="16668"/>
                    <a:pt x="10865" y="16590"/>
                    <a:pt x="10905" y="16501"/>
                  </a:cubicBezTo>
                  <a:cubicBezTo>
                    <a:pt x="10943" y="16415"/>
                    <a:pt x="10965" y="16323"/>
                    <a:pt x="10983" y="16230"/>
                  </a:cubicBezTo>
                  <a:cubicBezTo>
                    <a:pt x="11002" y="16264"/>
                    <a:pt x="11021" y="16299"/>
                    <a:pt x="11042" y="16333"/>
                  </a:cubicBezTo>
                  <a:cubicBezTo>
                    <a:pt x="11068" y="16375"/>
                    <a:pt x="11093" y="16418"/>
                    <a:pt x="11123" y="16459"/>
                  </a:cubicBezTo>
                  <a:cubicBezTo>
                    <a:pt x="11195" y="16561"/>
                    <a:pt x="11279" y="16650"/>
                    <a:pt x="11388" y="16713"/>
                  </a:cubicBezTo>
                  <a:cubicBezTo>
                    <a:pt x="11486" y="16770"/>
                    <a:pt x="11599" y="16802"/>
                    <a:pt x="11710" y="16802"/>
                  </a:cubicBezTo>
                  <a:cubicBezTo>
                    <a:pt x="11820" y="16802"/>
                    <a:pt x="11929" y="16770"/>
                    <a:pt x="12019" y="16697"/>
                  </a:cubicBezTo>
                  <a:cubicBezTo>
                    <a:pt x="12175" y="16572"/>
                    <a:pt x="12274" y="16381"/>
                    <a:pt x="12322" y="16189"/>
                  </a:cubicBezTo>
                  <a:cubicBezTo>
                    <a:pt x="12349" y="16085"/>
                    <a:pt x="12362" y="15979"/>
                    <a:pt x="12373" y="15872"/>
                  </a:cubicBezTo>
                  <a:cubicBezTo>
                    <a:pt x="12375" y="15853"/>
                    <a:pt x="12374" y="15833"/>
                    <a:pt x="12375" y="15814"/>
                  </a:cubicBezTo>
                  <a:cubicBezTo>
                    <a:pt x="12385" y="15837"/>
                    <a:pt x="12395" y="15860"/>
                    <a:pt x="12407" y="15881"/>
                  </a:cubicBezTo>
                  <a:cubicBezTo>
                    <a:pt x="12457" y="15971"/>
                    <a:pt x="12512" y="16056"/>
                    <a:pt x="12578" y="16134"/>
                  </a:cubicBezTo>
                  <a:cubicBezTo>
                    <a:pt x="12671" y="16246"/>
                    <a:pt x="12774" y="16353"/>
                    <a:pt x="12902" y="16423"/>
                  </a:cubicBezTo>
                  <a:cubicBezTo>
                    <a:pt x="13022" y="16492"/>
                    <a:pt x="13156" y="16532"/>
                    <a:pt x="13291" y="16539"/>
                  </a:cubicBezTo>
                  <a:cubicBezTo>
                    <a:pt x="13303" y="16539"/>
                    <a:pt x="13315" y="16540"/>
                    <a:pt x="13327" y="16540"/>
                  </a:cubicBezTo>
                  <a:cubicBezTo>
                    <a:pt x="13425" y="16540"/>
                    <a:pt x="13523" y="16523"/>
                    <a:pt x="13618" y="16489"/>
                  </a:cubicBezTo>
                  <a:cubicBezTo>
                    <a:pt x="13654" y="16475"/>
                    <a:pt x="13689" y="16455"/>
                    <a:pt x="13722" y="16434"/>
                  </a:cubicBezTo>
                  <a:cubicBezTo>
                    <a:pt x="13763" y="16541"/>
                    <a:pt x="13804" y="16650"/>
                    <a:pt x="13841" y="16758"/>
                  </a:cubicBezTo>
                  <a:cubicBezTo>
                    <a:pt x="13889" y="16907"/>
                    <a:pt x="13941" y="17053"/>
                    <a:pt x="13992" y="17201"/>
                  </a:cubicBezTo>
                  <a:cubicBezTo>
                    <a:pt x="14099" y="17510"/>
                    <a:pt x="14225" y="17812"/>
                    <a:pt x="14352" y="18113"/>
                  </a:cubicBezTo>
                  <a:lnTo>
                    <a:pt x="14352" y="18112"/>
                  </a:lnTo>
                  <a:cubicBezTo>
                    <a:pt x="14408" y="18248"/>
                    <a:pt x="14467" y="18386"/>
                    <a:pt x="14515" y="18525"/>
                  </a:cubicBezTo>
                  <a:cubicBezTo>
                    <a:pt x="14567" y="18676"/>
                    <a:pt x="14611" y="18829"/>
                    <a:pt x="14655" y="18983"/>
                  </a:cubicBezTo>
                  <a:cubicBezTo>
                    <a:pt x="14741" y="19296"/>
                    <a:pt x="14852" y="19600"/>
                    <a:pt x="14957" y="19906"/>
                  </a:cubicBezTo>
                  <a:cubicBezTo>
                    <a:pt x="15088" y="20290"/>
                    <a:pt x="15221" y="20671"/>
                    <a:pt x="15359" y="21052"/>
                  </a:cubicBezTo>
                  <a:cubicBezTo>
                    <a:pt x="15426" y="21234"/>
                    <a:pt x="15497" y="21415"/>
                    <a:pt x="15565" y="21595"/>
                  </a:cubicBezTo>
                  <a:cubicBezTo>
                    <a:pt x="15633" y="21781"/>
                    <a:pt x="15698" y="21966"/>
                    <a:pt x="15756" y="22153"/>
                  </a:cubicBezTo>
                  <a:cubicBezTo>
                    <a:pt x="15991" y="22913"/>
                    <a:pt x="16246" y="23665"/>
                    <a:pt x="16459" y="24430"/>
                  </a:cubicBezTo>
                  <a:cubicBezTo>
                    <a:pt x="16500" y="24582"/>
                    <a:pt x="16541" y="24734"/>
                    <a:pt x="16576" y="24887"/>
                  </a:cubicBezTo>
                  <a:cubicBezTo>
                    <a:pt x="16611" y="25045"/>
                    <a:pt x="16640" y="25203"/>
                    <a:pt x="16666" y="25363"/>
                  </a:cubicBezTo>
                  <a:cubicBezTo>
                    <a:pt x="16671" y="25409"/>
                    <a:pt x="16675" y="25455"/>
                    <a:pt x="16680" y="25500"/>
                  </a:cubicBezTo>
                  <a:cubicBezTo>
                    <a:pt x="16685" y="25538"/>
                    <a:pt x="16685" y="25577"/>
                    <a:pt x="16685" y="25615"/>
                  </a:cubicBezTo>
                  <a:cubicBezTo>
                    <a:pt x="16682" y="25689"/>
                    <a:pt x="16678" y="25760"/>
                    <a:pt x="16670" y="25832"/>
                  </a:cubicBezTo>
                  <a:cubicBezTo>
                    <a:pt x="16663" y="25879"/>
                    <a:pt x="16654" y="25926"/>
                    <a:pt x="16642" y="25971"/>
                  </a:cubicBezTo>
                  <a:cubicBezTo>
                    <a:pt x="16632" y="26002"/>
                    <a:pt x="16623" y="26033"/>
                    <a:pt x="16610" y="26063"/>
                  </a:cubicBezTo>
                  <a:cubicBezTo>
                    <a:pt x="16599" y="26089"/>
                    <a:pt x="16585" y="26116"/>
                    <a:pt x="16571" y="26141"/>
                  </a:cubicBezTo>
                  <a:cubicBezTo>
                    <a:pt x="16557" y="26162"/>
                    <a:pt x="16542" y="26184"/>
                    <a:pt x="16527" y="26206"/>
                  </a:cubicBezTo>
                  <a:cubicBezTo>
                    <a:pt x="16510" y="26229"/>
                    <a:pt x="16490" y="26252"/>
                    <a:pt x="16471" y="26272"/>
                  </a:cubicBezTo>
                  <a:cubicBezTo>
                    <a:pt x="16455" y="26287"/>
                    <a:pt x="16439" y="26302"/>
                    <a:pt x="16422" y="26316"/>
                  </a:cubicBezTo>
                  <a:cubicBezTo>
                    <a:pt x="16416" y="26319"/>
                    <a:pt x="16410" y="26322"/>
                    <a:pt x="16404" y="26326"/>
                  </a:cubicBezTo>
                  <a:cubicBezTo>
                    <a:pt x="16398" y="26331"/>
                    <a:pt x="16391" y="26334"/>
                    <a:pt x="16383" y="26337"/>
                  </a:cubicBezTo>
                  <a:cubicBezTo>
                    <a:pt x="16378" y="26339"/>
                    <a:pt x="16372" y="26341"/>
                    <a:pt x="16368" y="26343"/>
                  </a:cubicBezTo>
                  <a:cubicBezTo>
                    <a:pt x="16360" y="26344"/>
                    <a:pt x="16352" y="26347"/>
                    <a:pt x="16344" y="26348"/>
                  </a:cubicBezTo>
                  <a:cubicBezTo>
                    <a:pt x="16339" y="26349"/>
                    <a:pt x="16334" y="26349"/>
                    <a:pt x="16328" y="26349"/>
                  </a:cubicBezTo>
                  <a:cubicBezTo>
                    <a:pt x="16310" y="26349"/>
                    <a:pt x="16290" y="26347"/>
                    <a:pt x="16271" y="26345"/>
                  </a:cubicBezTo>
                  <a:cubicBezTo>
                    <a:pt x="16254" y="26342"/>
                    <a:pt x="16237" y="26339"/>
                    <a:pt x="16221" y="26334"/>
                  </a:cubicBezTo>
                  <a:cubicBezTo>
                    <a:pt x="16193" y="26326"/>
                    <a:pt x="16167" y="26316"/>
                    <a:pt x="16138" y="26305"/>
                  </a:cubicBezTo>
                  <a:cubicBezTo>
                    <a:pt x="16111" y="26292"/>
                    <a:pt x="16082" y="26277"/>
                    <a:pt x="16055" y="26262"/>
                  </a:cubicBezTo>
                  <a:cubicBezTo>
                    <a:pt x="16012" y="26237"/>
                    <a:pt x="15972" y="26209"/>
                    <a:pt x="15934" y="26180"/>
                  </a:cubicBezTo>
                  <a:cubicBezTo>
                    <a:pt x="15907" y="26157"/>
                    <a:pt x="15880" y="26133"/>
                    <a:pt x="15853" y="26108"/>
                  </a:cubicBezTo>
                  <a:cubicBezTo>
                    <a:pt x="15834" y="26088"/>
                    <a:pt x="15817" y="26068"/>
                    <a:pt x="15798" y="26047"/>
                  </a:cubicBezTo>
                  <a:cubicBezTo>
                    <a:pt x="15766" y="26007"/>
                    <a:pt x="15738" y="25963"/>
                    <a:pt x="15711" y="25919"/>
                  </a:cubicBezTo>
                  <a:cubicBezTo>
                    <a:pt x="15611" y="25747"/>
                    <a:pt x="15537" y="25562"/>
                    <a:pt x="15460" y="25379"/>
                  </a:cubicBezTo>
                  <a:lnTo>
                    <a:pt x="15460" y="25379"/>
                  </a:lnTo>
                  <a:cubicBezTo>
                    <a:pt x="15460" y="25379"/>
                    <a:pt x="15460" y="25379"/>
                    <a:pt x="15460" y="25379"/>
                  </a:cubicBezTo>
                  <a:cubicBezTo>
                    <a:pt x="15428" y="25303"/>
                    <a:pt x="15397" y="25226"/>
                    <a:pt x="15367" y="25148"/>
                  </a:cubicBezTo>
                  <a:cubicBezTo>
                    <a:pt x="15352" y="25120"/>
                    <a:pt x="15339" y="25091"/>
                    <a:pt x="15324" y="25061"/>
                  </a:cubicBezTo>
                  <a:cubicBezTo>
                    <a:pt x="15302" y="25013"/>
                    <a:pt x="15280" y="24966"/>
                    <a:pt x="15259" y="24919"/>
                  </a:cubicBezTo>
                  <a:cubicBezTo>
                    <a:pt x="15251" y="24905"/>
                    <a:pt x="15243" y="24889"/>
                    <a:pt x="15234" y="24874"/>
                  </a:cubicBezTo>
                  <a:cubicBezTo>
                    <a:pt x="15192" y="24796"/>
                    <a:pt x="15160" y="24714"/>
                    <a:pt x="15128" y="24632"/>
                  </a:cubicBezTo>
                  <a:cubicBezTo>
                    <a:pt x="15123" y="24618"/>
                    <a:pt x="15117" y="24604"/>
                    <a:pt x="15111" y="24589"/>
                  </a:cubicBezTo>
                  <a:cubicBezTo>
                    <a:pt x="15105" y="24575"/>
                    <a:pt x="15101" y="24562"/>
                    <a:pt x="15095" y="24548"/>
                  </a:cubicBezTo>
                  <a:cubicBezTo>
                    <a:pt x="15095" y="24548"/>
                    <a:pt x="15095" y="24549"/>
                    <a:pt x="15095" y="24549"/>
                  </a:cubicBezTo>
                  <a:cubicBezTo>
                    <a:pt x="15094" y="24547"/>
                    <a:pt x="15094" y="24544"/>
                    <a:pt x="15093" y="24541"/>
                  </a:cubicBezTo>
                  <a:cubicBezTo>
                    <a:pt x="15087" y="24526"/>
                    <a:pt x="15080" y="24511"/>
                    <a:pt x="15073" y="24496"/>
                  </a:cubicBezTo>
                  <a:cubicBezTo>
                    <a:pt x="15067" y="24479"/>
                    <a:pt x="15060" y="24463"/>
                    <a:pt x="15052" y="24446"/>
                  </a:cubicBezTo>
                  <a:lnTo>
                    <a:pt x="15049" y="24446"/>
                  </a:lnTo>
                  <a:cubicBezTo>
                    <a:pt x="15048" y="24447"/>
                    <a:pt x="15048" y="24449"/>
                    <a:pt x="15048" y="24453"/>
                  </a:cubicBezTo>
                  <a:cubicBezTo>
                    <a:pt x="15048" y="24547"/>
                    <a:pt x="15043" y="24640"/>
                    <a:pt x="15041" y="24734"/>
                  </a:cubicBezTo>
                  <a:cubicBezTo>
                    <a:pt x="15041" y="24924"/>
                    <a:pt x="15046" y="25114"/>
                    <a:pt x="15041" y="25303"/>
                  </a:cubicBezTo>
                  <a:cubicBezTo>
                    <a:pt x="15040" y="25312"/>
                    <a:pt x="15041" y="25321"/>
                    <a:pt x="15040" y="25330"/>
                  </a:cubicBezTo>
                  <a:cubicBezTo>
                    <a:pt x="15040" y="25330"/>
                    <a:pt x="15040" y="25331"/>
                    <a:pt x="15040" y="25331"/>
                  </a:cubicBezTo>
                  <a:cubicBezTo>
                    <a:pt x="15038" y="25412"/>
                    <a:pt x="15036" y="25493"/>
                    <a:pt x="15036" y="25575"/>
                  </a:cubicBezTo>
                  <a:cubicBezTo>
                    <a:pt x="15035" y="25668"/>
                    <a:pt x="15037" y="25761"/>
                    <a:pt x="15035" y="25854"/>
                  </a:cubicBezTo>
                  <a:cubicBezTo>
                    <a:pt x="15033" y="25895"/>
                    <a:pt x="15031" y="25936"/>
                    <a:pt x="15025" y="25976"/>
                  </a:cubicBezTo>
                  <a:cubicBezTo>
                    <a:pt x="15023" y="25986"/>
                    <a:pt x="15022" y="25997"/>
                    <a:pt x="15021" y="26007"/>
                  </a:cubicBezTo>
                  <a:cubicBezTo>
                    <a:pt x="15019" y="26058"/>
                    <a:pt x="15015" y="26110"/>
                    <a:pt x="15009" y="26161"/>
                  </a:cubicBezTo>
                  <a:cubicBezTo>
                    <a:pt x="15003" y="26208"/>
                    <a:pt x="14995" y="26256"/>
                    <a:pt x="14983" y="26304"/>
                  </a:cubicBezTo>
                  <a:cubicBezTo>
                    <a:pt x="14976" y="26328"/>
                    <a:pt x="14967" y="26355"/>
                    <a:pt x="14957" y="26379"/>
                  </a:cubicBezTo>
                  <a:cubicBezTo>
                    <a:pt x="14949" y="26396"/>
                    <a:pt x="14940" y="26413"/>
                    <a:pt x="14931" y="26430"/>
                  </a:cubicBezTo>
                  <a:cubicBezTo>
                    <a:pt x="14916" y="26453"/>
                    <a:pt x="14901" y="26476"/>
                    <a:pt x="14884" y="26499"/>
                  </a:cubicBezTo>
                  <a:cubicBezTo>
                    <a:pt x="14865" y="26520"/>
                    <a:pt x="14846" y="26543"/>
                    <a:pt x="14826" y="26564"/>
                  </a:cubicBezTo>
                  <a:cubicBezTo>
                    <a:pt x="14807" y="26581"/>
                    <a:pt x="14789" y="26598"/>
                    <a:pt x="14768" y="26615"/>
                  </a:cubicBezTo>
                  <a:cubicBezTo>
                    <a:pt x="14760" y="26621"/>
                    <a:pt x="14751" y="26627"/>
                    <a:pt x="14743" y="26631"/>
                  </a:cubicBezTo>
                  <a:cubicBezTo>
                    <a:pt x="14737" y="26632"/>
                    <a:pt x="14733" y="26636"/>
                    <a:pt x="14728" y="26637"/>
                  </a:cubicBezTo>
                  <a:cubicBezTo>
                    <a:pt x="14722" y="26639"/>
                    <a:pt x="14718" y="26642"/>
                    <a:pt x="14711" y="26644"/>
                  </a:cubicBezTo>
                  <a:cubicBezTo>
                    <a:pt x="14700" y="26646"/>
                    <a:pt x="14688" y="26648"/>
                    <a:pt x="14677" y="26651"/>
                  </a:cubicBezTo>
                  <a:cubicBezTo>
                    <a:pt x="14665" y="26652"/>
                    <a:pt x="14654" y="26652"/>
                    <a:pt x="14642" y="26653"/>
                  </a:cubicBezTo>
                  <a:cubicBezTo>
                    <a:pt x="14622" y="26652"/>
                    <a:pt x="14600" y="26651"/>
                    <a:pt x="14579" y="26648"/>
                  </a:cubicBezTo>
                  <a:cubicBezTo>
                    <a:pt x="14567" y="26646"/>
                    <a:pt x="14555" y="26644"/>
                    <a:pt x="14544" y="26640"/>
                  </a:cubicBezTo>
                  <a:cubicBezTo>
                    <a:pt x="14523" y="26634"/>
                    <a:pt x="14503" y="26627"/>
                    <a:pt x="14482" y="26619"/>
                  </a:cubicBezTo>
                  <a:cubicBezTo>
                    <a:pt x="14467" y="26612"/>
                    <a:pt x="14453" y="26605"/>
                    <a:pt x="14438" y="26597"/>
                  </a:cubicBezTo>
                  <a:cubicBezTo>
                    <a:pt x="14418" y="26584"/>
                    <a:pt x="14400" y="26573"/>
                    <a:pt x="14382" y="26559"/>
                  </a:cubicBezTo>
                  <a:cubicBezTo>
                    <a:pt x="14364" y="26545"/>
                    <a:pt x="14347" y="26531"/>
                    <a:pt x="14331" y="26515"/>
                  </a:cubicBezTo>
                  <a:cubicBezTo>
                    <a:pt x="14320" y="26501"/>
                    <a:pt x="14307" y="26488"/>
                    <a:pt x="14296" y="26475"/>
                  </a:cubicBezTo>
                  <a:cubicBezTo>
                    <a:pt x="14228" y="26387"/>
                    <a:pt x="14172" y="26290"/>
                    <a:pt x="14116" y="26194"/>
                  </a:cubicBezTo>
                  <a:cubicBezTo>
                    <a:pt x="14101" y="26167"/>
                    <a:pt x="14088" y="26141"/>
                    <a:pt x="14074" y="26113"/>
                  </a:cubicBezTo>
                  <a:cubicBezTo>
                    <a:pt x="14029" y="26038"/>
                    <a:pt x="13984" y="25962"/>
                    <a:pt x="13941" y="25886"/>
                  </a:cubicBezTo>
                  <a:cubicBezTo>
                    <a:pt x="13850" y="25726"/>
                    <a:pt x="13781" y="25553"/>
                    <a:pt x="13721" y="25379"/>
                  </a:cubicBezTo>
                  <a:cubicBezTo>
                    <a:pt x="13662" y="25213"/>
                    <a:pt x="13592" y="25053"/>
                    <a:pt x="13523" y="24892"/>
                  </a:cubicBezTo>
                  <a:cubicBezTo>
                    <a:pt x="13491" y="24818"/>
                    <a:pt x="13461" y="24743"/>
                    <a:pt x="13434" y="24669"/>
                  </a:cubicBezTo>
                  <a:cubicBezTo>
                    <a:pt x="13433" y="24676"/>
                    <a:pt x="13434" y="24683"/>
                    <a:pt x="13433" y="24690"/>
                  </a:cubicBezTo>
                  <a:cubicBezTo>
                    <a:pt x="13434" y="24711"/>
                    <a:pt x="13435" y="24734"/>
                    <a:pt x="13436" y="24756"/>
                  </a:cubicBezTo>
                  <a:cubicBezTo>
                    <a:pt x="13441" y="24847"/>
                    <a:pt x="13439" y="24940"/>
                    <a:pt x="13442" y="25033"/>
                  </a:cubicBezTo>
                  <a:cubicBezTo>
                    <a:pt x="13445" y="25128"/>
                    <a:pt x="13451" y="25221"/>
                    <a:pt x="13453" y="25316"/>
                  </a:cubicBezTo>
                  <a:cubicBezTo>
                    <a:pt x="13455" y="25413"/>
                    <a:pt x="13459" y="25508"/>
                    <a:pt x="13461" y="25606"/>
                  </a:cubicBezTo>
                  <a:cubicBezTo>
                    <a:pt x="13462" y="25688"/>
                    <a:pt x="13463" y="25769"/>
                    <a:pt x="13466" y="25853"/>
                  </a:cubicBezTo>
                  <a:cubicBezTo>
                    <a:pt x="13469" y="25942"/>
                    <a:pt x="13467" y="26032"/>
                    <a:pt x="13459" y="26121"/>
                  </a:cubicBezTo>
                  <a:cubicBezTo>
                    <a:pt x="13458" y="26138"/>
                    <a:pt x="13455" y="26154"/>
                    <a:pt x="13455" y="26172"/>
                  </a:cubicBezTo>
                  <a:cubicBezTo>
                    <a:pt x="13452" y="26216"/>
                    <a:pt x="13449" y="26261"/>
                    <a:pt x="13443" y="26306"/>
                  </a:cubicBezTo>
                  <a:cubicBezTo>
                    <a:pt x="13427" y="26403"/>
                    <a:pt x="13407" y="26499"/>
                    <a:pt x="13382" y="26594"/>
                  </a:cubicBezTo>
                  <a:cubicBezTo>
                    <a:pt x="13379" y="26605"/>
                    <a:pt x="13374" y="26616"/>
                    <a:pt x="13370" y="26629"/>
                  </a:cubicBezTo>
                  <a:cubicBezTo>
                    <a:pt x="13351" y="26668"/>
                    <a:pt x="13331" y="26707"/>
                    <a:pt x="13310" y="26746"/>
                  </a:cubicBezTo>
                  <a:cubicBezTo>
                    <a:pt x="13292" y="26774"/>
                    <a:pt x="13274" y="26803"/>
                    <a:pt x="13253" y="26830"/>
                  </a:cubicBezTo>
                  <a:cubicBezTo>
                    <a:pt x="13237" y="26850"/>
                    <a:pt x="13220" y="26868"/>
                    <a:pt x="13203" y="26886"/>
                  </a:cubicBezTo>
                  <a:cubicBezTo>
                    <a:pt x="13186" y="26903"/>
                    <a:pt x="13167" y="26921"/>
                    <a:pt x="13149" y="26937"/>
                  </a:cubicBezTo>
                  <a:cubicBezTo>
                    <a:pt x="13146" y="26939"/>
                    <a:pt x="13143" y="26940"/>
                    <a:pt x="13141" y="26942"/>
                  </a:cubicBezTo>
                  <a:cubicBezTo>
                    <a:pt x="13126" y="26945"/>
                    <a:pt x="13111" y="26947"/>
                    <a:pt x="13096" y="26949"/>
                  </a:cubicBezTo>
                  <a:cubicBezTo>
                    <a:pt x="13102" y="26948"/>
                    <a:pt x="13108" y="26947"/>
                    <a:pt x="13115" y="26946"/>
                  </a:cubicBezTo>
                  <a:lnTo>
                    <a:pt x="13115" y="26946"/>
                  </a:lnTo>
                  <a:cubicBezTo>
                    <a:pt x="13096" y="26948"/>
                    <a:pt x="13079" y="26949"/>
                    <a:pt x="13061" y="26950"/>
                  </a:cubicBezTo>
                  <a:cubicBezTo>
                    <a:pt x="13048" y="26949"/>
                    <a:pt x="13035" y="26948"/>
                    <a:pt x="13022" y="26947"/>
                  </a:cubicBezTo>
                  <a:cubicBezTo>
                    <a:pt x="12976" y="26940"/>
                    <a:pt x="12934" y="26930"/>
                    <a:pt x="12889" y="26919"/>
                  </a:cubicBezTo>
                  <a:cubicBezTo>
                    <a:pt x="12825" y="26900"/>
                    <a:pt x="12761" y="26878"/>
                    <a:pt x="12698" y="26852"/>
                  </a:cubicBezTo>
                  <a:cubicBezTo>
                    <a:pt x="12665" y="26837"/>
                    <a:pt x="12632" y="26821"/>
                    <a:pt x="12599" y="26802"/>
                  </a:cubicBezTo>
                  <a:cubicBezTo>
                    <a:pt x="12581" y="26791"/>
                    <a:pt x="12561" y="26779"/>
                    <a:pt x="12544" y="26766"/>
                  </a:cubicBezTo>
                  <a:cubicBezTo>
                    <a:pt x="12530" y="26755"/>
                    <a:pt x="12517" y="26743"/>
                    <a:pt x="12504" y="26731"/>
                  </a:cubicBezTo>
                  <a:cubicBezTo>
                    <a:pt x="12493" y="26718"/>
                    <a:pt x="12480" y="26706"/>
                    <a:pt x="12469" y="26692"/>
                  </a:cubicBezTo>
                  <a:cubicBezTo>
                    <a:pt x="12451" y="26668"/>
                    <a:pt x="12434" y="26644"/>
                    <a:pt x="12419" y="26618"/>
                  </a:cubicBezTo>
                  <a:cubicBezTo>
                    <a:pt x="12398" y="26579"/>
                    <a:pt x="12378" y="26539"/>
                    <a:pt x="12361" y="26497"/>
                  </a:cubicBezTo>
                  <a:cubicBezTo>
                    <a:pt x="12323" y="26405"/>
                    <a:pt x="12291" y="26310"/>
                    <a:pt x="12259" y="26215"/>
                  </a:cubicBezTo>
                  <a:cubicBezTo>
                    <a:pt x="12223" y="26140"/>
                    <a:pt x="12188" y="26063"/>
                    <a:pt x="12156" y="25986"/>
                  </a:cubicBezTo>
                  <a:cubicBezTo>
                    <a:pt x="12083" y="25811"/>
                    <a:pt x="12020" y="25632"/>
                    <a:pt x="11953" y="25456"/>
                  </a:cubicBezTo>
                  <a:cubicBezTo>
                    <a:pt x="11937" y="25413"/>
                    <a:pt x="11921" y="25372"/>
                    <a:pt x="11903" y="25330"/>
                  </a:cubicBezTo>
                  <a:cubicBezTo>
                    <a:pt x="11884" y="25288"/>
                    <a:pt x="11866" y="25245"/>
                    <a:pt x="11849" y="25203"/>
                  </a:cubicBezTo>
                  <a:cubicBezTo>
                    <a:pt x="11818" y="25124"/>
                    <a:pt x="11789" y="25043"/>
                    <a:pt x="11760" y="24963"/>
                  </a:cubicBezTo>
                  <a:cubicBezTo>
                    <a:pt x="11757" y="24973"/>
                    <a:pt x="11756" y="24985"/>
                    <a:pt x="11754" y="24995"/>
                  </a:cubicBezTo>
                  <a:cubicBezTo>
                    <a:pt x="11697" y="25367"/>
                    <a:pt x="11701" y="25743"/>
                    <a:pt x="11689" y="26117"/>
                  </a:cubicBezTo>
                  <a:cubicBezTo>
                    <a:pt x="11686" y="26167"/>
                    <a:pt x="11685" y="26217"/>
                    <a:pt x="11682" y="26266"/>
                  </a:cubicBezTo>
                  <a:cubicBezTo>
                    <a:pt x="11677" y="26332"/>
                    <a:pt x="11672" y="26397"/>
                    <a:pt x="11656" y="26459"/>
                  </a:cubicBezTo>
                  <a:cubicBezTo>
                    <a:pt x="11654" y="26483"/>
                    <a:pt x="11648" y="26507"/>
                    <a:pt x="11642" y="26528"/>
                  </a:cubicBezTo>
                  <a:cubicBezTo>
                    <a:pt x="11641" y="26533"/>
                    <a:pt x="11640" y="26537"/>
                    <a:pt x="11638" y="26541"/>
                  </a:cubicBezTo>
                  <a:cubicBezTo>
                    <a:pt x="11635" y="26559"/>
                    <a:pt x="11632" y="26577"/>
                    <a:pt x="11628" y="26595"/>
                  </a:cubicBezTo>
                  <a:cubicBezTo>
                    <a:pt x="11624" y="26610"/>
                    <a:pt x="11620" y="26626"/>
                    <a:pt x="11616" y="26642"/>
                  </a:cubicBezTo>
                  <a:cubicBezTo>
                    <a:pt x="11616" y="26651"/>
                    <a:pt x="11614" y="26660"/>
                    <a:pt x="11613" y="26670"/>
                  </a:cubicBezTo>
                  <a:cubicBezTo>
                    <a:pt x="11608" y="26717"/>
                    <a:pt x="11598" y="26762"/>
                    <a:pt x="11587" y="26807"/>
                  </a:cubicBezTo>
                  <a:cubicBezTo>
                    <a:pt x="11576" y="26845"/>
                    <a:pt x="11564" y="26883"/>
                    <a:pt x="11549" y="26918"/>
                  </a:cubicBezTo>
                  <a:cubicBezTo>
                    <a:pt x="11537" y="26947"/>
                    <a:pt x="11524" y="26972"/>
                    <a:pt x="11509" y="26998"/>
                  </a:cubicBezTo>
                  <a:cubicBezTo>
                    <a:pt x="11498" y="27018"/>
                    <a:pt x="11484" y="27036"/>
                    <a:pt x="11470" y="27054"/>
                  </a:cubicBezTo>
                  <a:cubicBezTo>
                    <a:pt x="11462" y="27065"/>
                    <a:pt x="11454" y="27074"/>
                    <a:pt x="11445" y="27084"/>
                  </a:cubicBezTo>
                  <a:cubicBezTo>
                    <a:pt x="11430" y="27098"/>
                    <a:pt x="11414" y="27110"/>
                    <a:pt x="11398" y="27124"/>
                  </a:cubicBezTo>
                  <a:cubicBezTo>
                    <a:pt x="11379" y="27138"/>
                    <a:pt x="11359" y="27150"/>
                    <a:pt x="11340" y="27164"/>
                  </a:cubicBezTo>
                  <a:cubicBezTo>
                    <a:pt x="11322" y="27173"/>
                    <a:pt x="11303" y="27182"/>
                    <a:pt x="11284" y="27192"/>
                  </a:cubicBezTo>
                  <a:cubicBezTo>
                    <a:pt x="11271" y="27196"/>
                    <a:pt x="11260" y="27201"/>
                    <a:pt x="11247" y="27204"/>
                  </a:cubicBezTo>
                  <a:lnTo>
                    <a:pt x="11230" y="27208"/>
                  </a:lnTo>
                  <a:cubicBezTo>
                    <a:pt x="11225" y="27208"/>
                    <a:pt x="11220" y="27209"/>
                    <a:pt x="11216" y="27209"/>
                  </a:cubicBezTo>
                  <a:lnTo>
                    <a:pt x="11216" y="27209"/>
                  </a:lnTo>
                  <a:cubicBezTo>
                    <a:pt x="11211" y="27209"/>
                    <a:pt x="11206" y="27207"/>
                    <a:pt x="11202" y="27206"/>
                  </a:cubicBezTo>
                  <a:cubicBezTo>
                    <a:pt x="11183" y="27203"/>
                    <a:pt x="11165" y="27200"/>
                    <a:pt x="11148" y="27195"/>
                  </a:cubicBezTo>
                  <a:cubicBezTo>
                    <a:pt x="11110" y="27184"/>
                    <a:pt x="11074" y="27172"/>
                    <a:pt x="11037" y="27158"/>
                  </a:cubicBezTo>
                  <a:cubicBezTo>
                    <a:pt x="11014" y="27148"/>
                    <a:pt x="10992" y="27137"/>
                    <a:pt x="10971" y="27125"/>
                  </a:cubicBezTo>
                  <a:cubicBezTo>
                    <a:pt x="10950" y="27111"/>
                    <a:pt x="10929" y="27098"/>
                    <a:pt x="10909" y="27083"/>
                  </a:cubicBezTo>
                  <a:cubicBezTo>
                    <a:pt x="10891" y="27067"/>
                    <a:pt x="10872" y="27051"/>
                    <a:pt x="10853" y="27034"/>
                  </a:cubicBezTo>
                  <a:cubicBezTo>
                    <a:pt x="10836" y="27014"/>
                    <a:pt x="10817" y="26994"/>
                    <a:pt x="10800" y="26974"/>
                  </a:cubicBezTo>
                  <a:cubicBezTo>
                    <a:pt x="10773" y="26934"/>
                    <a:pt x="10747" y="26894"/>
                    <a:pt x="10721" y="26854"/>
                  </a:cubicBezTo>
                  <a:cubicBezTo>
                    <a:pt x="10689" y="26795"/>
                    <a:pt x="10660" y="26736"/>
                    <a:pt x="10631" y="26677"/>
                  </a:cubicBezTo>
                  <a:cubicBezTo>
                    <a:pt x="10630" y="26674"/>
                    <a:pt x="10629" y="26670"/>
                    <a:pt x="10628" y="26668"/>
                  </a:cubicBezTo>
                  <a:cubicBezTo>
                    <a:pt x="10580" y="26592"/>
                    <a:pt x="10540" y="26510"/>
                    <a:pt x="10503" y="26429"/>
                  </a:cubicBezTo>
                  <a:cubicBezTo>
                    <a:pt x="10426" y="26258"/>
                    <a:pt x="10371" y="26079"/>
                    <a:pt x="10318" y="25902"/>
                  </a:cubicBezTo>
                  <a:cubicBezTo>
                    <a:pt x="10289" y="25808"/>
                    <a:pt x="10265" y="25713"/>
                    <a:pt x="10242" y="25619"/>
                  </a:cubicBezTo>
                  <a:cubicBezTo>
                    <a:pt x="10221" y="25531"/>
                    <a:pt x="10189" y="25447"/>
                    <a:pt x="10162" y="25360"/>
                  </a:cubicBezTo>
                  <a:cubicBezTo>
                    <a:pt x="10132" y="25265"/>
                    <a:pt x="10108" y="25170"/>
                    <a:pt x="10086" y="25073"/>
                  </a:cubicBezTo>
                  <a:cubicBezTo>
                    <a:pt x="10078" y="25184"/>
                    <a:pt x="10073" y="25296"/>
                    <a:pt x="10066" y="25409"/>
                  </a:cubicBezTo>
                  <a:lnTo>
                    <a:pt x="10066" y="25409"/>
                  </a:lnTo>
                  <a:cubicBezTo>
                    <a:pt x="10066" y="25409"/>
                    <a:pt x="10066" y="25408"/>
                    <a:pt x="10066" y="25408"/>
                  </a:cubicBezTo>
                  <a:lnTo>
                    <a:pt x="10066" y="25408"/>
                  </a:lnTo>
                  <a:cubicBezTo>
                    <a:pt x="10058" y="25516"/>
                    <a:pt x="10050" y="25624"/>
                    <a:pt x="10041" y="25732"/>
                  </a:cubicBezTo>
                  <a:cubicBezTo>
                    <a:pt x="10041" y="25731"/>
                    <a:pt x="10041" y="25730"/>
                    <a:pt x="10041" y="25729"/>
                  </a:cubicBezTo>
                  <a:cubicBezTo>
                    <a:pt x="10040" y="25736"/>
                    <a:pt x="10040" y="25743"/>
                    <a:pt x="10040" y="25751"/>
                  </a:cubicBezTo>
                  <a:cubicBezTo>
                    <a:pt x="10040" y="25747"/>
                    <a:pt x="10040" y="25745"/>
                    <a:pt x="10040" y="25740"/>
                  </a:cubicBezTo>
                  <a:cubicBezTo>
                    <a:pt x="10040" y="25740"/>
                    <a:pt x="10040" y="25739"/>
                    <a:pt x="10040" y="25738"/>
                  </a:cubicBezTo>
                  <a:cubicBezTo>
                    <a:pt x="10026" y="25918"/>
                    <a:pt x="10016" y="26097"/>
                    <a:pt x="9991" y="26276"/>
                  </a:cubicBezTo>
                  <a:cubicBezTo>
                    <a:pt x="9980" y="26353"/>
                    <a:pt x="9962" y="26431"/>
                    <a:pt x="9944" y="26508"/>
                  </a:cubicBezTo>
                  <a:cubicBezTo>
                    <a:pt x="9937" y="26533"/>
                    <a:pt x="9930" y="26559"/>
                    <a:pt x="9921" y="26585"/>
                  </a:cubicBezTo>
                  <a:cubicBezTo>
                    <a:pt x="9912" y="26639"/>
                    <a:pt x="9900" y="26693"/>
                    <a:pt x="9886" y="26747"/>
                  </a:cubicBezTo>
                  <a:cubicBezTo>
                    <a:pt x="9874" y="26782"/>
                    <a:pt x="9861" y="26818"/>
                    <a:pt x="9849" y="26853"/>
                  </a:cubicBezTo>
                  <a:cubicBezTo>
                    <a:pt x="9835" y="26883"/>
                    <a:pt x="9820" y="26914"/>
                    <a:pt x="9804" y="26943"/>
                  </a:cubicBezTo>
                  <a:cubicBezTo>
                    <a:pt x="9789" y="26966"/>
                    <a:pt x="9776" y="26988"/>
                    <a:pt x="9760" y="27009"/>
                  </a:cubicBezTo>
                  <a:cubicBezTo>
                    <a:pt x="9753" y="27018"/>
                    <a:pt x="9745" y="27027"/>
                    <a:pt x="9737" y="27035"/>
                  </a:cubicBezTo>
                  <a:cubicBezTo>
                    <a:pt x="9740" y="27031"/>
                    <a:pt x="9745" y="27027"/>
                    <a:pt x="9748" y="27023"/>
                  </a:cubicBezTo>
                  <a:lnTo>
                    <a:pt x="9748" y="27023"/>
                  </a:lnTo>
                  <a:cubicBezTo>
                    <a:pt x="9744" y="27028"/>
                    <a:pt x="9740" y="27033"/>
                    <a:pt x="9736" y="27036"/>
                  </a:cubicBezTo>
                  <a:cubicBezTo>
                    <a:pt x="9735" y="27037"/>
                    <a:pt x="9735" y="27038"/>
                    <a:pt x="9733" y="27038"/>
                  </a:cubicBezTo>
                  <a:cubicBezTo>
                    <a:pt x="9725" y="27046"/>
                    <a:pt x="9719" y="27052"/>
                    <a:pt x="9709" y="27059"/>
                  </a:cubicBezTo>
                  <a:cubicBezTo>
                    <a:pt x="9704" y="27063"/>
                    <a:pt x="9697" y="27067"/>
                    <a:pt x="9691" y="27071"/>
                  </a:cubicBezTo>
                  <a:cubicBezTo>
                    <a:pt x="9685" y="27074"/>
                    <a:pt x="9681" y="27076"/>
                    <a:pt x="9675" y="27078"/>
                  </a:cubicBezTo>
                  <a:cubicBezTo>
                    <a:pt x="9672" y="27081"/>
                    <a:pt x="9667" y="27082"/>
                    <a:pt x="9663" y="27083"/>
                  </a:cubicBezTo>
                  <a:cubicBezTo>
                    <a:pt x="9658" y="27084"/>
                    <a:pt x="9652" y="27085"/>
                    <a:pt x="9647" y="27086"/>
                  </a:cubicBezTo>
                  <a:cubicBezTo>
                    <a:pt x="9641" y="27086"/>
                    <a:pt x="9636" y="27087"/>
                    <a:pt x="9631" y="27087"/>
                  </a:cubicBezTo>
                  <a:cubicBezTo>
                    <a:pt x="9611" y="27086"/>
                    <a:pt x="9593" y="27085"/>
                    <a:pt x="9574" y="27083"/>
                  </a:cubicBezTo>
                  <a:cubicBezTo>
                    <a:pt x="9541" y="27078"/>
                    <a:pt x="9508" y="27071"/>
                    <a:pt x="9476" y="27065"/>
                  </a:cubicBezTo>
                  <a:cubicBezTo>
                    <a:pt x="9444" y="27054"/>
                    <a:pt x="9412" y="27044"/>
                    <a:pt x="9381" y="27031"/>
                  </a:cubicBezTo>
                  <a:cubicBezTo>
                    <a:pt x="9350" y="27018"/>
                    <a:pt x="9319" y="27003"/>
                    <a:pt x="9290" y="26986"/>
                  </a:cubicBezTo>
                  <a:cubicBezTo>
                    <a:pt x="9263" y="26971"/>
                    <a:pt x="9238" y="26954"/>
                    <a:pt x="9213" y="26935"/>
                  </a:cubicBezTo>
                  <a:cubicBezTo>
                    <a:pt x="9197" y="26921"/>
                    <a:pt x="9180" y="26906"/>
                    <a:pt x="9164" y="26890"/>
                  </a:cubicBezTo>
                  <a:cubicBezTo>
                    <a:pt x="9147" y="26871"/>
                    <a:pt x="9130" y="26852"/>
                    <a:pt x="9113" y="26831"/>
                  </a:cubicBezTo>
                  <a:cubicBezTo>
                    <a:pt x="9094" y="26805"/>
                    <a:pt x="9078" y="26781"/>
                    <a:pt x="9060" y="26755"/>
                  </a:cubicBezTo>
                  <a:cubicBezTo>
                    <a:pt x="9032" y="26703"/>
                    <a:pt x="9007" y="26652"/>
                    <a:pt x="8984" y="26599"/>
                  </a:cubicBezTo>
                  <a:cubicBezTo>
                    <a:pt x="8901" y="26390"/>
                    <a:pt x="8838" y="26173"/>
                    <a:pt x="8776" y="25957"/>
                  </a:cubicBezTo>
                  <a:cubicBezTo>
                    <a:pt x="8765" y="25920"/>
                    <a:pt x="8755" y="25885"/>
                    <a:pt x="8743" y="25848"/>
                  </a:cubicBezTo>
                  <a:lnTo>
                    <a:pt x="8734" y="25819"/>
                  </a:lnTo>
                  <a:cubicBezTo>
                    <a:pt x="8733" y="25814"/>
                    <a:pt x="8731" y="25809"/>
                    <a:pt x="8729" y="25803"/>
                  </a:cubicBezTo>
                  <a:cubicBezTo>
                    <a:pt x="8719" y="25776"/>
                    <a:pt x="8711" y="25750"/>
                    <a:pt x="8703" y="25723"/>
                  </a:cubicBezTo>
                  <a:lnTo>
                    <a:pt x="8703" y="25724"/>
                  </a:lnTo>
                  <a:cubicBezTo>
                    <a:pt x="8678" y="25644"/>
                    <a:pt x="8655" y="25564"/>
                    <a:pt x="8635" y="25483"/>
                  </a:cubicBezTo>
                  <a:cubicBezTo>
                    <a:pt x="8635" y="25484"/>
                    <a:pt x="8635" y="25485"/>
                    <a:pt x="8635" y="25488"/>
                  </a:cubicBezTo>
                  <a:cubicBezTo>
                    <a:pt x="8587" y="25317"/>
                    <a:pt x="8547" y="25144"/>
                    <a:pt x="8505" y="24972"/>
                  </a:cubicBezTo>
                  <a:lnTo>
                    <a:pt x="8505" y="24972"/>
                  </a:lnTo>
                  <a:cubicBezTo>
                    <a:pt x="8505" y="24973"/>
                    <a:pt x="8506" y="24974"/>
                    <a:pt x="8506" y="24974"/>
                  </a:cubicBezTo>
                  <a:cubicBezTo>
                    <a:pt x="8489" y="24906"/>
                    <a:pt x="8472" y="24837"/>
                    <a:pt x="8456" y="24767"/>
                  </a:cubicBezTo>
                  <a:cubicBezTo>
                    <a:pt x="8455" y="24765"/>
                    <a:pt x="8455" y="24764"/>
                    <a:pt x="8455" y="24763"/>
                  </a:cubicBezTo>
                  <a:cubicBezTo>
                    <a:pt x="8453" y="24769"/>
                    <a:pt x="8450" y="24773"/>
                    <a:pt x="8448" y="24778"/>
                  </a:cubicBezTo>
                  <a:cubicBezTo>
                    <a:pt x="8433" y="24811"/>
                    <a:pt x="8418" y="24844"/>
                    <a:pt x="8405" y="24878"/>
                  </a:cubicBezTo>
                  <a:cubicBezTo>
                    <a:pt x="8404" y="24877"/>
                    <a:pt x="8404" y="24877"/>
                    <a:pt x="8402" y="24877"/>
                  </a:cubicBezTo>
                  <a:cubicBezTo>
                    <a:pt x="8393" y="24900"/>
                    <a:pt x="8383" y="24923"/>
                    <a:pt x="8372" y="24946"/>
                  </a:cubicBezTo>
                  <a:lnTo>
                    <a:pt x="8372" y="24946"/>
                  </a:lnTo>
                  <a:cubicBezTo>
                    <a:pt x="8373" y="24946"/>
                    <a:pt x="8373" y="24946"/>
                    <a:pt x="8373" y="24946"/>
                  </a:cubicBezTo>
                  <a:lnTo>
                    <a:pt x="8373" y="24946"/>
                  </a:lnTo>
                  <a:cubicBezTo>
                    <a:pt x="8348" y="25003"/>
                    <a:pt x="8324" y="25059"/>
                    <a:pt x="8300" y="25116"/>
                  </a:cubicBezTo>
                  <a:lnTo>
                    <a:pt x="8295" y="25126"/>
                  </a:lnTo>
                  <a:cubicBezTo>
                    <a:pt x="8255" y="25221"/>
                    <a:pt x="8211" y="25316"/>
                    <a:pt x="8170" y="25411"/>
                  </a:cubicBezTo>
                  <a:cubicBezTo>
                    <a:pt x="8170" y="25411"/>
                    <a:pt x="8170" y="25410"/>
                    <a:pt x="8170" y="25410"/>
                  </a:cubicBezTo>
                  <a:cubicBezTo>
                    <a:pt x="8168" y="25413"/>
                    <a:pt x="8167" y="25417"/>
                    <a:pt x="8166" y="25421"/>
                  </a:cubicBezTo>
                  <a:cubicBezTo>
                    <a:pt x="8166" y="25420"/>
                    <a:pt x="8166" y="25419"/>
                    <a:pt x="8166" y="25419"/>
                  </a:cubicBezTo>
                  <a:cubicBezTo>
                    <a:pt x="8163" y="25424"/>
                    <a:pt x="8161" y="25429"/>
                    <a:pt x="8160" y="25434"/>
                  </a:cubicBezTo>
                  <a:cubicBezTo>
                    <a:pt x="8160" y="25434"/>
                    <a:pt x="8160" y="25433"/>
                    <a:pt x="8160" y="25432"/>
                  </a:cubicBezTo>
                  <a:cubicBezTo>
                    <a:pt x="8158" y="25436"/>
                    <a:pt x="8157" y="25440"/>
                    <a:pt x="8154" y="25444"/>
                  </a:cubicBezTo>
                  <a:cubicBezTo>
                    <a:pt x="8154" y="25445"/>
                    <a:pt x="8153" y="25447"/>
                    <a:pt x="8153" y="25449"/>
                  </a:cubicBezTo>
                  <a:cubicBezTo>
                    <a:pt x="8113" y="25542"/>
                    <a:pt x="8075" y="25635"/>
                    <a:pt x="8035" y="25728"/>
                  </a:cubicBezTo>
                  <a:cubicBezTo>
                    <a:pt x="8038" y="25724"/>
                    <a:pt x="8039" y="25721"/>
                    <a:pt x="8041" y="25718"/>
                  </a:cubicBezTo>
                  <a:lnTo>
                    <a:pt x="8041" y="25718"/>
                  </a:lnTo>
                  <a:cubicBezTo>
                    <a:pt x="7988" y="25841"/>
                    <a:pt x="7937" y="25967"/>
                    <a:pt x="7881" y="26089"/>
                  </a:cubicBezTo>
                  <a:cubicBezTo>
                    <a:pt x="7883" y="26085"/>
                    <a:pt x="7884" y="26081"/>
                    <a:pt x="7887" y="26078"/>
                  </a:cubicBezTo>
                  <a:lnTo>
                    <a:pt x="7887" y="26078"/>
                  </a:lnTo>
                  <a:cubicBezTo>
                    <a:pt x="7878" y="26097"/>
                    <a:pt x="7868" y="26118"/>
                    <a:pt x="7860" y="26137"/>
                  </a:cubicBezTo>
                  <a:cubicBezTo>
                    <a:pt x="7856" y="26153"/>
                    <a:pt x="7850" y="26170"/>
                    <a:pt x="7846" y="26188"/>
                  </a:cubicBezTo>
                  <a:cubicBezTo>
                    <a:pt x="7844" y="26189"/>
                    <a:pt x="7844" y="26189"/>
                    <a:pt x="7843" y="26190"/>
                  </a:cubicBezTo>
                  <a:cubicBezTo>
                    <a:pt x="7841" y="26196"/>
                    <a:pt x="7840" y="26202"/>
                    <a:pt x="7838" y="26208"/>
                  </a:cubicBezTo>
                  <a:cubicBezTo>
                    <a:pt x="7828" y="26234"/>
                    <a:pt x="7819" y="26262"/>
                    <a:pt x="7812" y="26288"/>
                  </a:cubicBezTo>
                  <a:cubicBezTo>
                    <a:pt x="7785" y="26368"/>
                    <a:pt x="7754" y="26446"/>
                    <a:pt x="7720" y="26524"/>
                  </a:cubicBezTo>
                  <a:cubicBezTo>
                    <a:pt x="7688" y="26584"/>
                    <a:pt x="7657" y="26643"/>
                    <a:pt x="7623" y="26700"/>
                  </a:cubicBezTo>
                  <a:cubicBezTo>
                    <a:pt x="7578" y="26766"/>
                    <a:pt x="7531" y="26828"/>
                    <a:pt x="7481" y="26889"/>
                  </a:cubicBezTo>
                  <a:cubicBezTo>
                    <a:pt x="7437" y="26939"/>
                    <a:pt x="7393" y="26988"/>
                    <a:pt x="7345" y="27031"/>
                  </a:cubicBezTo>
                  <a:cubicBezTo>
                    <a:pt x="7326" y="27046"/>
                    <a:pt x="7308" y="27062"/>
                    <a:pt x="7290" y="27075"/>
                  </a:cubicBezTo>
                  <a:cubicBezTo>
                    <a:pt x="7276" y="27085"/>
                    <a:pt x="7261" y="27094"/>
                    <a:pt x="7246" y="27102"/>
                  </a:cubicBezTo>
                  <a:cubicBezTo>
                    <a:pt x="7238" y="27106"/>
                    <a:pt x="7232" y="27110"/>
                    <a:pt x="7224" y="27114"/>
                  </a:cubicBezTo>
                  <a:cubicBezTo>
                    <a:pt x="7214" y="27116"/>
                    <a:pt x="7206" y="27118"/>
                    <a:pt x="7198" y="27122"/>
                  </a:cubicBezTo>
                  <a:cubicBezTo>
                    <a:pt x="7189" y="27123"/>
                    <a:pt x="7180" y="27124"/>
                    <a:pt x="7172" y="27125"/>
                  </a:cubicBezTo>
                  <a:cubicBezTo>
                    <a:pt x="7166" y="27125"/>
                    <a:pt x="7161" y="27126"/>
                    <a:pt x="7154" y="27126"/>
                  </a:cubicBezTo>
                  <a:cubicBezTo>
                    <a:pt x="7159" y="27126"/>
                    <a:pt x="7164" y="27125"/>
                    <a:pt x="7169" y="27125"/>
                  </a:cubicBezTo>
                  <a:cubicBezTo>
                    <a:pt x="7172" y="27124"/>
                    <a:pt x="7175" y="27124"/>
                    <a:pt x="7178" y="27124"/>
                  </a:cubicBezTo>
                  <a:lnTo>
                    <a:pt x="7156" y="27124"/>
                  </a:lnTo>
                  <a:cubicBezTo>
                    <a:pt x="7150" y="27124"/>
                    <a:pt x="7145" y="27123"/>
                    <a:pt x="7138" y="27123"/>
                  </a:cubicBezTo>
                  <a:cubicBezTo>
                    <a:pt x="7133" y="27122"/>
                    <a:pt x="7128" y="27120"/>
                    <a:pt x="7122" y="27119"/>
                  </a:cubicBezTo>
                  <a:lnTo>
                    <a:pt x="7122" y="27119"/>
                  </a:lnTo>
                  <a:cubicBezTo>
                    <a:pt x="7124" y="27119"/>
                    <a:pt x="7125" y="27120"/>
                    <a:pt x="7126" y="27121"/>
                  </a:cubicBezTo>
                  <a:cubicBezTo>
                    <a:pt x="7125" y="27121"/>
                    <a:pt x="7123" y="27120"/>
                    <a:pt x="7122" y="27120"/>
                  </a:cubicBezTo>
                  <a:cubicBezTo>
                    <a:pt x="7120" y="27119"/>
                    <a:pt x="7119" y="27118"/>
                    <a:pt x="7117" y="27117"/>
                  </a:cubicBezTo>
                  <a:lnTo>
                    <a:pt x="7117" y="27117"/>
                  </a:lnTo>
                  <a:cubicBezTo>
                    <a:pt x="7119" y="27118"/>
                    <a:pt x="7121" y="27118"/>
                    <a:pt x="7122" y="27119"/>
                  </a:cubicBezTo>
                  <a:lnTo>
                    <a:pt x="7122" y="27119"/>
                  </a:lnTo>
                  <a:cubicBezTo>
                    <a:pt x="7120" y="27118"/>
                    <a:pt x="7117" y="27117"/>
                    <a:pt x="7115" y="27116"/>
                  </a:cubicBezTo>
                  <a:lnTo>
                    <a:pt x="7115" y="27116"/>
                  </a:lnTo>
                  <a:cubicBezTo>
                    <a:pt x="7116" y="27116"/>
                    <a:pt x="7116" y="27117"/>
                    <a:pt x="7117" y="27117"/>
                  </a:cubicBezTo>
                  <a:lnTo>
                    <a:pt x="7117" y="27117"/>
                  </a:lnTo>
                  <a:cubicBezTo>
                    <a:pt x="7116" y="27117"/>
                    <a:pt x="7114" y="27116"/>
                    <a:pt x="7113" y="27116"/>
                  </a:cubicBezTo>
                  <a:cubicBezTo>
                    <a:pt x="7103" y="27113"/>
                    <a:pt x="7095" y="27110"/>
                    <a:pt x="7086" y="27106"/>
                  </a:cubicBezTo>
                  <a:cubicBezTo>
                    <a:pt x="7076" y="27101"/>
                    <a:pt x="7066" y="27095"/>
                    <a:pt x="7055" y="27090"/>
                  </a:cubicBezTo>
                  <a:cubicBezTo>
                    <a:pt x="7051" y="27087"/>
                    <a:pt x="7047" y="27084"/>
                    <a:pt x="7043" y="27081"/>
                  </a:cubicBezTo>
                  <a:cubicBezTo>
                    <a:pt x="7037" y="27075"/>
                    <a:pt x="7031" y="27069"/>
                    <a:pt x="7026" y="27065"/>
                  </a:cubicBezTo>
                  <a:cubicBezTo>
                    <a:pt x="7020" y="27058"/>
                    <a:pt x="7014" y="27051"/>
                    <a:pt x="7010" y="27043"/>
                  </a:cubicBezTo>
                  <a:cubicBezTo>
                    <a:pt x="7006" y="27037"/>
                    <a:pt x="7003" y="27031"/>
                    <a:pt x="7001" y="27027"/>
                  </a:cubicBezTo>
                  <a:cubicBezTo>
                    <a:pt x="6985" y="26994"/>
                    <a:pt x="6972" y="26959"/>
                    <a:pt x="6959" y="26925"/>
                  </a:cubicBezTo>
                  <a:cubicBezTo>
                    <a:pt x="6952" y="26905"/>
                    <a:pt x="6947" y="26884"/>
                    <a:pt x="6940" y="26862"/>
                  </a:cubicBezTo>
                  <a:cubicBezTo>
                    <a:pt x="6932" y="26820"/>
                    <a:pt x="6924" y="26779"/>
                    <a:pt x="6918" y="26735"/>
                  </a:cubicBezTo>
                  <a:cubicBezTo>
                    <a:pt x="6918" y="26725"/>
                    <a:pt x="6917" y="26714"/>
                    <a:pt x="6917" y="26704"/>
                  </a:cubicBezTo>
                  <a:cubicBezTo>
                    <a:pt x="6915" y="26698"/>
                    <a:pt x="6914" y="26692"/>
                    <a:pt x="6911" y="26685"/>
                  </a:cubicBezTo>
                  <a:cubicBezTo>
                    <a:pt x="6900" y="26635"/>
                    <a:pt x="6891" y="26584"/>
                    <a:pt x="6883" y="26534"/>
                  </a:cubicBezTo>
                  <a:cubicBezTo>
                    <a:pt x="6872" y="26477"/>
                    <a:pt x="6863" y="26421"/>
                    <a:pt x="6855" y="26363"/>
                  </a:cubicBezTo>
                  <a:cubicBezTo>
                    <a:pt x="6847" y="26303"/>
                    <a:pt x="6843" y="26242"/>
                    <a:pt x="6840" y="26181"/>
                  </a:cubicBezTo>
                  <a:cubicBezTo>
                    <a:pt x="6837" y="26127"/>
                    <a:pt x="6839" y="26072"/>
                    <a:pt x="6839" y="26018"/>
                  </a:cubicBezTo>
                  <a:cubicBezTo>
                    <a:pt x="6839" y="25961"/>
                    <a:pt x="6839" y="25903"/>
                    <a:pt x="6844" y="25847"/>
                  </a:cubicBezTo>
                  <a:cubicBezTo>
                    <a:pt x="6853" y="25731"/>
                    <a:pt x="6866" y="25616"/>
                    <a:pt x="6874" y="25500"/>
                  </a:cubicBezTo>
                  <a:cubicBezTo>
                    <a:pt x="6874" y="25504"/>
                    <a:pt x="6874" y="25508"/>
                    <a:pt x="6874" y="25512"/>
                  </a:cubicBezTo>
                  <a:cubicBezTo>
                    <a:pt x="6876" y="25487"/>
                    <a:pt x="6877" y="25460"/>
                    <a:pt x="6879" y="25434"/>
                  </a:cubicBezTo>
                  <a:lnTo>
                    <a:pt x="6879" y="25434"/>
                  </a:lnTo>
                  <a:cubicBezTo>
                    <a:pt x="6861" y="25479"/>
                    <a:pt x="6843" y="25522"/>
                    <a:pt x="6826" y="25564"/>
                  </a:cubicBezTo>
                  <a:cubicBezTo>
                    <a:pt x="6790" y="25649"/>
                    <a:pt x="6755" y="25731"/>
                    <a:pt x="6716" y="25814"/>
                  </a:cubicBezTo>
                  <a:cubicBezTo>
                    <a:pt x="6717" y="25810"/>
                    <a:pt x="6719" y="25807"/>
                    <a:pt x="6720" y="25802"/>
                  </a:cubicBezTo>
                  <a:lnTo>
                    <a:pt x="6720" y="25802"/>
                  </a:lnTo>
                  <a:cubicBezTo>
                    <a:pt x="6611" y="26035"/>
                    <a:pt x="6483" y="26260"/>
                    <a:pt x="6345" y="26477"/>
                  </a:cubicBezTo>
                  <a:cubicBezTo>
                    <a:pt x="6312" y="26528"/>
                    <a:pt x="6280" y="26579"/>
                    <a:pt x="6248" y="26630"/>
                  </a:cubicBezTo>
                  <a:cubicBezTo>
                    <a:pt x="6212" y="26687"/>
                    <a:pt x="6172" y="26746"/>
                    <a:pt x="6121" y="26791"/>
                  </a:cubicBezTo>
                  <a:cubicBezTo>
                    <a:pt x="6121" y="26792"/>
                    <a:pt x="6120" y="26792"/>
                    <a:pt x="6119" y="26795"/>
                  </a:cubicBezTo>
                  <a:cubicBezTo>
                    <a:pt x="6077" y="26852"/>
                    <a:pt x="6034" y="26910"/>
                    <a:pt x="5989" y="26965"/>
                  </a:cubicBezTo>
                  <a:cubicBezTo>
                    <a:pt x="5953" y="27004"/>
                    <a:pt x="5918" y="27042"/>
                    <a:pt x="5880" y="27078"/>
                  </a:cubicBezTo>
                  <a:cubicBezTo>
                    <a:pt x="5857" y="27098"/>
                    <a:pt x="5835" y="27116"/>
                    <a:pt x="5811" y="27134"/>
                  </a:cubicBezTo>
                  <a:cubicBezTo>
                    <a:pt x="5810" y="27134"/>
                    <a:pt x="5809" y="27136"/>
                    <a:pt x="5807" y="27137"/>
                  </a:cubicBezTo>
                  <a:cubicBezTo>
                    <a:pt x="5791" y="27147"/>
                    <a:pt x="5775" y="27156"/>
                    <a:pt x="5758" y="27165"/>
                  </a:cubicBezTo>
                  <a:cubicBezTo>
                    <a:pt x="5747" y="27170"/>
                    <a:pt x="5735" y="27176"/>
                    <a:pt x="5722" y="27180"/>
                  </a:cubicBezTo>
                  <a:cubicBezTo>
                    <a:pt x="5714" y="27184"/>
                    <a:pt x="5704" y="27186"/>
                    <a:pt x="5695" y="27188"/>
                  </a:cubicBezTo>
                  <a:cubicBezTo>
                    <a:pt x="5678" y="27192"/>
                    <a:pt x="5659" y="27194"/>
                    <a:pt x="5642" y="27197"/>
                  </a:cubicBezTo>
                  <a:lnTo>
                    <a:pt x="5613" y="27197"/>
                  </a:lnTo>
                  <a:cubicBezTo>
                    <a:pt x="5605" y="27197"/>
                    <a:pt x="5596" y="27196"/>
                    <a:pt x="5588" y="27195"/>
                  </a:cubicBezTo>
                  <a:cubicBezTo>
                    <a:pt x="5579" y="27193"/>
                    <a:pt x="5570" y="27190"/>
                    <a:pt x="5561" y="27188"/>
                  </a:cubicBezTo>
                  <a:cubicBezTo>
                    <a:pt x="5556" y="27186"/>
                    <a:pt x="5551" y="27185"/>
                    <a:pt x="5545" y="27181"/>
                  </a:cubicBezTo>
                  <a:cubicBezTo>
                    <a:pt x="5537" y="27178"/>
                    <a:pt x="5529" y="27173"/>
                    <a:pt x="5522" y="27169"/>
                  </a:cubicBezTo>
                  <a:cubicBezTo>
                    <a:pt x="5503" y="27156"/>
                    <a:pt x="5484" y="27141"/>
                    <a:pt x="5466" y="27128"/>
                  </a:cubicBezTo>
                  <a:cubicBezTo>
                    <a:pt x="5452" y="27114"/>
                    <a:pt x="5439" y="27101"/>
                    <a:pt x="5426" y="27086"/>
                  </a:cubicBezTo>
                  <a:cubicBezTo>
                    <a:pt x="5413" y="27073"/>
                    <a:pt x="5402" y="27059"/>
                    <a:pt x="5392" y="27044"/>
                  </a:cubicBezTo>
                  <a:cubicBezTo>
                    <a:pt x="5380" y="27026"/>
                    <a:pt x="5370" y="27007"/>
                    <a:pt x="5358" y="26988"/>
                  </a:cubicBezTo>
                  <a:cubicBezTo>
                    <a:pt x="5337" y="26947"/>
                    <a:pt x="5318" y="26903"/>
                    <a:pt x="5301" y="26861"/>
                  </a:cubicBezTo>
                  <a:cubicBezTo>
                    <a:pt x="5290" y="26829"/>
                    <a:pt x="5281" y="26796"/>
                    <a:pt x="5272" y="26764"/>
                  </a:cubicBezTo>
                  <a:cubicBezTo>
                    <a:pt x="5262" y="26717"/>
                    <a:pt x="5256" y="26670"/>
                    <a:pt x="5250" y="26623"/>
                  </a:cubicBezTo>
                  <a:lnTo>
                    <a:pt x="5250" y="26622"/>
                  </a:lnTo>
                  <a:cubicBezTo>
                    <a:pt x="5250" y="26621"/>
                    <a:pt x="5250" y="26620"/>
                    <a:pt x="5250" y="26619"/>
                  </a:cubicBezTo>
                  <a:cubicBezTo>
                    <a:pt x="5249" y="26596"/>
                    <a:pt x="5248" y="26573"/>
                    <a:pt x="5248" y="26550"/>
                  </a:cubicBezTo>
                  <a:cubicBezTo>
                    <a:pt x="5248" y="26549"/>
                    <a:pt x="5248" y="26549"/>
                    <a:pt x="5246" y="26548"/>
                  </a:cubicBezTo>
                  <a:cubicBezTo>
                    <a:pt x="5243" y="26512"/>
                    <a:pt x="5241" y="26477"/>
                    <a:pt x="5237" y="26441"/>
                  </a:cubicBezTo>
                  <a:cubicBezTo>
                    <a:pt x="5235" y="26408"/>
                    <a:pt x="5235" y="26374"/>
                    <a:pt x="5236" y="26341"/>
                  </a:cubicBezTo>
                  <a:cubicBezTo>
                    <a:pt x="5232" y="26296"/>
                    <a:pt x="5228" y="26252"/>
                    <a:pt x="5226" y="26207"/>
                  </a:cubicBezTo>
                  <a:cubicBezTo>
                    <a:pt x="5222" y="26134"/>
                    <a:pt x="5227" y="26059"/>
                    <a:pt x="5228" y="25986"/>
                  </a:cubicBezTo>
                  <a:cubicBezTo>
                    <a:pt x="5229" y="25918"/>
                    <a:pt x="5229" y="25848"/>
                    <a:pt x="5235" y="25779"/>
                  </a:cubicBezTo>
                  <a:cubicBezTo>
                    <a:pt x="5242" y="25703"/>
                    <a:pt x="5252" y="25627"/>
                    <a:pt x="5265" y="25552"/>
                  </a:cubicBezTo>
                  <a:cubicBezTo>
                    <a:pt x="5276" y="25480"/>
                    <a:pt x="5289" y="25408"/>
                    <a:pt x="5302" y="25336"/>
                  </a:cubicBezTo>
                  <a:lnTo>
                    <a:pt x="5302" y="25336"/>
                  </a:lnTo>
                  <a:cubicBezTo>
                    <a:pt x="5240" y="25432"/>
                    <a:pt x="5181" y="25530"/>
                    <a:pt x="5121" y="25626"/>
                  </a:cubicBezTo>
                  <a:cubicBezTo>
                    <a:pt x="5093" y="25670"/>
                    <a:pt x="5065" y="25713"/>
                    <a:pt x="5039" y="25758"/>
                  </a:cubicBezTo>
                  <a:cubicBezTo>
                    <a:pt x="5007" y="25814"/>
                    <a:pt x="4977" y="25870"/>
                    <a:pt x="4947" y="25927"/>
                  </a:cubicBezTo>
                  <a:cubicBezTo>
                    <a:pt x="4918" y="25978"/>
                    <a:pt x="4889" y="26027"/>
                    <a:pt x="4857" y="26077"/>
                  </a:cubicBezTo>
                  <a:cubicBezTo>
                    <a:pt x="4827" y="26122"/>
                    <a:pt x="4792" y="26167"/>
                    <a:pt x="4762" y="26213"/>
                  </a:cubicBezTo>
                  <a:cubicBezTo>
                    <a:pt x="4701" y="26304"/>
                    <a:pt x="4645" y="26397"/>
                    <a:pt x="4584" y="26489"/>
                  </a:cubicBezTo>
                  <a:cubicBezTo>
                    <a:pt x="4555" y="26536"/>
                    <a:pt x="4525" y="26584"/>
                    <a:pt x="4494" y="26631"/>
                  </a:cubicBezTo>
                  <a:cubicBezTo>
                    <a:pt x="4464" y="26675"/>
                    <a:pt x="4433" y="26717"/>
                    <a:pt x="4401" y="26759"/>
                  </a:cubicBezTo>
                  <a:cubicBezTo>
                    <a:pt x="4387" y="26776"/>
                    <a:pt x="4372" y="26792"/>
                    <a:pt x="4356" y="26810"/>
                  </a:cubicBezTo>
                  <a:cubicBezTo>
                    <a:pt x="4334" y="26834"/>
                    <a:pt x="4311" y="26858"/>
                    <a:pt x="4282" y="26874"/>
                  </a:cubicBezTo>
                  <a:cubicBezTo>
                    <a:pt x="4281" y="26875"/>
                    <a:pt x="4279" y="26875"/>
                    <a:pt x="4279" y="26876"/>
                  </a:cubicBezTo>
                  <a:cubicBezTo>
                    <a:pt x="4255" y="26900"/>
                    <a:pt x="4232" y="26924"/>
                    <a:pt x="4207" y="26947"/>
                  </a:cubicBezTo>
                  <a:cubicBezTo>
                    <a:pt x="4178" y="26972"/>
                    <a:pt x="4150" y="26994"/>
                    <a:pt x="4121" y="27018"/>
                  </a:cubicBezTo>
                  <a:cubicBezTo>
                    <a:pt x="4100" y="27031"/>
                    <a:pt x="4078" y="27045"/>
                    <a:pt x="4054" y="27058"/>
                  </a:cubicBezTo>
                  <a:cubicBezTo>
                    <a:pt x="4046" y="27062"/>
                    <a:pt x="4039" y="27066"/>
                    <a:pt x="4031" y="27068"/>
                  </a:cubicBezTo>
                  <a:cubicBezTo>
                    <a:pt x="4010" y="27076"/>
                    <a:pt x="3989" y="27082"/>
                    <a:pt x="3967" y="27087"/>
                  </a:cubicBezTo>
                  <a:cubicBezTo>
                    <a:pt x="3943" y="27092"/>
                    <a:pt x="3918" y="27097"/>
                    <a:pt x="3895" y="27100"/>
                  </a:cubicBezTo>
                  <a:cubicBezTo>
                    <a:pt x="3871" y="27101"/>
                    <a:pt x="3849" y="27101"/>
                    <a:pt x="3827" y="27101"/>
                  </a:cubicBezTo>
                  <a:cubicBezTo>
                    <a:pt x="3818" y="27100"/>
                    <a:pt x="3810" y="27099"/>
                    <a:pt x="3802" y="27098"/>
                  </a:cubicBezTo>
                  <a:cubicBezTo>
                    <a:pt x="3797" y="27097"/>
                    <a:pt x="3791" y="27095"/>
                    <a:pt x="3785" y="27094"/>
                  </a:cubicBezTo>
                  <a:cubicBezTo>
                    <a:pt x="3783" y="27093"/>
                    <a:pt x="3779" y="27092"/>
                    <a:pt x="3777" y="27091"/>
                  </a:cubicBezTo>
                  <a:cubicBezTo>
                    <a:pt x="3774" y="27090"/>
                    <a:pt x="3771" y="27089"/>
                    <a:pt x="3769" y="27087"/>
                  </a:cubicBezTo>
                  <a:cubicBezTo>
                    <a:pt x="3767" y="27086"/>
                    <a:pt x="3766" y="27084"/>
                    <a:pt x="3764" y="27084"/>
                  </a:cubicBezTo>
                  <a:cubicBezTo>
                    <a:pt x="3761" y="27081"/>
                    <a:pt x="3758" y="27077"/>
                    <a:pt x="3754" y="27074"/>
                  </a:cubicBezTo>
                  <a:cubicBezTo>
                    <a:pt x="3752" y="27070"/>
                    <a:pt x="3748" y="27067"/>
                    <a:pt x="3746" y="27063"/>
                  </a:cubicBezTo>
                  <a:cubicBezTo>
                    <a:pt x="3743" y="27060"/>
                    <a:pt x="3742" y="27055"/>
                    <a:pt x="3738" y="27051"/>
                  </a:cubicBezTo>
                  <a:cubicBezTo>
                    <a:pt x="3737" y="27046"/>
                    <a:pt x="3735" y="27041"/>
                    <a:pt x="3732" y="27036"/>
                  </a:cubicBezTo>
                  <a:cubicBezTo>
                    <a:pt x="3727" y="27021"/>
                    <a:pt x="3723" y="27007"/>
                    <a:pt x="3720" y="26993"/>
                  </a:cubicBezTo>
                  <a:cubicBezTo>
                    <a:pt x="3716" y="26977"/>
                    <a:pt x="3715" y="26961"/>
                    <a:pt x="3713" y="26945"/>
                  </a:cubicBezTo>
                  <a:cubicBezTo>
                    <a:pt x="3697" y="26900"/>
                    <a:pt x="3690" y="26854"/>
                    <a:pt x="3683" y="26807"/>
                  </a:cubicBezTo>
                  <a:cubicBezTo>
                    <a:pt x="3673" y="26726"/>
                    <a:pt x="3667" y="26646"/>
                    <a:pt x="3664" y="26565"/>
                  </a:cubicBezTo>
                  <a:cubicBezTo>
                    <a:pt x="3662" y="26476"/>
                    <a:pt x="3660" y="26389"/>
                    <a:pt x="3662" y="26301"/>
                  </a:cubicBezTo>
                  <a:cubicBezTo>
                    <a:pt x="3664" y="26208"/>
                    <a:pt x="3671" y="26114"/>
                    <a:pt x="3679" y="26023"/>
                  </a:cubicBezTo>
                  <a:cubicBezTo>
                    <a:pt x="3686" y="25936"/>
                    <a:pt x="3696" y="25849"/>
                    <a:pt x="3702" y="25762"/>
                  </a:cubicBezTo>
                  <a:cubicBezTo>
                    <a:pt x="3707" y="25664"/>
                    <a:pt x="3720" y="25568"/>
                    <a:pt x="3738" y="25472"/>
                  </a:cubicBezTo>
                  <a:cubicBezTo>
                    <a:pt x="3755" y="25381"/>
                    <a:pt x="3773" y="25291"/>
                    <a:pt x="3791" y="25202"/>
                  </a:cubicBezTo>
                  <a:lnTo>
                    <a:pt x="3791" y="25202"/>
                  </a:lnTo>
                  <a:cubicBezTo>
                    <a:pt x="3729" y="25296"/>
                    <a:pt x="3670" y="25391"/>
                    <a:pt x="3607" y="25483"/>
                  </a:cubicBezTo>
                  <a:cubicBezTo>
                    <a:pt x="3537" y="25587"/>
                    <a:pt x="3465" y="25688"/>
                    <a:pt x="3397" y="25793"/>
                  </a:cubicBezTo>
                  <a:cubicBezTo>
                    <a:pt x="3364" y="25845"/>
                    <a:pt x="3333" y="25898"/>
                    <a:pt x="3301" y="25950"/>
                  </a:cubicBezTo>
                  <a:cubicBezTo>
                    <a:pt x="3268" y="26001"/>
                    <a:pt x="3235" y="26053"/>
                    <a:pt x="3202" y="26104"/>
                  </a:cubicBezTo>
                  <a:cubicBezTo>
                    <a:pt x="3156" y="26178"/>
                    <a:pt x="3113" y="26255"/>
                    <a:pt x="3061" y="26327"/>
                  </a:cubicBezTo>
                  <a:cubicBezTo>
                    <a:pt x="3034" y="26367"/>
                    <a:pt x="3003" y="26405"/>
                    <a:pt x="2976" y="26444"/>
                  </a:cubicBezTo>
                  <a:cubicBezTo>
                    <a:pt x="2963" y="26461"/>
                    <a:pt x="2950" y="26478"/>
                    <a:pt x="2939" y="26495"/>
                  </a:cubicBezTo>
                  <a:cubicBezTo>
                    <a:pt x="2921" y="26526"/>
                    <a:pt x="2902" y="26557"/>
                    <a:pt x="2884" y="26587"/>
                  </a:cubicBezTo>
                  <a:cubicBezTo>
                    <a:pt x="2833" y="26664"/>
                    <a:pt x="2780" y="26741"/>
                    <a:pt x="2722" y="26812"/>
                  </a:cubicBezTo>
                  <a:cubicBezTo>
                    <a:pt x="2695" y="26842"/>
                    <a:pt x="2668" y="26869"/>
                    <a:pt x="2640" y="26895"/>
                  </a:cubicBezTo>
                  <a:cubicBezTo>
                    <a:pt x="2614" y="26918"/>
                    <a:pt x="2587" y="26940"/>
                    <a:pt x="2557" y="26961"/>
                  </a:cubicBezTo>
                  <a:cubicBezTo>
                    <a:pt x="2525" y="26981"/>
                    <a:pt x="2493" y="27001"/>
                    <a:pt x="2459" y="27019"/>
                  </a:cubicBezTo>
                  <a:cubicBezTo>
                    <a:pt x="2431" y="27031"/>
                    <a:pt x="2404" y="27044"/>
                    <a:pt x="2375" y="27055"/>
                  </a:cubicBezTo>
                  <a:cubicBezTo>
                    <a:pt x="2363" y="27060"/>
                    <a:pt x="2350" y="27063"/>
                    <a:pt x="2337" y="27067"/>
                  </a:cubicBezTo>
                  <a:cubicBezTo>
                    <a:pt x="2326" y="27069"/>
                    <a:pt x="2312" y="27073"/>
                    <a:pt x="2300" y="27074"/>
                  </a:cubicBezTo>
                  <a:cubicBezTo>
                    <a:pt x="2292" y="27074"/>
                    <a:pt x="2284" y="27074"/>
                    <a:pt x="2276" y="27075"/>
                  </a:cubicBezTo>
                  <a:cubicBezTo>
                    <a:pt x="2265" y="27074"/>
                    <a:pt x="2255" y="27074"/>
                    <a:pt x="2244" y="27073"/>
                  </a:cubicBezTo>
                  <a:cubicBezTo>
                    <a:pt x="2231" y="27070"/>
                    <a:pt x="2220" y="27067"/>
                    <a:pt x="2207" y="27063"/>
                  </a:cubicBezTo>
                  <a:cubicBezTo>
                    <a:pt x="2199" y="27060"/>
                    <a:pt x="2191" y="27058"/>
                    <a:pt x="2184" y="27054"/>
                  </a:cubicBezTo>
                  <a:cubicBezTo>
                    <a:pt x="2174" y="27049"/>
                    <a:pt x="2164" y="27044"/>
                    <a:pt x="2154" y="27038"/>
                  </a:cubicBezTo>
                  <a:cubicBezTo>
                    <a:pt x="2137" y="27026"/>
                    <a:pt x="2120" y="27013"/>
                    <a:pt x="2104" y="26999"/>
                  </a:cubicBezTo>
                  <a:cubicBezTo>
                    <a:pt x="2093" y="26989"/>
                    <a:pt x="2082" y="26979"/>
                    <a:pt x="2072" y="26967"/>
                  </a:cubicBezTo>
                  <a:cubicBezTo>
                    <a:pt x="2069" y="26963"/>
                    <a:pt x="2066" y="26959"/>
                    <a:pt x="2063" y="26956"/>
                  </a:cubicBezTo>
                  <a:cubicBezTo>
                    <a:pt x="2062" y="26953"/>
                    <a:pt x="2061" y="26950"/>
                    <a:pt x="2058" y="26947"/>
                  </a:cubicBezTo>
                  <a:lnTo>
                    <a:pt x="2058" y="26946"/>
                  </a:lnTo>
                  <a:cubicBezTo>
                    <a:pt x="2044" y="26937"/>
                    <a:pt x="2031" y="26922"/>
                    <a:pt x="2018" y="26907"/>
                  </a:cubicBezTo>
                  <a:cubicBezTo>
                    <a:pt x="1992" y="26876"/>
                    <a:pt x="1977" y="26840"/>
                    <a:pt x="1965" y="26802"/>
                  </a:cubicBezTo>
                  <a:cubicBezTo>
                    <a:pt x="1954" y="26766"/>
                    <a:pt x="1948" y="26730"/>
                    <a:pt x="1941" y="26693"/>
                  </a:cubicBezTo>
                  <a:cubicBezTo>
                    <a:pt x="1933" y="26651"/>
                    <a:pt x="1926" y="26607"/>
                    <a:pt x="1921" y="26565"/>
                  </a:cubicBezTo>
                  <a:cubicBezTo>
                    <a:pt x="1912" y="26472"/>
                    <a:pt x="1910" y="26380"/>
                    <a:pt x="1909" y="26287"/>
                  </a:cubicBezTo>
                  <a:cubicBezTo>
                    <a:pt x="1909" y="26241"/>
                    <a:pt x="1906" y="26197"/>
                    <a:pt x="1905" y="26151"/>
                  </a:cubicBezTo>
                  <a:cubicBezTo>
                    <a:pt x="1905" y="26101"/>
                    <a:pt x="1907" y="26050"/>
                    <a:pt x="1911" y="26000"/>
                  </a:cubicBezTo>
                  <a:cubicBezTo>
                    <a:pt x="1916" y="25906"/>
                    <a:pt x="1927" y="25814"/>
                    <a:pt x="1941" y="25721"/>
                  </a:cubicBezTo>
                  <a:cubicBezTo>
                    <a:pt x="1950" y="25658"/>
                    <a:pt x="1964" y="25595"/>
                    <a:pt x="1976" y="25531"/>
                  </a:cubicBezTo>
                  <a:cubicBezTo>
                    <a:pt x="1980" y="25517"/>
                    <a:pt x="1982" y="25504"/>
                    <a:pt x="1985" y="25489"/>
                  </a:cubicBezTo>
                  <a:lnTo>
                    <a:pt x="1985" y="25489"/>
                  </a:lnTo>
                  <a:cubicBezTo>
                    <a:pt x="1960" y="25532"/>
                    <a:pt x="1933" y="25574"/>
                    <a:pt x="1905" y="25615"/>
                  </a:cubicBezTo>
                  <a:cubicBezTo>
                    <a:pt x="1865" y="25675"/>
                    <a:pt x="1823" y="25736"/>
                    <a:pt x="1784" y="25798"/>
                  </a:cubicBezTo>
                  <a:cubicBezTo>
                    <a:pt x="1763" y="25827"/>
                    <a:pt x="1745" y="25858"/>
                    <a:pt x="1727" y="25889"/>
                  </a:cubicBezTo>
                  <a:cubicBezTo>
                    <a:pt x="1720" y="25902"/>
                    <a:pt x="1712" y="25915"/>
                    <a:pt x="1704" y="25929"/>
                  </a:cubicBezTo>
                  <a:cubicBezTo>
                    <a:pt x="1694" y="25945"/>
                    <a:pt x="1685" y="25962"/>
                    <a:pt x="1674" y="25978"/>
                  </a:cubicBezTo>
                  <a:cubicBezTo>
                    <a:pt x="1603" y="26103"/>
                    <a:pt x="1535" y="26229"/>
                    <a:pt x="1460" y="26351"/>
                  </a:cubicBezTo>
                  <a:cubicBezTo>
                    <a:pt x="1447" y="26375"/>
                    <a:pt x="1432" y="26398"/>
                    <a:pt x="1415" y="26421"/>
                  </a:cubicBezTo>
                  <a:cubicBezTo>
                    <a:pt x="1383" y="26484"/>
                    <a:pt x="1348" y="26545"/>
                    <a:pt x="1309" y="26605"/>
                  </a:cubicBezTo>
                  <a:cubicBezTo>
                    <a:pt x="1280" y="26651"/>
                    <a:pt x="1248" y="26695"/>
                    <a:pt x="1212" y="26736"/>
                  </a:cubicBezTo>
                  <a:cubicBezTo>
                    <a:pt x="1185" y="26768"/>
                    <a:pt x="1156" y="26798"/>
                    <a:pt x="1125" y="26826"/>
                  </a:cubicBezTo>
                  <a:cubicBezTo>
                    <a:pt x="1101" y="26846"/>
                    <a:pt x="1078" y="26865"/>
                    <a:pt x="1053" y="26882"/>
                  </a:cubicBezTo>
                  <a:cubicBezTo>
                    <a:pt x="1042" y="26890"/>
                    <a:pt x="1029" y="26898"/>
                    <a:pt x="1016" y="26905"/>
                  </a:cubicBezTo>
                  <a:cubicBezTo>
                    <a:pt x="997" y="26914"/>
                    <a:pt x="979" y="26922"/>
                    <a:pt x="960" y="26929"/>
                  </a:cubicBezTo>
                  <a:cubicBezTo>
                    <a:pt x="949" y="26931"/>
                    <a:pt x="940" y="26934"/>
                    <a:pt x="930" y="26937"/>
                  </a:cubicBezTo>
                  <a:cubicBezTo>
                    <a:pt x="910" y="26941"/>
                    <a:pt x="891" y="26945"/>
                    <a:pt x="870" y="26946"/>
                  </a:cubicBezTo>
                  <a:cubicBezTo>
                    <a:pt x="851" y="26947"/>
                    <a:pt x="833" y="26947"/>
                    <a:pt x="813" y="26948"/>
                  </a:cubicBezTo>
                  <a:cubicBezTo>
                    <a:pt x="773" y="26945"/>
                    <a:pt x="733" y="26941"/>
                    <a:pt x="693" y="26935"/>
                  </a:cubicBezTo>
                  <a:cubicBezTo>
                    <a:pt x="677" y="26932"/>
                    <a:pt x="661" y="26929"/>
                    <a:pt x="645" y="26924"/>
                  </a:cubicBezTo>
                  <a:cubicBezTo>
                    <a:pt x="627" y="26917"/>
                    <a:pt x="609" y="26909"/>
                    <a:pt x="590" y="26902"/>
                  </a:cubicBezTo>
                  <a:cubicBezTo>
                    <a:pt x="579" y="26895"/>
                    <a:pt x="566" y="26890"/>
                    <a:pt x="555" y="26882"/>
                  </a:cubicBezTo>
                  <a:cubicBezTo>
                    <a:pt x="547" y="26876"/>
                    <a:pt x="539" y="26870"/>
                    <a:pt x="531" y="26863"/>
                  </a:cubicBezTo>
                  <a:cubicBezTo>
                    <a:pt x="526" y="26859"/>
                    <a:pt x="520" y="26853"/>
                    <a:pt x="516" y="26848"/>
                  </a:cubicBezTo>
                  <a:cubicBezTo>
                    <a:pt x="501" y="26831"/>
                    <a:pt x="488" y="26814"/>
                    <a:pt x="475" y="26797"/>
                  </a:cubicBezTo>
                  <a:cubicBezTo>
                    <a:pt x="461" y="26775"/>
                    <a:pt x="448" y="26752"/>
                    <a:pt x="436" y="26730"/>
                  </a:cubicBezTo>
                  <a:cubicBezTo>
                    <a:pt x="427" y="26712"/>
                    <a:pt x="420" y="26695"/>
                    <a:pt x="413" y="26677"/>
                  </a:cubicBezTo>
                  <a:cubicBezTo>
                    <a:pt x="407" y="26659"/>
                    <a:pt x="402" y="26639"/>
                    <a:pt x="396" y="26620"/>
                  </a:cubicBezTo>
                  <a:cubicBezTo>
                    <a:pt x="392" y="26606"/>
                    <a:pt x="391" y="26591"/>
                    <a:pt x="389" y="26577"/>
                  </a:cubicBezTo>
                  <a:cubicBezTo>
                    <a:pt x="387" y="26556"/>
                    <a:pt x="387" y="26533"/>
                    <a:pt x="387" y="26511"/>
                  </a:cubicBezTo>
                  <a:cubicBezTo>
                    <a:pt x="390" y="26464"/>
                    <a:pt x="397" y="26417"/>
                    <a:pt x="405" y="26371"/>
                  </a:cubicBezTo>
                  <a:cubicBezTo>
                    <a:pt x="422" y="26295"/>
                    <a:pt x="442" y="26220"/>
                    <a:pt x="464" y="26145"/>
                  </a:cubicBezTo>
                  <a:cubicBezTo>
                    <a:pt x="526" y="25959"/>
                    <a:pt x="599" y="25777"/>
                    <a:pt x="668" y="25594"/>
                  </a:cubicBezTo>
                  <a:cubicBezTo>
                    <a:pt x="739" y="25404"/>
                    <a:pt x="809" y="25213"/>
                    <a:pt x="875" y="25022"/>
                  </a:cubicBezTo>
                  <a:cubicBezTo>
                    <a:pt x="939" y="24843"/>
                    <a:pt x="1009" y="24666"/>
                    <a:pt x="1076" y="24487"/>
                  </a:cubicBezTo>
                  <a:cubicBezTo>
                    <a:pt x="1147" y="24302"/>
                    <a:pt x="1218" y="24117"/>
                    <a:pt x="1281" y="23928"/>
                  </a:cubicBezTo>
                  <a:cubicBezTo>
                    <a:pt x="1341" y="23745"/>
                    <a:pt x="1398" y="23560"/>
                    <a:pt x="1465" y="23379"/>
                  </a:cubicBezTo>
                  <a:cubicBezTo>
                    <a:pt x="1608" y="22996"/>
                    <a:pt x="1757" y="22615"/>
                    <a:pt x="1893" y="22231"/>
                  </a:cubicBezTo>
                  <a:cubicBezTo>
                    <a:pt x="1957" y="22047"/>
                    <a:pt x="2018" y="21863"/>
                    <a:pt x="2087" y="21681"/>
                  </a:cubicBezTo>
                  <a:cubicBezTo>
                    <a:pt x="2160" y="21491"/>
                    <a:pt x="2235" y="21300"/>
                    <a:pt x="2307" y="21109"/>
                  </a:cubicBezTo>
                  <a:cubicBezTo>
                    <a:pt x="2584" y="20374"/>
                    <a:pt x="2854" y="19634"/>
                    <a:pt x="3138" y="18900"/>
                  </a:cubicBezTo>
                  <a:cubicBezTo>
                    <a:pt x="3284" y="18521"/>
                    <a:pt x="3431" y="18141"/>
                    <a:pt x="3558" y="17754"/>
                  </a:cubicBezTo>
                  <a:cubicBezTo>
                    <a:pt x="3616" y="17576"/>
                    <a:pt x="3675" y="17397"/>
                    <a:pt x="3738" y="17219"/>
                  </a:cubicBezTo>
                  <a:cubicBezTo>
                    <a:pt x="3795" y="17063"/>
                    <a:pt x="3856" y="16906"/>
                    <a:pt x="3917" y="16749"/>
                  </a:cubicBezTo>
                  <a:cubicBezTo>
                    <a:pt x="4041" y="16741"/>
                    <a:pt x="4166" y="16686"/>
                    <a:pt x="4268" y="16617"/>
                  </a:cubicBezTo>
                  <a:cubicBezTo>
                    <a:pt x="4335" y="16571"/>
                    <a:pt x="4393" y="16516"/>
                    <a:pt x="4452" y="16460"/>
                  </a:cubicBezTo>
                  <a:cubicBezTo>
                    <a:pt x="4552" y="16363"/>
                    <a:pt x="4636" y="16244"/>
                    <a:pt x="4704" y="16122"/>
                  </a:cubicBezTo>
                  <a:cubicBezTo>
                    <a:pt x="4715" y="16101"/>
                    <a:pt x="4726" y="16082"/>
                    <a:pt x="4736" y="16061"/>
                  </a:cubicBezTo>
                  <a:cubicBezTo>
                    <a:pt x="4774" y="16183"/>
                    <a:pt x="4835" y="16300"/>
                    <a:pt x="4921" y="16395"/>
                  </a:cubicBezTo>
                  <a:cubicBezTo>
                    <a:pt x="5006" y="16492"/>
                    <a:pt x="5115" y="16561"/>
                    <a:pt x="5230" y="16619"/>
                  </a:cubicBezTo>
                  <a:cubicBezTo>
                    <a:pt x="5341" y="16675"/>
                    <a:pt x="5464" y="16706"/>
                    <a:pt x="5587" y="16706"/>
                  </a:cubicBezTo>
                  <a:cubicBezTo>
                    <a:pt x="5669" y="16706"/>
                    <a:pt x="5750" y="16692"/>
                    <a:pt x="5828" y="16664"/>
                  </a:cubicBezTo>
                  <a:cubicBezTo>
                    <a:pt x="5939" y="16624"/>
                    <a:pt x="6045" y="16569"/>
                    <a:pt x="6129" y="16486"/>
                  </a:cubicBezTo>
                  <a:cubicBezTo>
                    <a:pt x="6198" y="16420"/>
                    <a:pt x="6250" y="16342"/>
                    <a:pt x="6301" y="16262"/>
                  </a:cubicBezTo>
                  <a:cubicBezTo>
                    <a:pt x="6326" y="16222"/>
                    <a:pt x="6349" y="16182"/>
                    <a:pt x="6372" y="16141"/>
                  </a:cubicBezTo>
                  <a:cubicBezTo>
                    <a:pt x="6392" y="16207"/>
                    <a:pt x="6420" y="16271"/>
                    <a:pt x="6459" y="16332"/>
                  </a:cubicBezTo>
                  <a:cubicBezTo>
                    <a:pt x="6534" y="16452"/>
                    <a:pt x="6630" y="16553"/>
                    <a:pt x="6760" y="16612"/>
                  </a:cubicBezTo>
                  <a:cubicBezTo>
                    <a:pt x="6840" y="16650"/>
                    <a:pt x="6922" y="16684"/>
                    <a:pt x="7012" y="16684"/>
                  </a:cubicBezTo>
                  <a:cubicBezTo>
                    <a:pt x="7015" y="16684"/>
                    <a:pt x="7018" y="16684"/>
                    <a:pt x="7021" y="16684"/>
                  </a:cubicBezTo>
                  <a:cubicBezTo>
                    <a:pt x="7127" y="16682"/>
                    <a:pt x="7237" y="16651"/>
                    <a:pt x="7326" y="16595"/>
                  </a:cubicBezTo>
                  <a:cubicBezTo>
                    <a:pt x="7397" y="16550"/>
                    <a:pt x="7462" y="16493"/>
                    <a:pt x="7519" y="16430"/>
                  </a:cubicBezTo>
                  <a:cubicBezTo>
                    <a:pt x="7549" y="16393"/>
                    <a:pt x="7583" y="16356"/>
                    <a:pt x="7609" y="16315"/>
                  </a:cubicBezTo>
                  <a:cubicBezTo>
                    <a:pt x="7623" y="16294"/>
                    <a:pt x="7635" y="16274"/>
                    <a:pt x="7648" y="16252"/>
                  </a:cubicBezTo>
                  <a:cubicBezTo>
                    <a:pt x="7663" y="16214"/>
                    <a:pt x="7677" y="16175"/>
                    <a:pt x="7693" y="16138"/>
                  </a:cubicBezTo>
                  <a:lnTo>
                    <a:pt x="7693" y="16138"/>
                  </a:lnTo>
                  <a:cubicBezTo>
                    <a:pt x="7693" y="16138"/>
                    <a:pt x="7693" y="16138"/>
                    <a:pt x="7693" y="16138"/>
                  </a:cubicBezTo>
                  <a:lnTo>
                    <a:pt x="7693" y="16138"/>
                  </a:lnTo>
                  <a:cubicBezTo>
                    <a:pt x="7716" y="16080"/>
                    <a:pt x="7735" y="16020"/>
                    <a:pt x="7752" y="15960"/>
                  </a:cubicBezTo>
                  <a:cubicBezTo>
                    <a:pt x="7788" y="15831"/>
                    <a:pt x="7827" y="15702"/>
                    <a:pt x="7859" y="15573"/>
                  </a:cubicBezTo>
                  <a:cubicBezTo>
                    <a:pt x="7891" y="15440"/>
                    <a:pt x="7920" y="15306"/>
                    <a:pt x="7947" y="15171"/>
                  </a:cubicBezTo>
                  <a:cubicBezTo>
                    <a:pt x="7947" y="15174"/>
                    <a:pt x="7947" y="15175"/>
                    <a:pt x="7947" y="15176"/>
                  </a:cubicBezTo>
                  <a:cubicBezTo>
                    <a:pt x="7961" y="15103"/>
                    <a:pt x="7972" y="15030"/>
                    <a:pt x="7988" y="14956"/>
                  </a:cubicBezTo>
                  <a:cubicBezTo>
                    <a:pt x="8004" y="14880"/>
                    <a:pt x="8030" y="14803"/>
                    <a:pt x="8051" y="14728"/>
                  </a:cubicBezTo>
                  <a:lnTo>
                    <a:pt x="8050" y="14728"/>
                  </a:lnTo>
                  <a:cubicBezTo>
                    <a:pt x="8074" y="14644"/>
                    <a:pt x="8095" y="14558"/>
                    <a:pt x="8113" y="14473"/>
                  </a:cubicBezTo>
                  <a:cubicBezTo>
                    <a:pt x="8121" y="14419"/>
                    <a:pt x="8129" y="14364"/>
                    <a:pt x="8137" y="14310"/>
                  </a:cubicBezTo>
                  <a:cubicBezTo>
                    <a:pt x="8129" y="14306"/>
                    <a:pt x="8121" y="14302"/>
                    <a:pt x="8113" y="14299"/>
                  </a:cubicBezTo>
                  <a:lnTo>
                    <a:pt x="8112" y="14299"/>
                  </a:lnTo>
                  <a:cubicBezTo>
                    <a:pt x="8069" y="14399"/>
                    <a:pt x="8024" y="14500"/>
                    <a:pt x="7978" y="14600"/>
                  </a:cubicBezTo>
                  <a:cubicBezTo>
                    <a:pt x="7962" y="14634"/>
                    <a:pt x="7947" y="14669"/>
                    <a:pt x="7931" y="14702"/>
                  </a:cubicBezTo>
                  <a:cubicBezTo>
                    <a:pt x="7924" y="14720"/>
                    <a:pt x="7916" y="14736"/>
                    <a:pt x="7908" y="14753"/>
                  </a:cubicBezTo>
                  <a:cubicBezTo>
                    <a:pt x="7902" y="14769"/>
                    <a:pt x="7894" y="14785"/>
                    <a:pt x="7886" y="14801"/>
                  </a:cubicBezTo>
                  <a:cubicBezTo>
                    <a:pt x="7872" y="14831"/>
                    <a:pt x="7859" y="14861"/>
                    <a:pt x="7845" y="14891"/>
                  </a:cubicBezTo>
                  <a:lnTo>
                    <a:pt x="7845" y="14891"/>
                  </a:lnTo>
                  <a:cubicBezTo>
                    <a:pt x="7846" y="14890"/>
                    <a:pt x="7846" y="14889"/>
                    <a:pt x="7847" y="14888"/>
                  </a:cubicBezTo>
                  <a:lnTo>
                    <a:pt x="7847" y="14888"/>
                  </a:lnTo>
                  <a:cubicBezTo>
                    <a:pt x="7788" y="15022"/>
                    <a:pt x="7735" y="15155"/>
                    <a:pt x="7679" y="15288"/>
                  </a:cubicBezTo>
                  <a:cubicBezTo>
                    <a:pt x="7621" y="15424"/>
                    <a:pt x="7581" y="15566"/>
                    <a:pt x="7525" y="15702"/>
                  </a:cubicBezTo>
                  <a:cubicBezTo>
                    <a:pt x="7501" y="15762"/>
                    <a:pt x="7468" y="15821"/>
                    <a:pt x="7433" y="15876"/>
                  </a:cubicBezTo>
                  <a:cubicBezTo>
                    <a:pt x="7402" y="15937"/>
                    <a:pt x="7369" y="15998"/>
                    <a:pt x="7334" y="16060"/>
                  </a:cubicBezTo>
                  <a:cubicBezTo>
                    <a:pt x="7315" y="16090"/>
                    <a:pt x="7296" y="16118"/>
                    <a:pt x="7274" y="16148"/>
                  </a:cubicBezTo>
                  <a:cubicBezTo>
                    <a:pt x="7248" y="16176"/>
                    <a:pt x="7221" y="16205"/>
                    <a:pt x="7194" y="16232"/>
                  </a:cubicBezTo>
                  <a:cubicBezTo>
                    <a:pt x="7178" y="16246"/>
                    <a:pt x="7162" y="16259"/>
                    <a:pt x="7146" y="16271"/>
                  </a:cubicBezTo>
                  <a:cubicBezTo>
                    <a:pt x="7139" y="16276"/>
                    <a:pt x="7132" y="16279"/>
                    <a:pt x="7125" y="16283"/>
                  </a:cubicBezTo>
                  <a:cubicBezTo>
                    <a:pt x="7117" y="16287"/>
                    <a:pt x="7109" y="16291"/>
                    <a:pt x="7101" y="16294"/>
                  </a:cubicBezTo>
                  <a:cubicBezTo>
                    <a:pt x="7086" y="16300"/>
                    <a:pt x="7071" y="16306"/>
                    <a:pt x="7055" y="16310"/>
                  </a:cubicBezTo>
                  <a:cubicBezTo>
                    <a:pt x="7049" y="16311"/>
                    <a:pt x="7042" y="16311"/>
                    <a:pt x="7034" y="16314"/>
                  </a:cubicBezTo>
                  <a:lnTo>
                    <a:pt x="7020" y="16314"/>
                  </a:lnTo>
                  <a:cubicBezTo>
                    <a:pt x="7014" y="16314"/>
                    <a:pt x="7010" y="16314"/>
                    <a:pt x="7005" y="16313"/>
                  </a:cubicBezTo>
                  <a:cubicBezTo>
                    <a:pt x="7003" y="16313"/>
                    <a:pt x="6999" y="16311"/>
                    <a:pt x="6997" y="16311"/>
                  </a:cubicBezTo>
                  <a:cubicBezTo>
                    <a:pt x="6987" y="16308"/>
                    <a:pt x="6978" y="16305"/>
                    <a:pt x="6967" y="16300"/>
                  </a:cubicBezTo>
                  <a:cubicBezTo>
                    <a:pt x="6939" y="16287"/>
                    <a:pt x="6910" y="16274"/>
                    <a:pt x="6883" y="16258"/>
                  </a:cubicBezTo>
                  <a:cubicBezTo>
                    <a:pt x="6874" y="16252"/>
                    <a:pt x="6866" y="16245"/>
                    <a:pt x="6856" y="16239"/>
                  </a:cubicBezTo>
                  <a:cubicBezTo>
                    <a:pt x="6848" y="16232"/>
                    <a:pt x="6840" y="16226"/>
                    <a:pt x="6832" y="16218"/>
                  </a:cubicBezTo>
                  <a:cubicBezTo>
                    <a:pt x="6821" y="16204"/>
                    <a:pt x="6808" y="16189"/>
                    <a:pt x="6797" y="16174"/>
                  </a:cubicBezTo>
                  <a:cubicBezTo>
                    <a:pt x="6782" y="16152"/>
                    <a:pt x="6768" y="16130"/>
                    <a:pt x="6755" y="16107"/>
                  </a:cubicBezTo>
                  <a:cubicBezTo>
                    <a:pt x="6747" y="16090"/>
                    <a:pt x="6740" y="16074"/>
                    <a:pt x="6733" y="16056"/>
                  </a:cubicBezTo>
                  <a:cubicBezTo>
                    <a:pt x="6725" y="16036"/>
                    <a:pt x="6718" y="16015"/>
                    <a:pt x="6712" y="15993"/>
                  </a:cubicBezTo>
                  <a:cubicBezTo>
                    <a:pt x="6706" y="15963"/>
                    <a:pt x="6701" y="15932"/>
                    <a:pt x="6695" y="15901"/>
                  </a:cubicBezTo>
                  <a:cubicBezTo>
                    <a:pt x="6691" y="15860"/>
                    <a:pt x="6690" y="15819"/>
                    <a:pt x="6690" y="15776"/>
                  </a:cubicBezTo>
                  <a:cubicBezTo>
                    <a:pt x="6690" y="15757"/>
                    <a:pt x="6691" y="15738"/>
                    <a:pt x="6692" y="15719"/>
                  </a:cubicBezTo>
                  <a:cubicBezTo>
                    <a:pt x="6692" y="15713"/>
                    <a:pt x="6691" y="15706"/>
                    <a:pt x="6691" y="15701"/>
                  </a:cubicBezTo>
                  <a:cubicBezTo>
                    <a:pt x="6686" y="15642"/>
                    <a:pt x="6680" y="15584"/>
                    <a:pt x="6675" y="15526"/>
                  </a:cubicBezTo>
                  <a:cubicBezTo>
                    <a:pt x="6669" y="15470"/>
                    <a:pt x="6669" y="15414"/>
                    <a:pt x="6667" y="15358"/>
                  </a:cubicBezTo>
                  <a:cubicBezTo>
                    <a:pt x="6664" y="15246"/>
                    <a:pt x="6672" y="15135"/>
                    <a:pt x="6681" y="15024"/>
                  </a:cubicBezTo>
                  <a:cubicBezTo>
                    <a:pt x="6691" y="14919"/>
                    <a:pt x="6709" y="14816"/>
                    <a:pt x="6720" y="14713"/>
                  </a:cubicBezTo>
                  <a:lnTo>
                    <a:pt x="6720" y="14712"/>
                  </a:lnTo>
                  <a:lnTo>
                    <a:pt x="6720" y="14710"/>
                  </a:lnTo>
                  <a:cubicBezTo>
                    <a:pt x="6725" y="14662"/>
                    <a:pt x="6728" y="14613"/>
                    <a:pt x="6732" y="14565"/>
                  </a:cubicBezTo>
                  <a:cubicBezTo>
                    <a:pt x="6732" y="14562"/>
                    <a:pt x="6732" y="14560"/>
                    <a:pt x="6732" y="14557"/>
                  </a:cubicBezTo>
                  <a:cubicBezTo>
                    <a:pt x="6710" y="14598"/>
                    <a:pt x="6690" y="14640"/>
                    <a:pt x="6669" y="14682"/>
                  </a:cubicBezTo>
                  <a:cubicBezTo>
                    <a:pt x="6628" y="14764"/>
                    <a:pt x="6589" y="14848"/>
                    <a:pt x="6549" y="14930"/>
                  </a:cubicBezTo>
                  <a:cubicBezTo>
                    <a:pt x="6508" y="15019"/>
                    <a:pt x="6464" y="15106"/>
                    <a:pt x="6421" y="15194"/>
                  </a:cubicBezTo>
                  <a:cubicBezTo>
                    <a:pt x="6380" y="15281"/>
                    <a:pt x="6337" y="15367"/>
                    <a:pt x="6294" y="15453"/>
                  </a:cubicBezTo>
                  <a:cubicBezTo>
                    <a:pt x="6255" y="15534"/>
                    <a:pt x="6217" y="15616"/>
                    <a:pt x="6177" y="15697"/>
                  </a:cubicBezTo>
                  <a:cubicBezTo>
                    <a:pt x="6167" y="15720"/>
                    <a:pt x="6153" y="15743"/>
                    <a:pt x="6141" y="15766"/>
                  </a:cubicBezTo>
                  <a:cubicBezTo>
                    <a:pt x="6138" y="15768"/>
                    <a:pt x="6138" y="15769"/>
                    <a:pt x="6136" y="15772"/>
                  </a:cubicBezTo>
                  <a:cubicBezTo>
                    <a:pt x="6123" y="15804"/>
                    <a:pt x="6111" y="15837"/>
                    <a:pt x="6097" y="15869"/>
                  </a:cubicBezTo>
                  <a:cubicBezTo>
                    <a:pt x="6096" y="15871"/>
                    <a:pt x="6095" y="15872"/>
                    <a:pt x="6094" y="15875"/>
                  </a:cubicBezTo>
                  <a:cubicBezTo>
                    <a:pt x="6094" y="15874"/>
                    <a:pt x="6094" y="15874"/>
                    <a:pt x="6094" y="15874"/>
                  </a:cubicBezTo>
                  <a:lnTo>
                    <a:pt x="6094" y="15874"/>
                  </a:lnTo>
                  <a:cubicBezTo>
                    <a:pt x="6054" y="15953"/>
                    <a:pt x="6011" y="16028"/>
                    <a:pt x="5965" y="16103"/>
                  </a:cubicBezTo>
                  <a:cubicBezTo>
                    <a:pt x="5944" y="16133"/>
                    <a:pt x="5925" y="16162"/>
                    <a:pt x="5902" y="16189"/>
                  </a:cubicBezTo>
                  <a:cubicBezTo>
                    <a:pt x="5890" y="16202"/>
                    <a:pt x="5879" y="16214"/>
                    <a:pt x="5866" y="16226"/>
                  </a:cubicBezTo>
                  <a:cubicBezTo>
                    <a:pt x="5856" y="16235"/>
                    <a:pt x="5844" y="16244"/>
                    <a:pt x="5832" y="16253"/>
                  </a:cubicBezTo>
                  <a:cubicBezTo>
                    <a:pt x="5820" y="16261"/>
                    <a:pt x="5808" y="16269"/>
                    <a:pt x="5795" y="16276"/>
                  </a:cubicBezTo>
                  <a:cubicBezTo>
                    <a:pt x="5776" y="16285"/>
                    <a:pt x="5756" y="16294"/>
                    <a:pt x="5737" y="16303"/>
                  </a:cubicBezTo>
                  <a:cubicBezTo>
                    <a:pt x="5714" y="16310"/>
                    <a:pt x="5694" y="16318"/>
                    <a:pt x="5671" y="16324"/>
                  </a:cubicBezTo>
                  <a:cubicBezTo>
                    <a:pt x="5654" y="16327"/>
                    <a:pt x="5638" y="16331"/>
                    <a:pt x="5620" y="16332"/>
                  </a:cubicBezTo>
                  <a:cubicBezTo>
                    <a:pt x="5601" y="16334"/>
                    <a:pt x="5580" y="16334"/>
                    <a:pt x="5559" y="16335"/>
                  </a:cubicBezTo>
                  <a:cubicBezTo>
                    <a:pt x="5547" y="16334"/>
                    <a:pt x="5533" y="16333"/>
                    <a:pt x="5522" y="16331"/>
                  </a:cubicBezTo>
                  <a:lnTo>
                    <a:pt x="5522" y="16331"/>
                  </a:lnTo>
                  <a:cubicBezTo>
                    <a:pt x="5523" y="16332"/>
                    <a:pt x="5525" y="16332"/>
                    <a:pt x="5528" y="16333"/>
                  </a:cubicBezTo>
                  <a:cubicBezTo>
                    <a:pt x="5525" y="16332"/>
                    <a:pt x="5523" y="16332"/>
                    <a:pt x="5521" y="16331"/>
                  </a:cubicBezTo>
                  <a:lnTo>
                    <a:pt x="5520" y="16331"/>
                  </a:lnTo>
                  <a:cubicBezTo>
                    <a:pt x="5507" y="16329"/>
                    <a:pt x="5493" y="16325"/>
                    <a:pt x="5481" y="16322"/>
                  </a:cubicBezTo>
                  <a:cubicBezTo>
                    <a:pt x="5456" y="16313"/>
                    <a:pt x="5431" y="16301"/>
                    <a:pt x="5405" y="16291"/>
                  </a:cubicBezTo>
                  <a:cubicBezTo>
                    <a:pt x="5370" y="16274"/>
                    <a:pt x="5337" y="16255"/>
                    <a:pt x="5302" y="16236"/>
                  </a:cubicBezTo>
                  <a:cubicBezTo>
                    <a:pt x="5288" y="16226"/>
                    <a:pt x="5273" y="16215"/>
                    <a:pt x="5258" y="16205"/>
                  </a:cubicBezTo>
                  <a:cubicBezTo>
                    <a:pt x="5237" y="16188"/>
                    <a:pt x="5218" y="16170"/>
                    <a:pt x="5198" y="16151"/>
                  </a:cubicBezTo>
                  <a:cubicBezTo>
                    <a:pt x="5188" y="16139"/>
                    <a:pt x="5179" y="16127"/>
                    <a:pt x="5169" y="16114"/>
                  </a:cubicBezTo>
                  <a:cubicBezTo>
                    <a:pt x="5155" y="16094"/>
                    <a:pt x="5144" y="16072"/>
                    <a:pt x="5132" y="16051"/>
                  </a:cubicBezTo>
                  <a:cubicBezTo>
                    <a:pt x="5130" y="16047"/>
                    <a:pt x="5128" y="16043"/>
                    <a:pt x="5125" y="16039"/>
                  </a:cubicBezTo>
                  <a:cubicBezTo>
                    <a:pt x="5094" y="16012"/>
                    <a:pt x="5085" y="15961"/>
                    <a:pt x="5082" y="15920"/>
                  </a:cubicBezTo>
                  <a:cubicBezTo>
                    <a:pt x="5077" y="15902"/>
                    <a:pt x="5075" y="15884"/>
                    <a:pt x="5071" y="15864"/>
                  </a:cubicBezTo>
                  <a:cubicBezTo>
                    <a:pt x="5068" y="15831"/>
                    <a:pt x="5067" y="15797"/>
                    <a:pt x="5066" y="15764"/>
                  </a:cubicBezTo>
                  <a:cubicBezTo>
                    <a:pt x="5061" y="15726"/>
                    <a:pt x="5054" y="15690"/>
                    <a:pt x="5051" y="15654"/>
                  </a:cubicBezTo>
                  <a:cubicBezTo>
                    <a:pt x="5046" y="15623"/>
                    <a:pt x="5044" y="15591"/>
                    <a:pt x="5041" y="15559"/>
                  </a:cubicBezTo>
                  <a:cubicBezTo>
                    <a:pt x="5035" y="15513"/>
                    <a:pt x="5033" y="15465"/>
                    <a:pt x="5034" y="15419"/>
                  </a:cubicBezTo>
                  <a:cubicBezTo>
                    <a:pt x="5034" y="15401"/>
                    <a:pt x="5034" y="15382"/>
                    <a:pt x="5035" y="15363"/>
                  </a:cubicBezTo>
                  <a:cubicBezTo>
                    <a:pt x="5035" y="15294"/>
                    <a:pt x="5037" y="15225"/>
                    <a:pt x="5038" y="15156"/>
                  </a:cubicBezTo>
                  <a:cubicBezTo>
                    <a:pt x="5042" y="15028"/>
                    <a:pt x="5055" y="14901"/>
                    <a:pt x="5075" y="14775"/>
                  </a:cubicBezTo>
                  <a:cubicBezTo>
                    <a:pt x="5079" y="14744"/>
                    <a:pt x="5085" y="14713"/>
                    <a:pt x="5090" y="14682"/>
                  </a:cubicBezTo>
                  <a:lnTo>
                    <a:pt x="5090" y="14682"/>
                  </a:lnTo>
                  <a:cubicBezTo>
                    <a:pt x="5055" y="14748"/>
                    <a:pt x="5025" y="14816"/>
                    <a:pt x="4990" y="14883"/>
                  </a:cubicBezTo>
                  <a:cubicBezTo>
                    <a:pt x="4943" y="14973"/>
                    <a:pt x="4895" y="15063"/>
                    <a:pt x="4845" y="15153"/>
                  </a:cubicBezTo>
                  <a:lnTo>
                    <a:pt x="4845" y="15154"/>
                  </a:lnTo>
                  <a:cubicBezTo>
                    <a:pt x="4844" y="15157"/>
                    <a:pt x="4843" y="15159"/>
                    <a:pt x="4841" y="15162"/>
                  </a:cubicBezTo>
                  <a:lnTo>
                    <a:pt x="4841" y="15162"/>
                  </a:lnTo>
                  <a:cubicBezTo>
                    <a:pt x="4841" y="15161"/>
                    <a:pt x="4842" y="15161"/>
                    <a:pt x="4842" y="15160"/>
                  </a:cubicBezTo>
                  <a:lnTo>
                    <a:pt x="4842" y="15160"/>
                  </a:lnTo>
                  <a:cubicBezTo>
                    <a:pt x="4841" y="15162"/>
                    <a:pt x="4840" y="15163"/>
                    <a:pt x="4839" y="15164"/>
                  </a:cubicBezTo>
                  <a:cubicBezTo>
                    <a:pt x="4840" y="15164"/>
                    <a:pt x="4841" y="15163"/>
                    <a:pt x="4841" y="15162"/>
                  </a:cubicBezTo>
                  <a:lnTo>
                    <a:pt x="4841" y="15162"/>
                  </a:lnTo>
                  <a:cubicBezTo>
                    <a:pt x="4786" y="15263"/>
                    <a:pt x="4731" y="15364"/>
                    <a:pt x="4676" y="15463"/>
                  </a:cubicBezTo>
                  <a:cubicBezTo>
                    <a:pt x="4612" y="15575"/>
                    <a:pt x="4547" y="15686"/>
                    <a:pt x="4480" y="15797"/>
                  </a:cubicBezTo>
                  <a:cubicBezTo>
                    <a:pt x="4452" y="15845"/>
                    <a:pt x="4420" y="15891"/>
                    <a:pt x="4383" y="15934"/>
                  </a:cubicBezTo>
                  <a:cubicBezTo>
                    <a:pt x="4366" y="15965"/>
                    <a:pt x="4348" y="15995"/>
                    <a:pt x="4329" y="16025"/>
                  </a:cubicBezTo>
                  <a:cubicBezTo>
                    <a:pt x="4308" y="16059"/>
                    <a:pt x="4285" y="16091"/>
                    <a:pt x="4260" y="16123"/>
                  </a:cubicBezTo>
                  <a:cubicBezTo>
                    <a:pt x="4225" y="16163"/>
                    <a:pt x="4188" y="16202"/>
                    <a:pt x="4149" y="16238"/>
                  </a:cubicBezTo>
                  <a:cubicBezTo>
                    <a:pt x="4120" y="16263"/>
                    <a:pt x="4092" y="16287"/>
                    <a:pt x="4061" y="16310"/>
                  </a:cubicBezTo>
                  <a:cubicBezTo>
                    <a:pt x="4042" y="16322"/>
                    <a:pt x="4025" y="16333"/>
                    <a:pt x="4006" y="16343"/>
                  </a:cubicBezTo>
                  <a:cubicBezTo>
                    <a:pt x="3994" y="16349"/>
                    <a:pt x="3982" y="16355"/>
                    <a:pt x="3970" y="16359"/>
                  </a:cubicBezTo>
                  <a:cubicBezTo>
                    <a:pt x="3958" y="16363"/>
                    <a:pt x="3945" y="16367"/>
                    <a:pt x="3933" y="16371"/>
                  </a:cubicBezTo>
                  <a:cubicBezTo>
                    <a:pt x="3935" y="16371"/>
                    <a:pt x="3937" y="16370"/>
                    <a:pt x="3939" y="16370"/>
                  </a:cubicBezTo>
                  <a:lnTo>
                    <a:pt x="3939" y="16370"/>
                  </a:lnTo>
                  <a:cubicBezTo>
                    <a:pt x="3935" y="16371"/>
                    <a:pt x="3930" y="16373"/>
                    <a:pt x="3925" y="16374"/>
                  </a:cubicBezTo>
                  <a:cubicBezTo>
                    <a:pt x="3923" y="16374"/>
                    <a:pt x="3921" y="16374"/>
                    <a:pt x="3920" y="16375"/>
                  </a:cubicBezTo>
                  <a:cubicBezTo>
                    <a:pt x="3909" y="16377"/>
                    <a:pt x="3898" y="16379"/>
                    <a:pt x="3887" y="16380"/>
                  </a:cubicBezTo>
                  <a:cubicBezTo>
                    <a:pt x="3880" y="16381"/>
                    <a:pt x="3872" y="16381"/>
                    <a:pt x="3866" y="16381"/>
                  </a:cubicBezTo>
                  <a:lnTo>
                    <a:pt x="3851" y="16381"/>
                  </a:lnTo>
                  <a:cubicBezTo>
                    <a:pt x="3843" y="16380"/>
                    <a:pt x="3834" y="16378"/>
                    <a:pt x="3825" y="16377"/>
                  </a:cubicBezTo>
                  <a:cubicBezTo>
                    <a:pt x="3818" y="16373"/>
                    <a:pt x="3810" y="16370"/>
                    <a:pt x="3803" y="16367"/>
                  </a:cubicBezTo>
                  <a:cubicBezTo>
                    <a:pt x="3771" y="16353"/>
                    <a:pt x="3743" y="16335"/>
                    <a:pt x="3712" y="16317"/>
                  </a:cubicBezTo>
                  <a:cubicBezTo>
                    <a:pt x="3689" y="16302"/>
                    <a:pt x="3666" y="16285"/>
                    <a:pt x="3644" y="16268"/>
                  </a:cubicBezTo>
                  <a:cubicBezTo>
                    <a:pt x="3626" y="16252"/>
                    <a:pt x="3608" y="16235"/>
                    <a:pt x="3590" y="16216"/>
                  </a:cubicBezTo>
                  <a:cubicBezTo>
                    <a:pt x="3578" y="16202"/>
                    <a:pt x="3566" y="16188"/>
                    <a:pt x="3555" y="16173"/>
                  </a:cubicBezTo>
                  <a:cubicBezTo>
                    <a:pt x="3544" y="16156"/>
                    <a:pt x="3534" y="16140"/>
                    <a:pt x="3523" y="16123"/>
                  </a:cubicBezTo>
                  <a:cubicBezTo>
                    <a:pt x="3515" y="16107"/>
                    <a:pt x="3507" y="16090"/>
                    <a:pt x="3500" y="16072"/>
                  </a:cubicBezTo>
                  <a:cubicBezTo>
                    <a:pt x="3492" y="16050"/>
                    <a:pt x="3487" y="16027"/>
                    <a:pt x="3480" y="16004"/>
                  </a:cubicBezTo>
                  <a:cubicBezTo>
                    <a:pt x="3475" y="15976"/>
                    <a:pt x="3469" y="15951"/>
                    <a:pt x="3466" y="15925"/>
                  </a:cubicBezTo>
                  <a:lnTo>
                    <a:pt x="3466" y="15926"/>
                  </a:lnTo>
                  <a:cubicBezTo>
                    <a:pt x="3466" y="15925"/>
                    <a:pt x="3465" y="15924"/>
                    <a:pt x="3465" y="15923"/>
                  </a:cubicBezTo>
                  <a:lnTo>
                    <a:pt x="3465" y="15921"/>
                  </a:lnTo>
                  <a:cubicBezTo>
                    <a:pt x="3465" y="15920"/>
                    <a:pt x="3465" y="15919"/>
                    <a:pt x="3465" y="15918"/>
                  </a:cubicBezTo>
                  <a:cubicBezTo>
                    <a:pt x="3465" y="15918"/>
                    <a:pt x="3465" y="15917"/>
                    <a:pt x="3465" y="15916"/>
                  </a:cubicBezTo>
                  <a:cubicBezTo>
                    <a:pt x="3465" y="15911"/>
                    <a:pt x="3464" y="15906"/>
                    <a:pt x="3464" y="15902"/>
                  </a:cubicBezTo>
                  <a:lnTo>
                    <a:pt x="3464" y="15902"/>
                  </a:lnTo>
                  <a:cubicBezTo>
                    <a:pt x="3464" y="15905"/>
                    <a:pt x="3464" y="15907"/>
                    <a:pt x="3465" y="15910"/>
                  </a:cubicBezTo>
                  <a:lnTo>
                    <a:pt x="3465" y="15910"/>
                  </a:lnTo>
                  <a:cubicBezTo>
                    <a:pt x="3461" y="15859"/>
                    <a:pt x="3460" y="15809"/>
                    <a:pt x="3461" y="15758"/>
                  </a:cubicBezTo>
                  <a:cubicBezTo>
                    <a:pt x="3466" y="15701"/>
                    <a:pt x="3471" y="15645"/>
                    <a:pt x="3479" y="15586"/>
                  </a:cubicBezTo>
                  <a:lnTo>
                    <a:pt x="3479" y="15586"/>
                  </a:lnTo>
                  <a:cubicBezTo>
                    <a:pt x="3479" y="15586"/>
                    <a:pt x="3478" y="15587"/>
                    <a:pt x="3478" y="15588"/>
                  </a:cubicBezTo>
                  <a:lnTo>
                    <a:pt x="3478" y="15588"/>
                  </a:lnTo>
                  <a:cubicBezTo>
                    <a:pt x="3499" y="15464"/>
                    <a:pt x="3528" y="15341"/>
                    <a:pt x="3563" y="15219"/>
                  </a:cubicBezTo>
                  <a:cubicBezTo>
                    <a:pt x="3630" y="15011"/>
                    <a:pt x="3704" y="14808"/>
                    <a:pt x="3783" y="14603"/>
                  </a:cubicBezTo>
                  <a:cubicBezTo>
                    <a:pt x="3858" y="14401"/>
                    <a:pt x="3917" y="14194"/>
                    <a:pt x="3977" y="13986"/>
                  </a:cubicBezTo>
                  <a:cubicBezTo>
                    <a:pt x="4027" y="13823"/>
                    <a:pt x="4084" y="13664"/>
                    <a:pt x="4141" y="13504"/>
                  </a:cubicBezTo>
                  <a:cubicBezTo>
                    <a:pt x="4198" y="13349"/>
                    <a:pt x="4249" y="13192"/>
                    <a:pt x="4312" y="13039"/>
                  </a:cubicBezTo>
                  <a:cubicBezTo>
                    <a:pt x="4373" y="12890"/>
                    <a:pt x="4443" y="12744"/>
                    <a:pt x="4503" y="12595"/>
                  </a:cubicBezTo>
                  <a:cubicBezTo>
                    <a:pt x="4564" y="12449"/>
                    <a:pt x="4618" y="12299"/>
                    <a:pt x="4668" y="12149"/>
                  </a:cubicBezTo>
                  <a:cubicBezTo>
                    <a:pt x="4731" y="11960"/>
                    <a:pt x="4799" y="11775"/>
                    <a:pt x="4878" y="11592"/>
                  </a:cubicBezTo>
                  <a:cubicBezTo>
                    <a:pt x="4961" y="11402"/>
                    <a:pt x="5043" y="11214"/>
                    <a:pt x="5115" y="11021"/>
                  </a:cubicBezTo>
                  <a:cubicBezTo>
                    <a:pt x="5182" y="10836"/>
                    <a:pt x="5238" y="10648"/>
                    <a:pt x="5304" y="10462"/>
                  </a:cubicBezTo>
                  <a:cubicBezTo>
                    <a:pt x="5371" y="10270"/>
                    <a:pt x="5450" y="10084"/>
                    <a:pt x="5535" y="9898"/>
                  </a:cubicBezTo>
                  <a:cubicBezTo>
                    <a:pt x="5588" y="9778"/>
                    <a:pt x="5644" y="9656"/>
                    <a:pt x="5699" y="9537"/>
                  </a:cubicBezTo>
                  <a:lnTo>
                    <a:pt x="5699" y="9537"/>
                  </a:lnTo>
                  <a:cubicBezTo>
                    <a:pt x="5698" y="9541"/>
                    <a:pt x="5696" y="9544"/>
                    <a:pt x="5694" y="9547"/>
                  </a:cubicBezTo>
                  <a:lnTo>
                    <a:pt x="5694" y="9547"/>
                  </a:lnTo>
                  <a:cubicBezTo>
                    <a:pt x="5758" y="9408"/>
                    <a:pt x="5828" y="9270"/>
                    <a:pt x="5884" y="9128"/>
                  </a:cubicBezTo>
                  <a:cubicBezTo>
                    <a:pt x="5895" y="9128"/>
                    <a:pt x="5905" y="9129"/>
                    <a:pt x="5915" y="9129"/>
                  </a:cubicBezTo>
                  <a:cubicBezTo>
                    <a:pt x="5960" y="9129"/>
                    <a:pt x="6004" y="9124"/>
                    <a:pt x="6048" y="9113"/>
                  </a:cubicBezTo>
                  <a:cubicBezTo>
                    <a:pt x="6170" y="9083"/>
                    <a:pt x="6289" y="9027"/>
                    <a:pt x="6386" y="8947"/>
                  </a:cubicBezTo>
                  <a:cubicBezTo>
                    <a:pt x="6417" y="8923"/>
                    <a:pt x="6447" y="8897"/>
                    <a:pt x="6476" y="8871"/>
                  </a:cubicBezTo>
                  <a:cubicBezTo>
                    <a:pt x="6481" y="8883"/>
                    <a:pt x="6488" y="8896"/>
                    <a:pt x="6495" y="8909"/>
                  </a:cubicBezTo>
                  <a:cubicBezTo>
                    <a:pt x="6573" y="9054"/>
                    <a:pt x="6692" y="9172"/>
                    <a:pt x="6836" y="9252"/>
                  </a:cubicBezTo>
                  <a:cubicBezTo>
                    <a:pt x="6926" y="9301"/>
                    <a:pt x="7026" y="9326"/>
                    <a:pt x="7126" y="9332"/>
                  </a:cubicBezTo>
                  <a:cubicBezTo>
                    <a:pt x="7139" y="9332"/>
                    <a:pt x="7152" y="9332"/>
                    <a:pt x="7165" y="9332"/>
                  </a:cubicBezTo>
                  <a:cubicBezTo>
                    <a:pt x="7229" y="9332"/>
                    <a:pt x="7292" y="9325"/>
                    <a:pt x="7354" y="9312"/>
                  </a:cubicBezTo>
                  <a:cubicBezTo>
                    <a:pt x="7466" y="9288"/>
                    <a:pt x="7583" y="9245"/>
                    <a:pt x="7663" y="9159"/>
                  </a:cubicBezTo>
                  <a:cubicBezTo>
                    <a:pt x="7714" y="9104"/>
                    <a:pt x="7763" y="9045"/>
                    <a:pt x="7803" y="8981"/>
                  </a:cubicBezTo>
                  <a:cubicBezTo>
                    <a:pt x="7856" y="8895"/>
                    <a:pt x="7903" y="8808"/>
                    <a:pt x="7948" y="8718"/>
                  </a:cubicBezTo>
                  <a:cubicBezTo>
                    <a:pt x="8035" y="8539"/>
                    <a:pt x="8101" y="8348"/>
                    <a:pt x="8157" y="8158"/>
                  </a:cubicBezTo>
                  <a:cubicBezTo>
                    <a:pt x="8210" y="7979"/>
                    <a:pt x="8245" y="7795"/>
                    <a:pt x="8286" y="7612"/>
                  </a:cubicBezTo>
                  <a:cubicBezTo>
                    <a:pt x="8306" y="7521"/>
                    <a:pt x="8329" y="7431"/>
                    <a:pt x="8351" y="7341"/>
                  </a:cubicBezTo>
                  <a:cubicBezTo>
                    <a:pt x="8372" y="7255"/>
                    <a:pt x="8389" y="7169"/>
                    <a:pt x="8413" y="7086"/>
                  </a:cubicBezTo>
                  <a:lnTo>
                    <a:pt x="8413" y="7086"/>
                  </a:lnTo>
                  <a:cubicBezTo>
                    <a:pt x="8408" y="7097"/>
                    <a:pt x="8404" y="7109"/>
                    <a:pt x="8398" y="7120"/>
                  </a:cubicBezTo>
                  <a:cubicBezTo>
                    <a:pt x="8364" y="7202"/>
                    <a:pt x="8327" y="7285"/>
                    <a:pt x="8292" y="7368"/>
                  </a:cubicBezTo>
                  <a:cubicBezTo>
                    <a:pt x="8258" y="7445"/>
                    <a:pt x="8218" y="7518"/>
                    <a:pt x="8178" y="7592"/>
                  </a:cubicBezTo>
                  <a:cubicBezTo>
                    <a:pt x="8149" y="7666"/>
                    <a:pt x="8119" y="7739"/>
                    <a:pt x="8083" y="7808"/>
                  </a:cubicBezTo>
                  <a:cubicBezTo>
                    <a:pt x="8074" y="7827"/>
                    <a:pt x="8065" y="7844"/>
                    <a:pt x="8056" y="7862"/>
                  </a:cubicBezTo>
                  <a:cubicBezTo>
                    <a:pt x="8055" y="7863"/>
                    <a:pt x="8054" y="7865"/>
                    <a:pt x="8054" y="7866"/>
                  </a:cubicBezTo>
                  <a:cubicBezTo>
                    <a:pt x="8034" y="7907"/>
                    <a:pt x="8012" y="7947"/>
                    <a:pt x="7992" y="7986"/>
                  </a:cubicBezTo>
                  <a:cubicBezTo>
                    <a:pt x="7972" y="8026"/>
                    <a:pt x="7953" y="8067"/>
                    <a:pt x="7934" y="8107"/>
                  </a:cubicBezTo>
                  <a:cubicBezTo>
                    <a:pt x="7900" y="8178"/>
                    <a:pt x="7865" y="8249"/>
                    <a:pt x="7825" y="8317"/>
                  </a:cubicBezTo>
                  <a:cubicBezTo>
                    <a:pt x="7778" y="8395"/>
                    <a:pt x="7730" y="8472"/>
                    <a:pt x="7685" y="8551"/>
                  </a:cubicBezTo>
                  <a:cubicBezTo>
                    <a:pt x="7666" y="8585"/>
                    <a:pt x="7645" y="8618"/>
                    <a:pt x="7623" y="8651"/>
                  </a:cubicBezTo>
                  <a:cubicBezTo>
                    <a:pt x="7613" y="8666"/>
                    <a:pt x="7605" y="8679"/>
                    <a:pt x="7595" y="8694"/>
                  </a:cubicBezTo>
                  <a:cubicBezTo>
                    <a:pt x="7569" y="8734"/>
                    <a:pt x="7539" y="8769"/>
                    <a:pt x="7503" y="8800"/>
                  </a:cubicBezTo>
                  <a:cubicBezTo>
                    <a:pt x="7485" y="8816"/>
                    <a:pt x="7466" y="8832"/>
                    <a:pt x="7446" y="8846"/>
                  </a:cubicBezTo>
                  <a:cubicBezTo>
                    <a:pt x="7437" y="8857"/>
                    <a:pt x="7428" y="8867"/>
                    <a:pt x="7419" y="8878"/>
                  </a:cubicBezTo>
                  <a:cubicBezTo>
                    <a:pt x="7411" y="8886"/>
                    <a:pt x="7403" y="8895"/>
                    <a:pt x="7394" y="8903"/>
                  </a:cubicBezTo>
                  <a:cubicBezTo>
                    <a:pt x="7388" y="8907"/>
                    <a:pt x="7382" y="8912"/>
                    <a:pt x="7377" y="8917"/>
                  </a:cubicBezTo>
                  <a:cubicBezTo>
                    <a:pt x="7371" y="8920"/>
                    <a:pt x="7365" y="8923"/>
                    <a:pt x="7360" y="8926"/>
                  </a:cubicBezTo>
                  <a:cubicBezTo>
                    <a:pt x="7349" y="8929"/>
                    <a:pt x="7340" y="8934"/>
                    <a:pt x="7330" y="8937"/>
                  </a:cubicBezTo>
                  <a:cubicBezTo>
                    <a:pt x="7312" y="8942"/>
                    <a:pt x="7293" y="8946"/>
                    <a:pt x="7275" y="8951"/>
                  </a:cubicBezTo>
                  <a:cubicBezTo>
                    <a:pt x="7245" y="8955"/>
                    <a:pt x="7214" y="8960"/>
                    <a:pt x="7185" y="8962"/>
                  </a:cubicBezTo>
                  <a:cubicBezTo>
                    <a:pt x="7163" y="8962"/>
                    <a:pt x="7141" y="8962"/>
                    <a:pt x="7119" y="8961"/>
                  </a:cubicBezTo>
                  <a:cubicBezTo>
                    <a:pt x="7109" y="8960"/>
                    <a:pt x="7099" y="8958"/>
                    <a:pt x="7088" y="8955"/>
                  </a:cubicBezTo>
                  <a:lnTo>
                    <a:pt x="7088" y="8955"/>
                  </a:lnTo>
                  <a:cubicBezTo>
                    <a:pt x="7089" y="8956"/>
                    <a:pt x="7089" y="8957"/>
                    <a:pt x="7089" y="8957"/>
                  </a:cubicBezTo>
                  <a:cubicBezTo>
                    <a:pt x="7079" y="8954"/>
                    <a:pt x="7070" y="8951"/>
                    <a:pt x="7060" y="8949"/>
                  </a:cubicBezTo>
                  <a:cubicBezTo>
                    <a:pt x="7046" y="8943"/>
                    <a:pt x="7033" y="8937"/>
                    <a:pt x="7018" y="8930"/>
                  </a:cubicBezTo>
                  <a:cubicBezTo>
                    <a:pt x="7002" y="8921"/>
                    <a:pt x="6985" y="8911"/>
                    <a:pt x="6969" y="8900"/>
                  </a:cubicBezTo>
                  <a:cubicBezTo>
                    <a:pt x="6951" y="8887"/>
                    <a:pt x="6935" y="8874"/>
                    <a:pt x="6919" y="8860"/>
                  </a:cubicBezTo>
                  <a:cubicBezTo>
                    <a:pt x="6901" y="8843"/>
                    <a:pt x="6885" y="8826"/>
                    <a:pt x="6869" y="8808"/>
                  </a:cubicBezTo>
                  <a:cubicBezTo>
                    <a:pt x="6859" y="8794"/>
                    <a:pt x="6848" y="8782"/>
                    <a:pt x="6839" y="8767"/>
                  </a:cubicBezTo>
                  <a:cubicBezTo>
                    <a:pt x="6831" y="8754"/>
                    <a:pt x="6823" y="8740"/>
                    <a:pt x="6818" y="8727"/>
                  </a:cubicBezTo>
                  <a:cubicBezTo>
                    <a:pt x="6810" y="8710"/>
                    <a:pt x="6803" y="8690"/>
                    <a:pt x="6796" y="8672"/>
                  </a:cubicBezTo>
                  <a:cubicBezTo>
                    <a:pt x="6790" y="8652"/>
                    <a:pt x="6786" y="8632"/>
                    <a:pt x="6782" y="8611"/>
                  </a:cubicBezTo>
                  <a:cubicBezTo>
                    <a:pt x="6778" y="8581"/>
                    <a:pt x="6775" y="8551"/>
                    <a:pt x="6773" y="8520"/>
                  </a:cubicBezTo>
                  <a:cubicBezTo>
                    <a:pt x="6773" y="8509"/>
                    <a:pt x="6773" y="8498"/>
                    <a:pt x="6773" y="8488"/>
                  </a:cubicBezTo>
                  <a:cubicBezTo>
                    <a:pt x="6772" y="8474"/>
                    <a:pt x="6770" y="8460"/>
                    <a:pt x="6768" y="8447"/>
                  </a:cubicBezTo>
                  <a:cubicBezTo>
                    <a:pt x="6760" y="8365"/>
                    <a:pt x="6756" y="8284"/>
                    <a:pt x="6760" y="8202"/>
                  </a:cubicBezTo>
                  <a:cubicBezTo>
                    <a:pt x="6763" y="8128"/>
                    <a:pt x="6771" y="8052"/>
                    <a:pt x="6779" y="7977"/>
                  </a:cubicBezTo>
                  <a:cubicBezTo>
                    <a:pt x="6786" y="7902"/>
                    <a:pt x="6794" y="7828"/>
                    <a:pt x="6802" y="7754"/>
                  </a:cubicBezTo>
                  <a:lnTo>
                    <a:pt x="6802" y="7755"/>
                  </a:lnTo>
                  <a:cubicBezTo>
                    <a:pt x="6802" y="7751"/>
                    <a:pt x="6802" y="7748"/>
                    <a:pt x="6803" y="7744"/>
                  </a:cubicBezTo>
                  <a:cubicBezTo>
                    <a:pt x="6803" y="7743"/>
                    <a:pt x="6803" y="7743"/>
                    <a:pt x="6803" y="7742"/>
                  </a:cubicBezTo>
                  <a:cubicBezTo>
                    <a:pt x="6807" y="7699"/>
                    <a:pt x="6813" y="7656"/>
                    <a:pt x="6818" y="7613"/>
                  </a:cubicBezTo>
                  <a:lnTo>
                    <a:pt x="6818" y="7613"/>
                  </a:lnTo>
                  <a:cubicBezTo>
                    <a:pt x="6815" y="7620"/>
                    <a:pt x="6812" y="7626"/>
                    <a:pt x="6809" y="7633"/>
                  </a:cubicBezTo>
                  <a:lnTo>
                    <a:pt x="6809" y="7633"/>
                  </a:lnTo>
                  <a:cubicBezTo>
                    <a:pt x="6809" y="7632"/>
                    <a:pt x="6809" y="7631"/>
                    <a:pt x="6810" y="7630"/>
                  </a:cubicBezTo>
                  <a:lnTo>
                    <a:pt x="6810" y="7630"/>
                  </a:lnTo>
                  <a:cubicBezTo>
                    <a:pt x="6776" y="7706"/>
                    <a:pt x="6742" y="7781"/>
                    <a:pt x="6701" y="7853"/>
                  </a:cubicBezTo>
                  <a:cubicBezTo>
                    <a:pt x="6655" y="7932"/>
                    <a:pt x="6616" y="8013"/>
                    <a:pt x="6572" y="8092"/>
                  </a:cubicBezTo>
                  <a:cubicBezTo>
                    <a:pt x="6531" y="8166"/>
                    <a:pt x="6485" y="8238"/>
                    <a:pt x="6438" y="8309"/>
                  </a:cubicBezTo>
                  <a:cubicBezTo>
                    <a:pt x="6404" y="8363"/>
                    <a:pt x="6367" y="8424"/>
                    <a:pt x="6321" y="8472"/>
                  </a:cubicBezTo>
                  <a:cubicBezTo>
                    <a:pt x="6320" y="8474"/>
                    <a:pt x="6320" y="8476"/>
                    <a:pt x="6318" y="8479"/>
                  </a:cubicBezTo>
                  <a:cubicBezTo>
                    <a:pt x="6310" y="8493"/>
                    <a:pt x="6302" y="8507"/>
                    <a:pt x="6293" y="8521"/>
                  </a:cubicBezTo>
                  <a:cubicBezTo>
                    <a:pt x="6280" y="8537"/>
                    <a:pt x="6268" y="8552"/>
                    <a:pt x="6255" y="8568"/>
                  </a:cubicBezTo>
                  <a:cubicBezTo>
                    <a:pt x="6231" y="8592"/>
                    <a:pt x="6207" y="8616"/>
                    <a:pt x="6182" y="8637"/>
                  </a:cubicBezTo>
                  <a:cubicBezTo>
                    <a:pt x="6157" y="8658"/>
                    <a:pt x="6131" y="8678"/>
                    <a:pt x="6105" y="8695"/>
                  </a:cubicBezTo>
                  <a:cubicBezTo>
                    <a:pt x="6090" y="8704"/>
                    <a:pt x="6075" y="8711"/>
                    <a:pt x="6059" y="8719"/>
                  </a:cubicBezTo>
                  <a:cubicBezTo>
                    <a:pt x="6039" y="8728"/>
                    <a:pt x="6018" y="8737"/>
                    <a:pt x="5998" y="8745"/>
                  </a:cubicBezTo>
                  <a:cubicBezTo>
                    <a:pt x="5986" y="8748"/>
                    <a:pt x="5974" y="8751"/>
                    <a:pt x="5962" y="8754"/>
                  </a:cubicBezTo>
                  <a:cubicBezTo>
                    <a:pt x="5951" y="8755"/>
                    <a:pt x="5941" y="8756"/>
                    <a:pt x="5930" y="8758"/>
                  </a:cubicBezTo>
                  <a:cubicBezTo>
                    <a:pt x="5913" y="8758"/>
                    <a:pt x="5895" y="8758"/>
                    <a:pt x="5878" y="8756"/>
                  </a:cubicBezTo>
                  <a:cubicBezTo>
                    <a:pt x="5864" y="8755"/>
                    <a:pt x="5851" y="8753"/>
                    <a:pt x="5839" y="8751"/>
                  </a:cubicBezTo>
                  <a:cubicBezTo>
                    <a:pt x="5830" y="8748"/>
                    <a:pt x="5820" y="8745"/>
                    <a:pt x="5811" y="8742"/>
                  </a:cubicBezTo>
                  <a:cubicBezTo>
                    <a:pt x="5801" y="8738"/>
                    <a:pt x="5791" y="8732"/>
                    <a:pt x="5780" y="8728"/>
                  </a:cubicBezTo>
                  <a:cubicBezTo>
                    <a:pt x="5768" y="8721"/>
                    <a:pt x="5755" y="8714"/>
                    <a:pt x="5744" y="8706"/>
                  </a:cubicBezTo>
                  <a:cubicBezTo>
                    <a:pt x="5736" y="8699"/>
                    <a:pt x="5729" y="8695"/>
                    <a:pt x="5722" y="8688"/>
                  </a:cubicBezTo>
                  <a:cubicBezTo>
                    <a:pt x="5714" y="8681"/>
                    <a:pt x="5706" y="8673"/>
                    <a:pt x="5699" y="8665"/>
                  </a:cubicBezTo>
                  <a:cubicBezTo>
                    <a:pt x="5689" y="8651"/>
                    <a:pt x="5680" y="8639"/>
                    <a:pt x="5671" y="8624"/>
                  </a:cubicBezTo>
                  <a:cubicBezTo>
                    <a:pt x="5662" y="8607"/>
                    <a:pt x="5652" y="8589"/>
                    <a:pt x="5643" y="8572"/>
                  </a:cubicBezTo>
                  <a:cubicBezTo>
                    <a:pt x="5633" y="8549"/>
                    <a:pt x="5625" y="8527"/>
                    <a:pt x="5616" y="8503"/>
                  </a:cubicBezTo>
                  <a:cubicBezTo>
                    <a:pt x="5608" y="8472"/>
                    <a:pt x="5600" y="8442"/>
                    <a:pt x="5595" y="8410"/>
                  </a:cubicBezTo>
                  <a:cubicBezTo>
                    <a:pt x="5588" y="8372"/>
                    <a:pt x="5585" y="8334"/>
                    <a:pt x="5581" y="8296"/>
                  </a:cubicBezTo>
                  <a:cubicBezTo>
                    <a:pt x="5578" y="8180"/>
                    <a:pt x="5578" y="8065"/>
                    <a:pt x="5584" y="7947"/>
                  </a:cubicBezTo>
                  <a:cubicBezTo>
                    <a:pt x="5591" y="7870"/>
                    <a:pt x="5602" y="7796"/>
                    <a:pt x="5617" y="7719"/>
                  </a:cubicBezTo>
                  <a:cubicBezTo>
                    <a:pt x="5650" y="7571"/>
                    <a:pt x="5691" y="7427"/>
                    <a:pt x="5740" y="7281"/>
                  </a:cubicBezTo>
                  <a:cubicBezTo>
                    <a:pt x="5798" y="7122"/>
                    <a:pt x="5857" y="6963"/>
                    <a:pt x="5912" y="6803"/>
                  </a:cubicBezTo>
                  <a:cubicBezTo>
                    <a:pt x="5967" y="6647"/>
                    <a:pt x="6019" y="6490"/>
                    <a:pt x="6075" y="6332"/>
                  </a:cubicBezTo>
                  <a:cubicBezTo>
                    <a:pt x="6182" y="6043"/>
                    <a:pt x="6290" y="5754"/>
                    <a:pt x="6405" y="5467"/>
                  </a:cubicBezTo>
                  <a:cubicBezTo>
                    <a:pt x="6521" y="5177"/>
                    <a:pt x="6643" y="4891"/>
                    <a:pt x="6764" y="4604"/>
                  </a:cubicBezTo>
                  <a:cubicBezTo>
                    <a:pt x="6914" y="4244"/>
                    <a:pt x="7058" y="3881"/>
                    <a:pt x="7185" y="3511"/>
                  </a:cubicBezTo>
                  <a:cubicBezTo>
                    <a:pt x="7309" y="3147"/>
                    <a:pt x="7433" y="2781"/>
                    <a:pt x="7561" y="2416"/>
                  </a:cubicBezTo>
                  <a:cubicBezTo>
                    <a:pt x="7635" y="2215"/>
                    <a:pt x="7717" y="2018"/>
                    <a:pt x="7801" y="1820"/>
                  </a:cubicBezTo>
                  <a:cubicBezTo>
                    <a:pt x="7883" y="1629"/>
                    <a:pt x="7961" y="1437"/>
                    <a:pt x="8053" y="1251"/>
                  </a:cubicBezTo>
                  <a:cubicBezTo>
                    <a:pt x="8091" y="1185"/>
                    <a:pt x="8131" y="1121"/>
                    <a:pt x="8175" y="1059"/>
                  </a:cubicBezTo>
                  <a:cubicBezTo>
                    <a:pt x="8217" y="1000"/>
                    <a:pt x="8261" y="941"/>
                    <a:pt x="8310" y="887"/>
                  </a:cubicBezTo>
                  <a:cubicBezTo>
                    <a:pt x="8405" y="796"/>
                    <a:pt x="8505" y="707"/>
                    <a:pt x="8607" y="622"/>
                  </a:cubicBezTo>
                  <a:cubicBezTo>
                    <a:pt x="8620" y="613"/>
                    <a:pt x="8631" y="602"/>
                    <a:pt x="8643" y="592"/>
                  </a:cubicBezTo>
                  <a:cubicBezTo>
                    <a:pt x="8648" y="587"/>
                    <a:pt x="8654" y="584"/>
                    <a:pt x="8660" y="579"/>
                  </a:cubicBezTo>
                  <a:cubicBezTo>
                    <a:pt x="8707" y="545"/>
                    <a:pt x="8755" y="513"/>
                    <a:pt x="8804" y="481"/>
                  </a:cubicBezTo>
                  <a:cubicBezTo>
                    <a:pt x="8818" y="472"/>
                    <a:pt x="8831" y="465"/>
                    <a:pt x="8846" y="457"/>
                  </a:cubicBezTo>
                  <a:cubicBezTo>
                    <a:pt x="8871" y="447"/>
                    <a:pt x="8895" y="438"/>
                    <a:pt x="8920" y="428"/>
                  </a:cubicBezTo>
                  <a:lnTo>
                    <a:pt x="8920" y="428"/>
                  </a:lnTo>
                  <a:cubicBezTo>
                    <a:pt x="8917" y="430"/>
                    <a:pt x="8915" y="431"/>
                    <a:pt x="8911" y="431"/>
                  </a:cubicBezTo>
                  <a:cubicBezTo>
                    <a:pt x="8972" y="411"/>
                    <a:pt x="9032" y="394"/>
                    <a:pt x="9095" y="380"/>
                  </a:cubicBezTo>
                  <a:cubicBezTo>
                    <a:pt x="9116" y="377"/>
                    <a:pt x="9137" y="375"/>
                    <a:pt x="9157" y="374"/>
                  </a:cubicBezTo>
                  <a:cubicBezTo>
                    <a:pt x="9169" y="373"/>
                    <a:pt x="9181" y="373"/>
                    <a:pt x="9193" y="373"/>
                  </a:cubicBezTo>
                  <a:close/>
                  <a:moveTo>
                    <a:pt x="7060" y="32129"/>
                  </a:moveTo>
                  <a:lnTo>
                    <a:pt x="7060" y="32129"/>
                  </a:lnTo>
                  <a:cubicBezTo>
                    <a:pt x="7060" y="32131"/>
                    <a:pt x="7060" y="32134"/>
                    <a:pt x="7060" y="32136"/>
                  </a:cubicBezTo>
                  <a:cubicBezTo>
                    <a:pt x="7060" y="32134"/>
                    <a:pt x="7060" y="32131"/>
                    <a:pt x="7060" y="32129"/>
                  </a:cubicBezTo>
                  <a:close/>
                  <a:moveTo>
                    <a:pt x="10653" y="32393"/>
                  </a:moveTo>
                  <a:cubicBezTo>
                    <a:pt x="10653" y="32394"/>
                    <a:pt x="10654" y="32395"/>
                    <a:pt x="10654" y="32397"/>
                  </a:cubicBezTo>
                  <a:cubicBezTo>
                    <a:pt x="10654" y="32396"/>
                    <a:pt x="10654" y="32394"/>
                    <a:pt x="10653" y="32393"/>
                  </a:cubicBezTo>
                  <a:close/>
                  <a:moveTo>
                    <a:pt x="10287" y="32456"/>
                  </a:moveTo>
                  <a:lnTo>
                    <a:pt x="10287" y="32456"/>
                  </a:lnTo>
                  <a:cubicBezTo>
                    <a:pt x="10287" y="32456"/>
                    <a:pt x="10287" y="32457"/>
                    <a:pt x="10287" y="32457"/>
                  </a:cubicBezTo>
                  <a:lnTo>
                    <a:pt x="10287" y="32457"/>
                  </a:lnTo>
                  <a:cubicBezTo>
                    <a:pt x="10287" y="32457"/>
                    <a:pt x="10287" y="32456"/>
                    <a:pt x="10287" y="32456"/>
                  </a:cubicBezTo>
                  <a:close/>
                  <a:moveTo>
                    <a:pt x="8343" y="25702"/>
                  </a:moveTo>
                  <a:cubicBezTo>
                    <a:pt x="8351" y="25748"/>
                    <a:pt x="8358" y="25795"/>
                    <a:pt x="8367" y="25841"/>
                  </a:cubicBezTo>
                  <a:cubicBezTo>
                    <a:pt x="8400" y="26003"/>
                    <a:pt x="8450" y="26162"/>
                    <a:pt x="8497" y="26319"/>
                  </a:cubicBezTo>
                  <a:cubicBezTo>
                    <a:pt x="8548" y="26485"/>
                    <a:pt x="8600" y="26654"/>
                    <a:pt x="8673" y="26811"/>
                  </a:cubicBezTo>
                  <a:cubicBezTo>
                    <a:pt x="8780" y="27037"/>
                    <a:pt x="8941" y="27234"/>
                    <a:pt x="9171" y="27342"/>
                  </a:cubicBezTo>
                  <a:cubicBezTo>
                    <a:pt x="9286" y="27397"/>
                    <a:pt x="9409" y="27439"/>
                    <a:pt x="9537" y="27452"/>
                  </a:cubicBezTo>
                  <a:cubicBezTo>
                    <a:pt x="9565" y="27455"/>
                    <a:pt x="9594" y="27457"/>
                    <a:pt x="9623" y="27457"/>
                  </a:cubicBezTo>
                  <a:cubicBezTo>
                    <a:pt x="9647" y="27457"/>
                    <a:pt x="9672" y="27456"/>
                    <a:pt x="9697" y="27452"/>
                  </a:cubicBezTo>
                  <a:cubicBezTo>
                    <a:pt x="9753" y="27444"/>
                    <a:pt x="9804" y="27427"/>
                    <a:pt x="9856" y="27403"/>
                  </a:cubicBezTo>
                  <a:cubicBezTo>
                    <a:pt x="9963" y="27352"/>
                    <a:pt x="10046" y="27254"/>
                    <a:pt x="10107" y="27155"/>
                  </a:cubicBezTo>
                  <a:cubicBezTo>
                    <a:pt x="10113" y="27309"/>
                    <a:pt x="10126" y="27463"/>
                    <a:pt x="10136" y="27615"/>
                  </a:cubicBezTo>
                  <a:cubicBezTo>
                    <a:pt x="10143" y="27793"/>
                    <a:pt x="10150" y="27974"/>
                    <a:pt x="10154" y="28152"/>
                  </a:cubicBezTo>
                  <a:cubicBezTo>
                    <a:pt x="10158" y="28356"/>
                    <a:pt x="10159" y="28558"/>
                    <a:pt x="10165" y="28762"/>
                  </a:cubicBezTo>
                  <a:cubicBezTo>
                    <a:pt x="10168" y="28948"/>
                    <a:pt x="10176" y="29134"/>
                    <a:pt x="10173" y="29321"/>
                  </a:cubicBezTo>
                  <a:cubicBezTo>
                    <a:pt x="10169" y="29514"/>
                    <a:pt x="10167" y="29708"/>
                    <a:pt x="10168" y="29903"/>
                  </a:cubicBezTo>
                  <a:cubicBezTo>
                    <a:pt x="10170" y="30301"/>
                    <a:pt x="10186" y="30699"/>
                    <a:pt x="10208" y="31097"/>
                  </a:cubicBezTo>
                  <a:cubicBezTo>
                    <a:pt x="10219" y="31289"/>
                    <a:pt x="10221" y="31482"/>
                    <a:pt x="10227" y="31674"/>
                  </a:cubicBezTo>
                  <a:cubicBezTo>
                    <a:pt x="10233" y="31868"/>
                    <a:pt x="10262" y="32060"/>
                    <a:pt x="10274" y="32255"/>
                  </a:cubicBezTo>
                  <a:cubicBezTo>
                    <a:pt x="10274" y="32247"/>
                    <a:pt x="10273" y="32239"/>
                    <a:pt x="10273" y="32232"/>
                  </a:cubicBezTo>
                  <a:lnTo>
                    <a:pt x="10273" y="32232"/>
                  </a:lnTo>
                  <a:cubicBezTo>
                    <a:pt x="10277" y="32286"/>
                    <a:pt x="10280" y="32338"/>
                    <a:pt x="10282" y="32393"/>
                  </a:cubicBezTo>
                  <a:cubicBezTo>
                    <a:pt x="10282" y="32393"/>
                    <a:pt x="10282" y="32392"/>
                    <a:pt x="10282" y="32392"/>
                  </a:cubicBezTo>
                  <a:cubicBezTo>
                    <a:pt x="10285" y="32416"/>
                    <a:pt x="10287" y="32440"/>
                    <a:pt x="10287" y="32464"/>
                  </a:cubicBezTo>
                  <a:cubicBezTo>
                    <a:pt x="10287" y="32463"/>
                    <a:pt x="10287" y="32463"/>
                    <a:pt x="10287" y="32462"/>
                  </a:cubicBezTo>
                  <a:lnTo>
                    <a:pt x="10287" y="32462"/>
                  </a:lnTo>
                  <a:cubicBezTo>
                    <a:pt x="10293" y="32545"/>
                    <a:pt x="10300" y="32627"/>
                    <a:pt x="10306" y="32710"/>
                  </a:cubicBezTo>
                  <a:cubicBezTo>
                    <a:pt x="10214" y="32712"/>
                    <a:pt x="10121" y="32713"/>
                    <a:pt x="10028" y="32719"/>
                  </a:cubicBezTo>
                  <a:cubicBezTo>
                    <a:pt x="9863" y="32728"/>
                    <a:pt x="9697" y="32747"/>
                    <a:pt x="9531" y="32759"/>
                  </a:cubicBezTo>
                  <a:cubicBezTo>
                    <a:pt x="9471" y="32762"/>
                    <a:pt x="9410" y="32765"/>
                    <a:pt x="9349" y="32765"/>
                  </a:cubicBezTo>
                  <a:cubicBezTo>
                    <a:pt x="9327" y="32765"/>
                    <a:pt x="9305" y="32764"/>
                    <a:pt x="9283" y="32764"/>
                  </a:cubicBezTo>
                  <a:cubicBezTo>
                    <a:pt x="9196" y="32761"/>
                    <a:pt x="9110" y="32755"/>
                    <a:pt x="9023" y="32750"/>
                  </a:cubicBezTo>
                  <a:cubicBezTo>
                    <a:pt x="8965" y="32747"/>
                    <a:pt x="8906" y="32746"/>
                    <a:pt x="8847" y="32746"/>
                  </a:cubicBezTo>
                  <a:cubicBezTo>
                    <a:pt x="8741" y="32746"/>
                    <a:pt x="8634" y="32750"/>
                    <a:pt x="8527" y="32753"/>
                  </a:cubicBezTo>
                  <a:cubicBezTo>
                    <a:pt x="8367" y="32758"/>
                    <a:pt x="8207" y="32768"/>
                    <a:pt x="8047" y="32777"/>
                  </a:cubicBezTo>
                  <a:cubicBezTo>
                    <a:pt x="7880" y="32787"/>
                    <a:pt x="7713" y="32815"/>
                    <a:pt x="7545" y="32829"/>
                  </a:cubicBezTo>
                  <a:lnTo>
                    <a:pt x="7541" y="32829"/>
                  </a:lnTo>
                  <a:cubicBezTo>
                    <a:pt x="7539" y="32830"/>
                    <a:pt x="7537" y="32830"/>
                    <a:pt x="7535" y="32830"/>
                  </a:cubicBezTo>
                  <a:lnTo>
                    <a:pt x="7529" y="32830"/>
                  </a:lnTo>
                  <a:cubicBezTo>
                    <a:pt x="7450" y="32835"/>
                    <a:pt x="7372" y="32839"/>
                    <a:pt x="7293" y="32846"/>
                  </a:cubicBezTo>
                  <a:cubicBezTo>
                    <a:pt x="7235" y="32852"/>
                    <a:pt x="7179" y="32857"/>
                    <a:pt x="7122" y="32864"/>
                  </a:cubicBezTo>
                  <a:cubicBezTo>
                    <a:pt x="7119" y="32758"/>
                    <a:pt x="7119" y="32652"/>
                    <a:pt x="7109" y="32546"/>
                  </a:cubicBezTo>
                  <a:cubicBezTo>
                    <a:pt x="7097" y="32412"/>
                    <a:pt x="7071" y="32280"/>
                    <a:pt x="7061" y="32145"/>
                  </a:cubicBezTo>
                  <a:cubicBezTo>
                    <a:pt x="7061" y="32146"/>
                    <a:pt x="7061" y="32147"/>
                    <a:pt x="7061" y="32149"/>
                  </a:cubicBezTo>
                  <a:cubicBezTo>
                    <a:pt x="7061" y="32147"/>
                    <a:pt x="7061" y="32146"/>
                    <a:pt x="7060" y="32144"/>
                  </a:cubicBezTo>
                  <a:cubicBezTo>
                    <a:pt x="7060" y="32138"/>
                    <a:pt x="7060" y="32131"/>
                    <a:pt x="7059" y="32126"/>
                  </a:cubicBezTo>
                  <a:lnTo>
                    <a:pt x="7059" y="32126"/>
                  </a:lnTo>
                  <a:cubicBezTo>
                    <a:pt x="7059" y="32127"/>
                    <a:pt x="7059" y="32128"/>
                    <a:pt x="7060" y="32129"/>
                  </a:cubicBezTo>
                  <a:lnTo>
                    <a:pt x="7060" y="32129"/>
                  </a:lnTo>
                  <a:cubicBezTo>
                    <a:pt x="7052" y="31977"/>
                    <a:pt x="7052" y="31824"/>
                    <a:pt x="7051" y="31671"/>
                  </a:cubicBezTo>
                  <a:cubicBezTo>
                    <a:pt x="7049" y="31499"/>
                    <a:pt x="7037" y="31327"/>
                    <a:pt x="7037" y="31156"/>
                  </a:cubicBezTo>
                  <a:cubicBezTo>
                    <a:pt x="7035" y="30988"/>
                    <a:pt x="7041" y="30821"/>
                    <a:pt x="7043" y="30653"/>
                  </a:cubicBezTo>
                  <a:cubicBezTo>
                    <a:pt x="7043" y="30492"/>
                    <a:pt x="7041" y="30330"/>
                    <a:pt x="7046" y="30169"/>
                  </a:cubicBezTo>
                  <a:cubicBezTo>
                    <a:pt x="7062" y="29959"/>
                    <a:pt x="7075" y="29747"/>
                    <a:pt x="7085" y="29535"/>
                  </a:cubicBezTo>
                  <a:cubicBezTo>
                    <a:pt x="7094" y="29341"/>
                    <a:pt x="7110" y="29146"/>
                    <a:pt x="7109" y="28951"/>
                  </a:cubicBezTo>
                  <a:cubicBezTo>
                    <a:pt x="7109" y="28750"/>
                    <a:pt x="7116" y="28550"/>
                    <a:pt x="7125" y="28350"/>
                  </a:cubicBezTo>
                  <a:cubicBezTo>
                    <a:pt x="7135" y="28147"/>
                    <a:pt x="7141" y="27946"/>
                    <a:pt x="7148" y="27744"/>
                  </a:cubicBezTo>
                  <a:cubicBezTo>
                    <a:pt x="7151" y="27659"/>
                    <a:pt x="7148" y="27576"/>
                    <a:pt x="7146" y="27491"/>
                  </a:cubicBezTo>
                  <a:lnTo>
                    <a:pt x="7146" y="27491"/>
                  </a:lnTo>
                  <a:cubicBezTo>
                    <a:pt x="7155" y="27492"/>
                    <a:pt x="7165" y="27492"/>
                    <a:pt x="7174" y="27492"/>
                  </a:cubicBezTo>
                  <a:cubicBezTo>
                    <a:pt x="7235" y="27492"/>
                    <a:pt x="7295" y="27482"/>
                    <a:pt x="7353" y="27459"/>
                  </a:cubicBezTo>
                  <a:cubicBezTo>
                    <a:pt x="7512" y="27395"/>
                    <a:pt x="7634" y="27274"/>
                    <a:pt x="7746" y="27147"/>
                  </a:cubicBezTo>
                  <a:cubicBezTo>
                    <a:pt x="7811" y="27071"/>
                    <a:pt x="7872" y="26994"/>
                    <a:pt x="7927" y="26909"/>
                  </a:cubicBezTo>
                  <a:cubicBezTo>
                    <a:pt x="8029" y="26755"/>
                    <a:pt x="8105" y="26585"/>
                    <a:pt x="8162" y="26409"/>
                  </a:cubicBezTo>
                  <a:cubicBezTo>
                    <a:pt x="8173" y="26374"/>
                    <a:pt x="8189" y="26339"/>
                    <a:pt x="8197" y="26301"/>
                  </a:cubicBezTo>
                  <a:cubicBezTo>
                    <a:pt x="8200" y="26288"/>
                    <a:pt x="8205" y="26276"/>
                    <a:pt x="8208" y="26263"/>
                  </a:cubicBezTo>
                  <a:cubicBezTo>
                    <a:pt x="8227" y="26191"/>
                    <a:pt x="8248" y="26120"/>
                    <a:pt x="8265" y="26049"/>
                  </a:cubicBezTo>
                  <a:cubicBezTo>
                    <a:pt x="8293" y="25934"/>
                    <a:pt x="8318" y="25817"/>
                    <a:pt x="8343" y="25702"/>
                  </a:cubicBezTo>
                  <a:close/>
                  <a:moveTo>
                    <a:pt x="9202" y="0"/>
                  </a:moveTo>
                  <a:cubicBezTo>
                    <a:pt x="9055" y="0"/>
                    <a:pt x="8908" y="40"/>
                    <a:pt x="8772" y="89"/>
                  </a:cubicBezTo>
                  <a:cubicBezTo>
                    <a:pt x="8662" y="127"/>
                    <a:pt x="8568" y="191"/>
                    <a:pt x="8472" y="257"/>
                  </a:cubicBezTo>
                  <a:cubicBezTo>
                    <a:pt x="8438" y="281"/>
                    <a:pt x="8398" y="308"/>
                    <a:pt x="8367" y="339"/>
                  </a:cubicBezTo>
                  <a:cubicBezTo>
                    <a:pt x="8360" y="346"/>
                    <a:pt x="8353" y="352"/>
                    <a:pt x="8345" y="359"/>
                  </a:cubicBezTo>
                  <a:cubicBezTo>
                    <a:pt x="8309" y="390"/>
                    <a:pt x="8272" y="420"/>
                    <a:pt x="8235" y="452"/>
                  </a:cubicBezTo>
                  <a:cubicBezTo>
                    <a:pt x="8163" y="515"/>
                    <a:pt x="8090" y="578"/>
                    <a:pt x="8025" y="649"/>
                  </a:cubicBezTo>
                  <a:cubicBezTo>
                    <a:pt x="7961" y="720"/>
                    <a:pt x="7905" y="799"/>
                    <a:pt x="7850" y="877"/>
                  </a:cubicBezTo>
                  <a:cubicBezTo>
                    <a:pt x="7792" y="961"/>
                    <a:pt x="7740" y="1047"/>
                    <a:pt x="7695" y="1139"/>
                  </a:cubicBezTo>
                  <a:cubicBezTo>
                    <a:pt x="7655" y="1220"/>
                    <a:pt x="7621" y="1304"/>
                    <a:pt x="7585" y="1388"/>
                  </a:cubicBezTo>
                  <a:cubicBezTo>
                    <a:pt x="7432" y="1737"/>
                    <a:pt x="7281" y="2087"/>
                    <a:pt x="7157" y="2448"/>
                  </a:cubicBezTo>
                  <a:cubicBezTo>
                    <a:pt x="7035" y="2813"/>
                    <a:pt x="6911" y="3176"/>
                    <a:pt x="6783" y="3539"/>
                  </a:cubicBezTo>
                  <a:cubicBezTo>
                    <a:pt x="6647" y="3909"/>
                    <a:pt x="6499" y="4277"/>
                    <a:pt x="6345" y="4642"/>
                  </a:cubicBezTo>
                  <a:cubicBezTo>
                    <a:pt x="6188" y="5016"/>
                    <a:pt x="6035" y="5392"/>
                    <a:pt x="5890" y="5772"/>
                  </a:cubicBezTo>
                  <a:cubicBezTo>
                    <a:pt x="5819" y="5958"/>
                    <a:pt x="5747" y="6147"/>
                    <a:pt x="5682" y="6336"/>
                  </a:cubicBezTo>
                  <a:cubicBezTo>
                    <a:pt x="5619" y="6519"/>
                    <a:pt x="5557" y="6702"/>
                    <a:pt x="5492" y="6883"/>
                  </a:cubicBezTo>
                  <a:cubicBezTo>
                    <a:pt x="5427" y="7061"/>
                    <a:pt x="5360" y="7236"/>
                    <a:pt x="5308" y="7417"/>
                  </a:cubicBezTo>
                  <a:cubicBezTo>
                    <a:pt x="5256" y="7607"/>
                    <a:pt x="5220" y="7800"/>
                    <a:pt x="5210" y="7998"/>
                  </a:cubicBezTo>
                  <a:cubicBezTo>
                    <a:pt x="5195" y="8308"/>
                    <a:pt x="5208" y="8662"/>
                    <a:pt x="5420" y="8907"/>
                  </a:cubicBezTo>
                  <a:cubicBezTo>
                    <a:pt x="5453" y="8945"/>
                    <a:pt x="5491" y="8978"/>
                    <a:pt x="5532" y="9007"/>
                  </a:cubicBezTo>
                  <a:cubicBezTo>
                    <a:pt x="5522" y="9031"/>
                    <a:pt x="5513" y="9055"/>
                    <a:pt x="5503" y="9079"/>
                  </a:cubicBezTo>
                  <a:cubicBezTo>
                    <a:pt x="5437" y="9221"/>
                    <a:pt x="5372" y="9363"/>
                    <a:pt x="5307" y="9505"/>
                  </a:cubicBezTo>
                  <a:lnTo>
                    <a:pt x="5307" y="9505"/>
                  </a:lnTo>
                  <a:cubicBezTo>
                    <a:pt x="5307" y="9504"/>
                    <a:pt x="5308" y="9504"/>
                    <a:pt x="5308" y="9503"/>
                  </a:cubicBezTo>
                  <a:lnTo>
                    <a:pt x="5308" y="9503"/>
                  </a:lnTo>
                  <a:cubicBezTo>
                    <a:pt x="5276" y="9572"/>
                    <a:pt x="5245" y="9640"/>
                    <a:pt x="5214" y="9708"/>
                  </a:cubicBezTo>
                  <a:cubicBezTo>
                    <a:pt x="5132" y="9886"/>
                    <a:pt x="5051" y="10067"/>
                    <a:pt x="4985" y="10252"/>
                  </a:cubicBezTo>
                  <a:cubicBezTo>
                    <a:pt x="4918" y="10441"/>
                    <a:pt x="4862" y="10632"/>
                    <a:pt x="4794" y="10819"/>
                  </a:cubicBezTo>
                  <a:cubicBezTo>
                    <a:pt x="4724" y="11010"/>
                    <a:pt x="4647" y="11197"/>
                    <a:pt x="4566" y="11382"/>
                  </a:cubicBezTo>
                  <a:cubicBezTo>
                    <a:pt x="4487" y="11565"/>
                    <a:pt x="4412" y="11748"/>
                    <a:pt x="4349" y="11936"/>
                  </a:cubicBezTo>
                  <a:cubicBezTo>
                    <a:pt x="4282" y="12132"/>
                    <a:pt x="4214" y="12326"/>
                    <a:pt x="4135" y="12516"/>
                  </a:cubicBezTo>
                  <a:cubicBezTo>
                    <a:pt x="4063" y="12695"/>
                    <a:pt x="3977" y="12867"/>
                    <a:pt x="3911" y="13048"/>
                  </a:cubicBezTo>
                  <a:cubicBezTo>
                    <a:pt x="3841" y="13234"/>
                    <a:pt x="3774" y="13422"/>
                    <a:pt x="3710" y="13610"/>
                  </a:cubicBezTo>
                  <a:cubicBezTo>
                    <a:pt x="3646" y="13801"/>
                    <a:pt x="3590" y="13994"/>
                    <a:pt x="3534" y="14187"/>
                  </a:cubicBezTo>
                  <a:cubicBezTo>
                    <a:pt x="3434" y="14502"/>
                    <a:pt x="3298" y="14807"/>
                    <a:pt x="3205" y="15126"/>
                  </a:cubicBezTo>
                  <a:cubicBezTo>
                    <a:pt x="3156" y="15296"/>
                    <a:pt x="3110" y="15470"/>
                    <a:pt x="3098" y="15647"/>
                  </a:cubicBezTo>
                  <a:cubicBezTo>
                    <a:pt x="3091" y="15745"/>
                    <a:pt x="3086" y="15843"/>
                    <a:pt x="3097" y="15941"/>
                  </a:cubicBezTo>
                  <a:cubicBezTo>
                    <a:pt x="3113" y="16120"/>
                    <a:pt x="3172" y="16300"/>
                    <a:pt x="3293" y="16438"/>
                  </a:cubicBezTo>
                  <a:cubicBezTo>
                    <a:pt x="3368" y="16524"/>
                    <a:pt x="3453" y="16595"/>
                    <a:pt x="3553" y="16653"/>
                  </a:cubicBezTo>
                  <a:cubicBezTo>
                    <a:pt x="3554" y="16654"/>
                    <a:pt x="3555" y="16654"/>
                    <a:pt x="3556" y="16656"/>
                  </a:cubicBezTo>
                  <a:cubicBezTo>
                    <a:pt x="3440" y="16960"/>
                    <a:pt x="3330" y="17266"/>
                    <a:pt x="3227" y="17576"/>
                  </a:cubicBezTo>
                  <a:cubicBezTo>
                    <a:pt x="3099" y="17965"/>
                    <a:pt x="2955" y="18346"/>
                    <a:pt x="2807" y="18726"/>
                  </a:cubicBezTo>
                  <a:cubicBezTo>
                    <a:pt x="2664" y="19098"/>
                    <a:pt x="2524" y="19471"/>
                    <a:pt x="2387" y="19845"/>
                  </a:cubicBezTo>
                  <a:cubicBezTo>
                    <a:pt x="2251" y="20213"/>
                    <a:pt x="2108" y="20580"/>
                    <a:pt x="1972" y="20948"/>
                  </a:cubicBezTo>
                  <a:cubicBezTo>
                    <a:pt x="1906" y="21124"/>
                    <a:pt x="1837" y="21299"/>
                    <a:pt x="1770" y="21475"/>
                  </a:cubicBezTo>
                  <a:cubicBezTo>
                    <a:pt x="1697" y="21665"/>
                    <a:pt x="1632" y="21857"/>
                    <a:pt x="1564" y="22050"/>
                  </a:cubicBezTo>
                  <a:cubicBezTo>
                    <a:pt x="1432" y="22423"/>
                    <a:pt x="1288" y="22794"/>
                    <a:pt x="1149" y="23167"/>
                  </a:cubicBezTo>
                  <a:cubicBezTo>
                    <a:pt x="1080" y="23352"/>
                    <a:pt x="1020" y="23540"/>
                    <a:pt x="957" y="23728"/>
                  </a:cubicBezTo>
                  <a:cubicBezTo>
                    <a:pt x="897" y="23912"/>
                    <a:pt x="830" y="24094"/>
                    <a:pt x="762" y="24275"/>
                  </a:cubicBezTo>
                  <a:cubicBezTo>
                    <a:pt x="689" y="24465"/>
                    <a:pt x="613" y="24655"/>
                    <a:pt x="544" y="24849"/>
                  </a:cubicBezTo>
                  <a:cubicBezTo>
                    <a:pt x="480" y="25029"/>
                    <a:pt x="418" y="25210"/>
                    <a:pt x="350" y="25389"/>
                  </a:cubicBezTo>
                  <a:cubicBezTo>
                    <a:pt x="281" y="25570"/>
                    <a:pt x="204" y="25751"/>
                    <a:pt x="144" y="25936"/>
                  </a:cubicBezTo>
                  <a:cubicBezTo>
                    <a:pt x="73" y="26149"/>
                    <a:pt x="0" y="26376"/>
                    <a:pt x="20" y="26604"/>
                  </a:cubicBezTo>
                  <a:cubicBezTo>
                    <a:pt x="29" y="26717"/>
                    <a:pt x="67" y="26831"/>
                    <a:pt x="123" y="26929"/>
                  </a:cubicBezTo>
                  <a:cubicBezTo>
                    <a:pt x="174" y="27019"/>
                    <a:pt x="238" y="27113"/>
                    <a:pt x="326" y="27172"/>
                  </a:cubicBezTo>
                  <a:cubicBezTo>
                    <a:pt x="432" y="27244"/>
                    <a:pt x="549" y="27291"/>
                    <a:pt x="677" y="27306"/>
                  </a:cubicBezTo>
                  <a:cubicBezTo>
                    <a:pt x="728" y="27312"/>
                    <a:pt x="781" y="27316"/>
                    <a:pt x="833" y="27316"/>
                  </a:cubicBezTo>
                  <a:cubicBezTo>
                    <a:pt x="895" y="27316"/>
                    <a:pt x="957" y="27310"/>
                    <a:pt x="1017" y="27296"/>
                  </a:cubicBezTo>
                  <a:cubicBezTo>
                    <a:pt x="1252" y="27236"/>
                    <a:pt x="1444" y="27062"/>
                    <a:pt x="1580" y="26866"/>
                  </a:cubicBezTo>
                  <a:cubicBezTo>
                    <a:pt x="1604" y="26830"/>
                    <a:pt x="1627" y="26796"/>
                    <a:pt x="1649" y="26760"/>
                  </a:cubicBezTo>
                  <a:cubicBezTo>
                    <a:pt x="1651" y="26786"/>
                    <a:pt x="1654" y="26810"/>
                    <a:pt x="1657" y="26836"/>
                  </a:cubicBezTo>
                  <a:cubicBezTo>
                    <a:pt x="1673" y="26956"/>
                    <a:pt x="1694" y="27083"/>
                    <a:pt x="1770" y="27181"/>
                  </a:cubicBezTo>
                  <a:cubicBezTo>
                    <a:pt x="1889" y="27331"/>
                    <a:pt x="2061" y="27432"/>
                    <a:pt x="2252" y="27442"/>
                  </a:cubicBezTo>
                  <a:lnTo>
                    <a:pt x="2257" y="27442"/>
                  </a:lnTo>
                  <a:cubicBezTo>
                    <a:pt x="2265" y="27442"/>
                    <a:pt x="2273" y="27443"/>
                    <a:pt x="2281" y="27443"/>
                  </a:cubicBezTo>
                  <a:cubicBezTo>
                    <a:pt x="2397" y="27443"/>
                    <a:pt x="2510" y="27404"/>
                    <a:pt x="2614" y="27353"/>
                  </a:cubicBezTo>
                  <a:cubicBezTo>
                    <a:pt x="2708" y="27307"/>
                    <a:pt x="2797" y="27248"/>
                    <a:pt x="2876" y="27179"/>
                  </a:cubicBezTo>
                  <a:cubicBezTo>
                    <a:pt x="2992" y="27078"/>
                    <a:pt x="3082" y="26955"/>
                    <a:pt x="3166" y="26828"/>
                  </a:cubicBezTo>
                  <a:cubicBezTo>
                    <a:pt x="3225" y="26741"/>
                    <a:pt x="3276" y="26652"/>
                    <a:pt x="3324" y="26560"/>
                  </a:cubicBezTo>
                  <a:cubicBezTo>
                    <a:pt x="3324" y="26566"/>
                    <a:pt x="3325" y="26571"/>
                    <a:pt x="3324" y="26575"/>
                  </a:cubicBezTo>
                  <a:cubicBezTo>
                    <a:pt x="3325" y="26651"/>
                    <a:pt x="3328" y="26725"/>
                    <a:pt x="3332" y="26799"/>
                  </a:cubicBezTo>
                  <a:cubicBezTo>
                    <a:pt x="3336" y="26878"/>
                    <a:pt x="3337" y="26962"/>
                    <a:pt x="3352" y="27041"/>
                  </a:cubicBezTo>
                  <a:cubicBezTo>
                    <a:pt x="3372" y="27140"/>
                    <a:pt x="3405" y="27230"/>
                    <a:pt x="3469" y="27309"/>
                  </a:cubicBezTo>
                  <a:cubicBezTo>
                    <a:pt x="3535" y="27389"/>
                    <a:pt x="3630" y="27440"/>
                    <a:pt x="3730" y="27459"/>
                  </a:cubicBezTo>
                  <a:cubicBezTo>
                    <a:pt x="3773" y="27467"/>
                    <a:pt x="3817" y="27471"/>
                    <a:pt x="3861" y="27471"/>
                  </a:cubicBezTo>
                  <a:cubicBezTo>
                    <a:pt x="4045" y="27471"/>
                    <a:pt x="4232" y="27401"/>
                    <a:pt x="4374" y="27289"/>
                  </a:cubicBezTo>
                  <a:cubicBezTo>
                    <a:pt x="4473" y="27209"/>
                    <a:pt x="4570" y="27120"/>
                    <a:pt x="4642" y="27013"/>
                  </a:cubicBezTo>
                  <a:cubicBezTo>
                    <a:pt x="4679" y="26957"/>
                    <a:pt x="4712" y="26901"/>
                    <a:pt x="4746" y="26843"/>
                  </a:cubicBezTo>
                  <a:cubicBezTo>
                    <a:pt x="4796" y="26757"/>
                    <a:pt x="4837" y="26666"/>
                    <a:pt x="4876" y="26576"/>
                  </a:cubicBezTo>
                  <a:cubicBezTo>
                    <a:pt x="4881" y="26670"/>
                    <a:pt x="4891" y="26763"/>
                    <a:pt x="4914" y="26854"/>
                  </a:cubicBezTo>
                  <a:cubicBezTo>
                    <a:pt x="4975" y="27099"/>
                    <a:pt x="5105" y="27353"/>
                    <a:pt x="5330" y="27484"/>
                  </a:cubicBezTo>
                  <a:cubicBezTo>
                    <a:pt x="5426" y="27540"/>
                    <a:pt x="5526" y="27566"/>
                    <a:pt x="5635" y="27566"/>
                  </a:cubicBezTo>
                  <a:cubicBezTo>
                    <a:pt x="5642" y="27566"/>
                    <a:pt x="5649" y="27566"/>
                    <a:pt x="5656" y="27565"/>
                  </a:cubicBezTo>
                  <a:cubicBezTo>
                    <a:pt x="5766" y="27561"/>
                    <a:pt x="5881" y="27524"/>
                    <a:pt x="5974" y="27466"/>
                  </a:cubicBezTo>
                  <a:cubicBezTo>
                    <a:pt x="6152" y="27355"/>
                    <a:pt x="6285" y="27194"/>
                    <a:pt x="6407" y="27026"/>
                  </a:cubicBezTo>
                  <a:cubicBezTo>
                    <a:pt x="6462" y="26950"/>
                    <a:pt x="6509" y="26868"/>
                    <a:pt x="6553" y="26786"/>
                  </a:cubicBezTo>
                  <a:cubicBezTo>
                    <a:pt x="6558" y="26827"/>
                    <a:pt x="6564" y="26868"/>
                    <a:pt x="6572" y="26909"/>
                  </a:cubicBezTo>
                  <a:cubicBezTo>
                    <a:pt x="6584" y="26961"/>
                    <a:pt x="6597" y="27011"/>
                    <a:pt x="6616" y="27061"/>
                  </a:cubicBezTo>
                  <a:cubicBezTo>
                    <a:pt x="6645" y="27140"/>
                    <a:pt x="6673" y="27222"/>
                    <a:pt x="6731" y="27286"/>
                  </a:cubicBezTo>
                  <a:cubicBezTo>
                    <a:pt x="6744" y="27302"/>
                    <a:pt x="6760" y="27318"/>
                    <a:pt x="6776" y="27333"/>
                  </a:cubicBezTo>
                  <a:cubicBezTo>
                    <a:pt x="6778" y="27393"/>
                    <a:pt x="6776" y="27451"/>
                    <a:pt x="6778" y="27509"/>
                  </a:cubicBezTo>
                  <a:cubicBezTo>
                    <a:pt x="6787" y="27909"/>
                    <a:pt x="6751" y="28309"/>
                    <a:pt x="6741" y="28708"/>
                  </a:cubicBezTo>
                  <a:cubicBezTo>
                    <a:pt x="6738" y="28806"/>
                    <a:pt x="6741" y="28904"/>
                    <a:pt x="6740" y="29003"/>
                  </a:cubicBezTo>
                  <a:cubicBezTo>
                    <a:pt x="6740" y="29100"/>
                    <a:pt x="6733" y="29199"/>
                    <a:pt x="6728" y="29297"/>
                  </a:cubicBezTo>
                  <a:cubicBezTo>
                    <a:pt x="6718" y="29488"/>
                    <a:pt x="6710" y="29679"/>
                    <a:pt x="6699" y="29871"/>
                  </a:cubicBezTo>
                  <a:cubicBezTo>
                    <a:pt x="6699" y="29863"/>
                    <a:pt x="6700" y="29855"/>
                    <a:pt x="6700" y="29847"/>
                  </a:cubicBezTo>
                  <a:lnTo>
                    <a:pt x="6700" y="29847"/>
                  </a:lnTo>
                  <a:cubicBezTo>
                    <a:pt x="6687" y="30030"/>
                    <a:pt x="6673" y="30211"/>
                    <a:pt x="6671" y="30394"/>
                  </a:cubicBezTo>
                  <a:cubicBezTo>
                    <a:pt x="6669" y="30487"/>
                    <a:pt x="6672" y="30580"/>
                    <a:pt x="6672" y="30671"/>
                  </a:cubicBezTo>
                  <a:cubicBezTo>
                    <a:pt x="6672" y="30771"/>
                    <a:pt x="6670" y="30870"/>
                    <a:pt x="6669" y="30970"/>
                  </a:cubicBezTo>
                  <a:cubicBezTo>
                    <a:pt x="6668" y="31062"/>
                    <a:pt x="6664" y="31156"/>
                    <a:pt x="6668" y="31250"/>
                  </a:cubicBezTo>
                  <a:cubicBezTo>
                    <a:pt x="6671" y="31342"/>
                    <a:pt x="6677" y="31435"/>
                    <a:pt x="6679" y="31528"/>
                  </a:cubicBezTo>
                  <a:cubicBezTo>
                    <a:pt x="6683" y="31714"/>
                    <a:pt x="6679" y="31902"/>
                    <a:pt x="6688" y="32089"/>
                  </a:cubicBezTo>
                  <a:cubicBezTo>
                    <a:pt x="6693" y="32187"/>
                    <a:pt x="6701" y="32285"/>
                    <a:pt x="6716" y="32383"/>
                  </a:cubicBezTo>
                  <a:cubicBezTo>
                    <a:pt x="6730" y="32474"/>
                    <a:pt x="6741" y="32566"/>
                    <a:pt x="6747" y="32659"/>
                  </a:cubicBezTo>
                  <a:cubicBezTo>
                    <a:pt x="6750" y="32767"/>
                    <a:pt x="6748" y="32876"/>
                    <a:pt x="6755" y="32984"/>
                  </a:cubicBezTo>
                  <a:cubicBezTo>
                    <a:pt x="6757" y="33043"/>
                    <a:pt x="6787" y="33094"/>
                    <a:pt x="6829" y="33128"/>
                  </a:cubicBezTo>
                  <a:cubicBezTo>
                    <a:pt x="6848" y="33170"/>
                    <a:pt x="6883" y="33205"/>
                    <a:pt x="6926" y="33223"/>
                  </a:cubicBezTo>
                  <a:cubicBezTo>
                    <a:pt x="6952" y="33235"/>
                    <a:pt x="6980" y="33239"/>
                    <a:pt x="7009" y="33241"/>
                  </a:cubicBezTo>
                  <a:cubicBezTo>
                    <a:pt x="7014" y="33241"/>
                    <a:pt x="7020" y="33241"/>
                    <a:pt x="7026" y="33241"/>
                  </a:cubicBezTo>
                  <a:cubicBezTo>
                    <a:pt x="7054" y="33241"/>
                    <a:pt x="7081" y="33239"/>
                    <a:pt x="7107" y="33236"/>
                  </a:cubicBezTo>
                  <a:cubicBezTo>
                    <a:pt x="7227" y="33225"/>
                    <a:pt x="7347" y="33212"/>
                    <a:pt x="7468" y="33203"/>
                  </a:cubicBezTo>
                  <a:cubicBezTo>
                    <a:pt x="7567" y="33197"/>
                    <a:pt x="7665" y="33191"/>
                    <a:pt x="7762" y="33179"/>
                  </a:cubicBezTo>
                  <a:cubicBezTo>
                    <a:pt x="7862" y="33167"/>
                    <a:pt x="7960" y="33155"/>
                    <a:pt x="8058" y="33147"/>
                  </a:cubicBezTo>
                  <a:cubicBezTo>
                    <a:pt x="8304" y="33133"/>
                    <a:pt x="8552" y="33114"/>
                    <a:pt x="8799" y="33114"/>
                  </a:cubicBezTo>
                  <a:cubicBezTo>
                    <a:pt x="8873" y="33114"/>
                    <a:pt x="8946" y="33115"/>
                    <a:pt x="9019" y="33119"/>
                  </a:cubicBezTo>
                  <a:cubicBezTo>
                    <a:pt x="9141" y="33126"/>
                    <a:pt x="9262" y="33133"/>
                    <a:pt x="9383" y="33133"/>
                  </a:cubicBezTo>
                  <a:cubicBezTo>
                    <a:pt x="9429" y="33133"/>
                    <a:pt x="9476" y="33132"/>
                    <a:pt x="9522" y="33130"/>
                  </a:cubicBezTo>
                  <a:cubicBezTo>
                    <a:pt x="9679" y="33122"/>
                    <a:pt x="9834" y="33103"/>
                    <a:pt x="9991" y="33091"/>
                  </a:cubicBezTo>
                  <a:cubicBezTo>
                    <a:pt x="10096" y="33084"/>
                    <a:pt x="10201" y="33082"/>
                    <a:pt x="10306" y="33077"/>
                  </a:cubicBezTo>
                  <a:lnTo>
                    <a:pt x="10319" y="33077"/>
                  </a:lnTo>
                  <a:lnTo>
                    <a:pt x="10319" y="33080"/>
                  </a:lnTo>
                  <a:cubicBezTo>
                    <a:pt x="10349" y="33077"/>
                    <a:pt x="10377" y="33074"/>
                    <a:pt x="10407" y="33070"/>
                  </a:cubicBezTo>
                  <a:cubicBezTo>
                    <a:pt x="10489" y="33060"/>
                    <a:pt x="10573" y="33054"/>
                    <a:pt x="10655" y="33048"/>
                  </a:cubicBezTo>
                  <a:cubicBezTo>
                    <a:pt x="10658" y="33048"/>
                    <a:pt x="10660" y="33048"/>
                    <a:pt x="10663" y="33048"/>
                  </a:cubicBezTo>
                  <a:cubicBezTo>
                    <a:pt x="10670" y="33048"/>
                    <a:pt x="10677" y="33049"/>
                    <a:pt x="10684" y="33051"/>
                  </a:cubicBezTo>
                  <a:lnTo>
                    <a:pt x="10688" y="33051"/>
                  </a:lnTo>
                  <a:cubicBezTo>
                    <a:pt x="10688" y="32987"/>
                    <a:pt x="10687" y="32924"/>
                    <a:pt x="10686" y="32861"/>
                  </a:cubicBezTo>
                  <a:cubicBezTo>
                    <a:pt x="10681" y="32740"/>
                    <a:pt x="10669" y="32618"/>
                    <a:pt x="10660" y="32497"/>
                  </a:cubicBezTo>
                  <a:lnTo>
                    <a:pt x="10661" y="32497"/>
                  </a:lnTo>
                  <a:cubicBezTo>
                    <a:pt x="10660" y="32495"/>
                    <a:pt x="10660" y="32492"/>
                    <a:pt x="10660" y="32487"/>
                  </a:cubicBezTo>
                  <a:cubicBezTo>
                    <a:pt x="10660" y="32484"/>
                    <a:pt x="10659" y="32479"/>
                    <a:pt x="10660" y="32474"/>
                  </a:cubicBezTo>
                  <a:lnTo>
                    <a:pt x="10660" y="32474"/>
                  </a:lnTo>
                  <a:cubicBezTo>
                    <a:pt x="10660" y="32474"/>
                    <a:pt x="10660" y="32474"/>
                    <a:pt x="10660" y="32474"/>
                  </a:cubicBezTo>
                  <a:lnTo>
                    <a:pt x="10660" y="32473"/>
                  </a:lnTo>
                  <a:cubicBezTo>
                    <a:pt x="10660" y="32473"/>
                    <a:pt x="10660" y="32473"/>
                    <a:pt x="10660" y="32474"/>
                  </a:cubicBezTo>
                  <a:lnTo>
                    <a:pt x="10660" y="32474"/>
                  </a:lnTo>
                  <a:cubicBezTo>
                    <a:pt x="10657" y="32446"/>
                    <a:pt x="10655" y="32419"/>
                    <a:pt x="10653" y="32392"/>
                  </a:cubicBezTo>
                  <a:lnTo>
                    <a:pt x="10653" y="32392"/>
                  </a:lnTo>
                  <a:cubicBezTo>
                    <a:pt x="10653" y="32392"/>
                    <a:pt x="10653" y="32393"/>
                    <a:pt x="10653" y="32393"/>
                  </a:cubicBezTo>
                  <a:lnTo>
                    <a:pt x="10653" y="32393"/>
                  </a:lnTo>
                  <a:cubicBezTo>
                    <a:pt x="10653" y="32388"/>
                    <a:pt x="10653" y="32384"/>
                    <a:pt x="10653" y="32378"/>
                  </a:cubicBezTo>
                  <a:cubicBezTo>
                    <a:pt x="10653" y="32378"/>
                    <a:pt x="10653" y="32377"/>
                    <a:pt x="10653" y="32376"/>
                  </a:cubicBezTo>
                  <a:cubicBezTo>
                    <a:pt x="10652" y="32366"/>
                    <a:pt x="10652" y="32355"/>
                    <a:pt x="10650" y="32345"/>
                  </a:cubicBezTo>
                  <a:cubicBezTo>
                    <a:pt x="10650" y="32347"/>
                    <a:pt x="10650" y="32350"/>
                    <a:pt x="10650" y="32352"/>
                  </a:cubicBezTo>
                  <a:cubicBezTo>
                    <a:pt x="10645" y="32257"/>
                    <a:pt x="10641" y="32163"/>
                    <a:pt x="10632" y="32070"/>
                  </a:cubicBezTo>
                  <a:cubicBezTo>
                    <a:pt x="10622" y="31982"/>
                    <a:pt x="10612" y="31892"/>
                    <a:pt x="10605" y="31804"/>
                  </a:cubicBezTo>
                  <a:cubicBezTo>
                    <a:pt x="10594" y="31631"/>
                    <a:pt x="10592" y="31457"/>
                    <a:pt x="10586" y="31283"/>
                  </a:cubicBezTo>
                  <a:cubicBezTo>
                    <a:pt x="10580" y="31102"/>
                    <a:pt x="10567" y="30923"/>
                    <a:pt x="10559" y="30742"/>
                  </a:cubicBezTo>
                  <a:cubicBezTo>
                    <a:pt x="10544" y="30376"/>
                    <a:pt x="10535" y="30008"/>
                    <a:pt x="10540" y="29641"/>
                  </a:cubicBezTo>
                  <a:cubicBezTo>
                    <a:pt x="10541" y="29436"/>
                    <a:pt x="10545" y="29230"/>
                    <a:pt x="10542" y="29025"/>
                  </a:cubicBezTo>
                  <a:cubicBezTo>
                    <a:pt x="10538" y="28832"/>
                    <a:pt x="10530" y="28639"/>
                    <a:pt x="10529" y="28447"/>
                  </a:cubicBezTo>
                  <a:cubicBezTo>
                    <a:pt x="10527" y="28237"/>
                    <a:pt x="10520" y="28026"/>
                    <a:pt x="10514" y="27817"/>
                  </a:cubicBezTo>
                  <a:cubicBezTo>
                    <a:pt x="10509" y="27626"/>
                    <a:pt x="10495" y="27435"/>
                    <a:pt x="10481" y="27244"/>
                  </a:cubicBezTo>
                  <a:cubicBezTo>
                    <a:pt x="10480" y="27217"/>
                    <a:pt x="10481" y="27188"/>
                    <a:pt x="10481" y="27160"/>
                  </a:cubicBezTo>
                  <a:cubicBezTo>
                    <a:pt x="10498" y="27186"/>
                    <a:pt x="10517" y="27210"/>
                    <a:pt x="10537" y="27234"/>
                  </a:cubicBezTo>
                  <a:cubicBezTo>
                    <a:pt x="10606" y="27313"/>
                    <a:pt x="10684" y="27379"/>
                    <a:pt x="10772" y="27435"/>
                  </a:cubicBezTo>
                  <a:cubicBezTo>
                    <a:pt x="10840" y="27479"/>
                    <a:pt x="10917" y="27513"/>
                    <a:pt x="10995" y="27535"/>
                  </a:cubicBezTo>
                  <a:cubicBezTo>
                    <a:pt x="11059" y="27553"/>
                    <a:pt x="11126" y="27575"/>
                    <a:pt x="11194" y="27578"/>
                  </a:cubicBezTo>
                  <a:cubicBezTo>
                    <a:pt x="11211" y="27578"/>
                    <a:pt x="11229" y="27578"/>
                    <a:pt x="11245" y="27577"/>
                  </a:cubicBezTo>
                  <a:cubicBezTo>
                    <a:pt x="11361" y="27565"/>
                    <a:pt x="11469" y="27523"/>
                    <a:pt x="11566" y="27458"/>
                  </a:cubicBezTo>
                  <a:cubicBezTo>
                    <a:pt x="11659" y="27395"/>
                    <a:pt x="11745" y="27320"/>
                    <a:pt x="11805" y="27224"/>
                  </a:cubicBezTo>
                  <a:cubicBezTo>
                    <a:pt x="11869" y="27122"/>
                    <a:pt x="11916" y="27012"/>
                    <a:pt x="11946" y="26895"/>
                  </a:cubicBezTo>
                  <a:cubicBezTo>
                    <a:pt x="11969" y="26804"/>
                    <a:pt x="11983" y="26712"/>
                    <a:pt x="11992" y="26619"/>
                  </a:cubicBezTo>
                  <a:cubicBezTo>
                    <a:pt x="11993" y="26605"/>
                    <a:pt x="11994" y="26591"/>
                    <a:pt x="11995" y="26577"/>
                  </a:cubicBezTo>
                  <a:cubicBezTo>
                    <a:pt x="12033" y="26677"/>
                    <a:pt x="12076" y="26775"/>
                    <a:pt x="12137" y="26862"/>
                  </a:cubicBezTo>
                  <a:cubicBezTo>
                    <a:pt x="12202" y="26956"/>
                    <a:pt x="12281" y="27041"/>
                    <a:pt x="12379" y="27101"/>
                  </a:cubicBezTo>
                  <a:cubicBezTo>
                    <a:pt x="12463" y="27153"/>
                    <a:pt x="12551" y="27193"/>
                    <a:pt x="12642" y="27226"/>
                  </a:cubicBezTo>
                  <a:cubicBezTo>
                    <a:pt x="12734" y="27260"/>
                    <a:pt x="12828" y="27291"/>
                    <a:pt x="12924" y="27306"/>
                  </a:cubicBezTo>
                  <a:cubicBezTo>
                    <a:pt x="12974" y="27313"/>
                    <a:pt x="13023" y="27318"/>
                    <a:pt x="13071" y="27318"/>
                  </a:cubicBezTo>
                  <a:cubicBezTo>
                    <a:pt x="13104" y="27318"/>
                    <a:pt x="13136" y="27315"/>
                    <a:pt x="13170" y="27310"/>
                  </a:cubicBezTo>
                  <a:cubicBezTo>
                    <a:pt x="13194" y="27307"/>
                    <a:pt x="13218" y="27304"/>
                    <a:pt x="13243" y="27298"/>
                  </a:cubicBezTo>
                  <a:cubicBezTo>
                    <a:pt x="13294" y="27284"/>
                    <a:pt x="13341" y="27257"/>
                    <a:pt x="13382" y="27222"/>
                  </a:cubicBezTo>
                  <a:cubicBezTo>
                    <a:pt x="13511" y="27118"/>
                    <a:pt x="13616" y="26979"/>
                    <a:pt x="13685" y="26828"/>
                  </a:cubicBezTo>
                  <a:cubicBezTo>
                    <a:pt x="13700" y="26796"/>
                    <a:pt x="13717" y="26764"/>
                    <a:pt x="13728" y="26731"/>
                  </a:cubicBezTo>
                  <a:cubicBezTo>
                    <a:pt x="13738" y="26694"/>
                    <a:pt x="13748" y="26659"/>
                    <a:pt x="13756" y="26623"/>
                  </a:cubicBezTo>
                  <a:cubicBezTo>
                    <a:pt x="13768" y="26579"/>
                    <a:pt x="13778" y="26535"/>
                    <a:pt x="13786" y="26491"/>
                  </a:cubicBezTo>
                  <a:cubicBezTo>
                    <a:pt x="13793" y="26457"/>
                    <a:pt x="13798" y="26424"/>
                    <a:pt x="13804" y="26391"/>
                  </a:cubicBezTo>
                  <a:cubicBezTo>
                    <a:pt x="13877" y="26524"/>
                    <a:pt x="13959" y="26655"/>
                    <a:pt x="14059" y="26765"/>
                  </a:cubicBezTo>
                  <a:cubicBezTo>
                    <a:pt x="14202" y="26918"/>
                    <a:pt x="14417" y="27023"/>
                    <a:pt x="14630" y="27023"/>
                  </a:cubicBezTo>
                  <a:cubicBezTo>
                    <a:pt x="14647" y="27023"/>
                    <a:pt x="14663" y="27022"/>
                    <a:pt x="14680" y="27021"/>
                  </a:cubicBezTo>
                  <a:cubicBezTo>
                    <a:pt x="14798" y="27011"/>
                    <a:pt x="14906" y="26975"/>
                    <a:pt x="15000" y="26901"/>
                  </a:cubicBezTo>
                  <a:cubicBezTo>
                    <a:pt x="15102" y="26822"/>
                    <a:pt x="15189" y="26723"/>
                    <a:pt x="15253" y="26611"/>
                  </a:cubicBezTo>
                  <a:cubicBezTo>
                    <a:pt x="15336" y="26464"/>
                    <a:pt x="15368" y="26302"/>
                    <a:pt x="15384" y="26137"/>
                  </a:cubicBezTo>
                  <a:cubicBezTo>
                    <a:pt x="15387" y="26121"/>
                    <a:pt x="15387" y="26106"/>
                    <a:pt x="15387" y="26092"/>
                  </a:cubicBezTo>
                  <a:cubicBezTo>
                    <a:pt x="15481" y="26252"/>
                    <a:pt x="15598" y="26396"/>
                    <a:pt x="15753" y="26504"/>
                  </a:cubicBezTo>
                  <a:cubicBezTo>
                    <a:pt x="15908" y="26615"/>
                    <a:pt x="16091" y="26707"/>
                    <a:pt x="16283" y="26717"/>
                  </a:cubicBezTo>
                  <a:cubicBezTo>
                    <a:pt x="16295" y="26717"/>
                    <a:pt x="16307" y="26718"/>
                    <a:pt x="16319" y="26718"/>
                  </a:cubicBezTo>
                  <a:cubicBezTo>
                    <a:pt x="16339" y="26718"/>
                    <a:pt x="16359" y="26717"/>
                    <a:pt x="16380" y="26715"/>
                  </a:cubicBezTo>
                  <a:cubicBezTo>
                    <a:pt x="16500" y="26703"/>
                    <a:pt x="16618" y="26645"/>
                    <a:pt x="16704" y="26560"/>
                  </a:cubicBezTo>
                  <a:cubicBezTo>
                    <a:pt x="16791" y="26475"/>
                    <a:pt x="16870" y="26377"/>
                    <a:pt x="16922" y="26268"/>
                  </a:cubicBezTo>
                  <a:cubicBezTo>
                    <a:pt x="17002" y="26104"/>
                    <a:pt x="17043" y="25920"/>
                    <a:pt x="17051" y="25739"/>
                  </a:cubicBezTo>
                  <a:cubicBezTo>
                    <a:pt x="17054" y="25639"/>
                    <a:pt x="17056" y="25537"/>
                    <a:pt x="17045" y="25435"/>
                  </a:cubicBezTo>
                  <a:cubicBezTo>
                    <a:pt x="17033" y="25329"/>
                    <a:pt x="17022" y="25222"/>
                    <a:pt x="17001" y="25116"/>
                  </a:cubicBezTo>
                  <a:cubicBezTo>
                    <a:pt x="16964" y="24925"/>
                    <a:pt x="16924" y="24735"/>
                    <a:pt x="16873" y="24547"/>
                  </a:cubicBezTo>
                  <a:cubicBezTo>
                    <a:pt x="16770" y="24162"/>
                    <a:pt x="16657" y="23782"/>
                    <a:pt x="16538" y="23401"/>
                  </a:cubicBezTo>
                  <a:cubicBezTo>
                    <a:pt x="16416" y="23010"/>
                    <a:pt x="16287" y="22621"/>
                    <a:pt x="16167" y="22229"/>
                  </a:cubicBezTo>
                  <a:cubicBezTo>
                    <a:pt x="16109" y="22045"/>
                    <a:pt x="16051" y="21860"/>
                    <a:pt x="15987" y="21677"/>
                  </a:cubicBezTo>
                  <a:cubicBezTo>
                    <a:pt x="15921" y="21486"/>
                    <a:pt x="15846" y="21297"/>
                    <a:pt x="15774" y="21107"/>
                  </a:cubicBezTo>
                  <a:cubicBezTo>
                    <a:pt x="15634" y="20739"/>
                    <a:pt x="15506" y="20366"/>
                    <a:pt x="15378" y="19993"/>
                  </a:cubicBezTo>
                  <a:cubicBezTo>
                    <a:pt x="15246" y="19609"/>
                    <a:pt x="15105" y="19228"/>
                    <a:pt x="14998" y="18837"/>
                  </a:cubicBezTo>
                  <a:cubicBezTo>
                    <a:pt x="14948" y="18658"/>
                    <a:pt x="14896" y="18478"/>
                    <a:pt x="14829" y="18306"/>
                  </a:cubicBezTo>
                  <a:cubicBezTo>
                    <a:pt x="14753" y="18116"/>
                    <a:pt x="14674" y="17927"/>
                    <a:pt x="14595" y="17740"/>
                  </a:cubicBezTo>
                  <a:lnTo>
                    <a:pt x="14595" y="17740"/>
                  </a:lnTo>
                  <a:cubicBezTo>
                    <a:pt x="14595" y="17741"/>
                    <a:pt x="14597" y="17742"/>
                    <a:pt x="14597" y="17743"/>
                  </a:cubicBezTo>
                  <a:cubicBezTo>
                    <a:pt x="14542" y="17611"/>
                    <a:pt x="14487" y="17480"/>
                    <a:pt x="14437" y="17346"/>
                  </a:cubicBezTo>
                  <a:cubicBezTo>
                    <a:pt x="14384" y="17207"/>
                    <a:pt x="14337" y="17065"/>
                    <a:pt x="14286" y="16924"/>
                  </a:cubicBezTo>
                  <a:cubicBezTo>
                    <a:pt x="14193" y="16666"/>
                    <a:pt x="14123" y="16398"/>
                    <a:pt x="14007" y="16150"/>
                  </a:cubicBezTo>
                  <a:cubicBezTo>
                    <a:pt x="14001" y="16136"/>
                    <a:pt x="13991" y="16127"/>
                    <a:pt x="13981" y="16117"/>
                  </a:cubicBezTo>
                  <a:cubicBezTo>
                    <a:pt x="14001" y="16074"/>
                    <a:pt x="14019" y="16029"/>
                    <a:pt x="14033" y="15985"/>
                  </a:cubicBezTo>
                  <a:cubicBezTo>
                    <a:pt x="14068" y="15871"/>
                    <a:pt x="14088" y="15756"/>
                    <a:pt x="14101" y="15637"/>
                  </a:cubicBezTo>
                  <a:cubicBezTo>
                    <a:pt x="14122" y="15434"/>
                    <a:pt x="14093" y="15228"/>
                    <a:pt x="14048" y="15032"/>
                  </a:cubicBezTo>
                  <a:cubicBezTo>
                    <a:pt x="14002" y="14833"/>
                    <a:pt x="13944" y="14638"/>
                    <a:pt x="13890" y="14442"/>
                  </a:cubicBezTo>
                  <a:cubicBezTo>
                    <a:pt x="13838" y="14252"/>
                    <a:pt x="13792" y="14060"/>
                    <a:pt x="13744" y="13869"/>
                  </a:cubicBezTo>
                  <a:cubicBezTo>
                    <a:pt x="13696" y="13676"/>
                    <a:pt x="13644" y="13482"/>
                    <a:pt x="13590" y="13290"/>
                  </a:cubicBezTo>
                  <a:cubicBezTo>
                    <a:pt x="13538" y="13106"/>
                    <a:pt x="13484" y="12922"/>
                    <a:pt x="13438" y="12736"/>
                  </a:cubicBezTo>
                  <a:cubicBezTo>
                    <a:pt x="13393" y="12547"/>
                    <a:pt x="13350" y="12356"/>
                    <a:pt x="13296" y="12170"/>
                  </a:cubicBezTo>
                  <a:cubicBezTo>
                    <a:pt x="13268" y="12067"/>
                    <a:pt x="13237" y="11965"/>
                    <a:pt x="13203" y="11864"/>
                  </a:cubicBezTo>
                  <a:cubicBezTo>
                    <a:pt x="13173" y="11780"/>
                    <a:pt x="13141" y="11696"/>
                    <a:pt x="13112" y="11611"/>
                  </a:cubicBezTo>
                  <a:cubicBezTo>
                    <a:pt x="13052" y="11426"/>
                    <a:pt x="12995" y="11242"/>
                    <a:pt x="12937" y="11057"/>
                  </a:cubicBezTo>
                  <a:lnTo>
                    <a:pt x="12937" y="11057"/>
                  </a:lnTo>
                  <a:cubicBezTo>
                    <a:pt x="12939" y="11062"/>
                    <a:pt x="12939" y="11065"/>
                    <a:pt x="12940" y="11070"/>
                  </a:cubicBezTo>
                  <a:cubicBezTo>
                    <a:pt x="12937" y="11061"/>
                    <a:pt x="12936" y="11054"/>
                    <a:pt x="12933" y="11046"/>
                  </a:cubicBezTo>
                  <a:cubicBezTo>
                    <a:pt x="12923" y="11007"/>
                    <a:pt x="12911" y="10967"/>
                    <a:pt x="12901" y="10928"/>
                  </a:cubicBezTo>
                  <a:cubicBezTo>
                    <a:pt x="12873" y="10828"/>
                    <a:pt x="12847" y="10730"/>
                    <a:pt x="12817" y="10631"/>
                  </a:cubicBezTo>
                  <a:cubicBezTo>
                    <a:pt x="12790" y="10538"/>
                    <a:pt x="12757" y="10449"/>
                    <a:pt x="12721" y="10358"/>
                  </a:cubicBezTo>
                  <a:cubicBezTo>
                    <a:pt x="12655" y="10190"/>
                    <a:pt x="12591" y="10022"/>
                    <a:pt x="12528" y="9852"/>
                  </a:cubicBezTo>
                  <a:cubicBezTo>
                    <a:pt x="12464" y="9678"/>
                    <a:pt x="12409" y="9502"/>
                    <a:pt x="12353" y="9326"/>
                  </a:cubicBezTo>
                  <a:cubicBezTo>
                    <a:pt x="12303" y="9172"/>
                    <a:pt x="12247" y="9018"/>
                    <a:pt x="12201" y="8862"/>
                  </a:cubicBezTo>
                  <a:cubicBezTo>
                    <a:pt x="12184" y="8802"/>
                    <a:pt x="12171" y="8742"/>
                    <a:pt x="12156" y="8681"/>
                  </a:cubicBezTo>
                  <a:cubicBezTo>
                    <a:pt x="12166" y="8648"/>
                    <a:pt x="12175" y="8613"/>
                    <a:pt x="12184" y="8579"/>
                  </a:cubicBezTo>
                  <a:cubicBezTo>
                    <a:pt x="12232" y="8384"/>
                    <a:pt x="12247" y="8179"/>
                    <a:pt x="12230" y="7979"/>
                  </a:cubicBezTo>
                  <a:cubicBezTo>
                    <a:pt x="12212" y="7789"/>
                    <a:pt x="12177" y="7600"/>
                    <a:pt x="12136" y="7414"/>
                  </a:cubicBezTo>
                  <a:cubicBezTo>
                    <a:pt x="12096" y="7231"/>
                    <a:pt x="12063" y="7048"/>
                    <a:pt x="12022" y="6866"/>
                  </a:cubicBezTo>
                  <a:cubicBezTo>
                    <a:pt x="11983" y="6692"/>
                    <a:pt x="11944" y="6519"/>
                    <a:pt x="11909" y="6345"/>
                  </a:cubicBezTo>
                  <a:cubicBezTo>
                    <a:pt x="11883" y="6192"/>
                    <a:pt x="11857" y="6037"/>
                    <a:pt x="11827" y="5884"/>
                  </a:cubicBezTo>
                  <a:cubicBezTo>
                    <a:pt x="11799" y="5734"/>
                    <a:pt x="11764" y="5587"/>
                    <a:pt x="11730" y="5438"/>
                  </a:cubicBezTo>
                  <a:cubicBezTo>
                    <a:pt x="11690" y="5262"/>
                    <a:pt x="11636" y="5088"/>
                    <a:pt x="11600" y="4911"/>
                  </a:cubicBezTo>
                  <a:cubicBezTo>
                    <a:pt x="11562" y="4725"/>
                    <a:pt x="11525" y="4537"/>
                    <a:pt x="11489" y="4351"/>
                  </a:cubicBezTo>
                  <a:cubicBezTo>
                    <a:pt x="11450" y="4152"/>
                    <a:pt x="11401" y="3955"/>
                    <a:pt x="11354" y="3758"/>
                  </a:cubicBezTo>
                  <a:cubicBezTo>
                    <a:pt x="11310" y="3580"/>
                    <a:pt x="11273" y="3402"/>
                    <a:pt x="11236" y="3222"/>
                  </a:cubicBezTo>
                  <a:cubicBezTo>
                    <a:pt x="11197" y="3008"/>
                    <a:pt x="11166" y="2793"/>
                    <a:pt x="11126" y="2578"/>
                  </a:cubicBezTo>
                  <a:cubicBezTo>
                    <a:pt x="11088" y="2374"/>
                    <a:pt x="11015" y="2177"/>
                    <a:pt x="10951" y="1980"/>
                  </a:cubicBezTo>
                  <a:lnTo>
                    <a:pt x="10951" y="1980"/>
                  </a:lnTo>
                  <a:cubicBezTo>
                    <a:pt x="10903" y="1819"/>
                    <a:pt x="10865" y="1656"/>
                    <a:pt x="10823" y="1492"/>
                  </a:cubicBezTo>
                  <a:cubicBezTo>
                    <a:pt x="10780" y="1323"/>
                    <a:pt x="10739" y="1148"/>
                    <a:pt x="10658" y="990"/>
                  </a:cubicBezTo>
                  <a:cubicBezTo>
                    <a:pt x="10574" y="824"/>
                    <a:pt x="10454" y="690"/>
                    <a:pt x="10321" y="560"/>
                  </a:cubicBezTo>
                  <a:cubicBezTo>
                    <a:pt x="10184" y="424"/>
                    <a:pt x="10040" y="279"/>
                    <a:pt x="9859" y="200"/>
                  </a:cubicBezTo>
                  <a:cubicBezTo>
                    <a:pt x="9693" y="127"/>
                    <a:pt x="9521" y="49"/>
                    <a:pt x="9341" y="13"/>
                  </a:cubicBezTo>
                  <a:cubicBezTo>
                    <a:pt x="9295" y="4"/>
                    <a:pt x="9249" y="0"/>
                    <a:pt x="92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</p:cSld>
  <p:clrMapOvr>
    <a:masterClrMapping/>
  </p:clrMapOvr>
  <p:transition>
    <p:split orient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0" name="Google Shape;1780;p41"/>
          <p:cNvGrpSpPr/>
          <p:nvPr/>
        </p:nvGrpSpPr>
        <p:grpSpPr>
          <a:xfrm flipH="1">
            <a:off x="331630" y="321177"/>
            <a:ext cx="3319704" cy="2743218"/>
            <a:chOff x="234249" y="559465"/>
            <a:chExt cx="2175428" cy="1805937"/>
          </a:xfrm>
        </p:grpSpPr>
        <p:grpSp>
          <p:nvGrpSpPr>
            <p:cNvPr id="1781" name="Google Shape;1781;p41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1782" name="Google Shape;1782;p41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83" name="Google Shape;1783;p41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84" name="Google Shape;1784;p41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85" name="Google Shape;1785;p41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86" name="Google Shape;1786;p41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87" name="Google Shape;1787;p41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88" name="Google Shape;1788;p41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89" name="Google Shape;1789;p41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0" name="Google Shape;1790;p41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1" name="Google Shape;1791;p41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2" name="Google Shape;1792;p41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3" name="Google Shape;1793;p41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4" name="Google Shape;1794;p41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5" name="Google Shape;1795;p41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6" name="Google Shape;1796;p41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7" name="Google Shape;1797;p41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8" name="Google Shape;1798;p41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99" name="Google Shape;1799;p41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0" name="Google Shape;1800;p41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1" name="Google Shape;1801;p41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2" name="Google Shape;1802;p41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3" name="Google Shape;1803;p41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4" name="Google Shape;1804;p41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5" name="Google Shape;1805;p41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6" name="Google Shape;1806;p41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7" name="Google Shape;1807;p41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8" name="Google Shape;1808;p41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09" name="Google Shape;1809;p41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0" name="Google Shape;1810;p41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1" name="Google Shape;1811;p41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2" name="Google Shape;1812;p41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3" name="Google Shape;1813;p41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4" name="Google Shape;1814;p41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5" name="Google Shape;1815;p41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6" name="Google Shape;1816;p41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7" name="Google Shape;1817;p41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8" name="Google Shape;1818;p41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19" name="Google Shape;1819;p41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0" name="Google Shape;1820;p41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1" name="Google Shape;1821;p41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2" name="Google Shape;1822;p41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3" name="Google Shape;1823;p41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4" name="Google Shape;1824;p41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5" name="Google Shape;1825;p41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6" name="Google Shape;1826;p41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7" name="Google Shape;1827;p41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8" name="Google Shape;1828;p41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29" name="Google Shape;1829;p41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0" name="Google Shape;1830;p41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1" name="Google Shape;1831;p41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2" name="Google Shape;1832;p41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3" name="Google Shape;1833;p41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4" name="Google Shape;1834;p41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5" name="Google Shape;1835;p41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6" name="Google Shape;1836;p41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7" name="Google Shape;1837;p41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8" name="Google Shape;1838;p41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39" name="Google Shape;1839;p41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0" name="Google Shape;1840;p41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1" name="Google Shape;1841;p41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2" name="Google Shape;1842;p41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3" name="Google Shape;1843;p41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4" name="Google Shape;1844;p41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5" name="Google Shape;1845;p41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6" name="Google Shape;1846;p41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7" name="Google Shape;1847;p41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8" name="Google Shape;1848;p41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49" name="Google Shape;1849;p41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0" name="Google Shape;1850;p41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1" name="Google Shape;1851;p41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2" name="Google Shape;1852;p41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3" name="Google Shape;1853;p41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4" name="Google Shape;1854;p41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5" name="Google Shape;1855;p41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6" name="Google Shape;1856;p41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7" name="Google Shape;1857;p41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8" name="Google Shape;1858;p41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59" name="Google Shape;1859;p41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60" name="Google Shape;1860;p41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61" name="Google Shape;1861;p41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62" name="Google Shape;1862;p41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63" name="Google Shape;1863;p41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64" name="Google Shape;1864;p41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65" name="Google Shape;1865;p41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1866" name="Google Shape;1866;p41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867" name="Google Shape;1867;p41"/>
          <p:cNvGrpSpPr/>
          <p:nvPr/>
        </p:nvGrpSpPr>
        <p:grpSpPr>
          <a:xfrm>
            <a:off x="12779087" y="4870355"/>
            <a:ext cx="5566450" cy="5528498"/>
            <a:chOff x="6196965" y="2469613"/>
            <a:chExt cx="2783225" cy="2764249"/>
          </a:xfrm>
        </p:grpSpPr>
        <p:grpSp>
          <p:nvGrpSpPr>
            <p:cNvPr id="1868" name="Google Shape;1868;p41"/>
            <p:cNvGrpSpPr/>
            <p:nvPr/>
          </p:nvGrpSpPr>
          <p:grpSpPr>
            <a:xfrm flipH="1">
              <a:off x="6196965" y="4184762"/>
              <a:ext cx="2782732" cy="1049100"/>
              <a:chOff x="7397113" y="1848625"/>
              <a:chExt cx="987625" cy="372325"/>
            </a:xfrm>
          </p:grpSpPr>
          <p:sp>
            <p:nvSpPr>
              <p:cNvPr id="1869" name="Google Shape;1869;p41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0" name="Google Shape;1870;p41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1" name="Google Shape;1871;p41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2" name="Google Shape;1872;p41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3" name="Google Shape;1873;p41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4" name="Google Shape;1874;p41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5" name="Google Shape;1875;p41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6" name="Google Shape;1876;p41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7" name="Google Shape;1877;p41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8" name="Google Shape;1878;p41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79" name="Google Shape;1879;p41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0" name="Google Shape;1880;p41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1" name="Google Shape;1881;p41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2" name="Google Shape;1882;p41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3" name="Google Shape;1883;p41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4" name="Google Shape;1884;p41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5" name="Google Shape;1885;p41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6" name="Google Shape;1886;p41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7" name="Google Shape;1887;p41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8" name="Google Shape;1888;p41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89" name="Google Shape;1889;p41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90" name="Google Shape;1890;p41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91" name="Google Shape;1891;p41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92" name="Google Shape;1892;p41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93" name="Google Shape;1893;p41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894" name="Google Shape;1894;p41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1895" name="Google Shape;1895;p41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896" name="Google Shape;1896;p41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897" name="Google Shape;1897;p41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898" name="Google Shape;1898;p41"/>
            <p:cNvGrpSpPr/>
            <p:nvPr/>
          </p:nvGrpSpPr>
          <p:grpSpPr>
            <a:xfrm flipH="1">
              <a:off x="8264347" y="4808394"/>
              <a:ext cx="349513" cy="242822"/>
              <a:chOff x="7864000" y="2195900"/>
              <a:chExt cx="142775" cy="98700"/>
            </a:xfrm>
          </p:grpSpPr>
          <p:sp>
            <p:nvSpPr>
              <p:cNvPr id="1899" name="Google Shape;1899;p41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0" name="Google Shape;1900;p41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1" name="Google Shape;1901;p41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2" name="Google Shape;1902;p41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3" name="Google Shape;1903;p41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4" name="Google Shape;1904;p41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5" name="Google Shape;1905;p41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6" name="Google Shape;1906;p41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7" name="Google Shape;1907;p41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8" name="Google Shape;1908;p41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09" name="Google Shape;1909;p41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910" name="Google Shape;1910;p41"/>
            <p:cNvGrpSpPr/>
            <p:nvPr/>
          </p:nvGrpSpPr>
          <p:grpSpPr>
            <a:xfrm flipH="1">
              <a:off x="8317884" y="4810183"/>
              <a:ext cx="662306" cy="423462"/>
              <a:chOff x="8009588" y="2163100"/>
              <a:chExt cx="270550" cy="172125"/>
            </a:xfrm>
          </p:grpSpPr>
          <p:sp>
            <p:nvSpPr>
              <p:cNvPr id="1911" name="Google Shape;1911;p41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12" name="Google Shape;1912;p41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13" name="Google Shape;1913;p41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14" name="Google Shape;1914;p41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15" name="Google Shape;1915;p41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16" name="Google Shape;1916;p41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17" name="Google Shape;1917;p41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18" name="Google Shape;1918;p41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19" name="Google Shape;1919;p41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0" name="Google Shape;1920;p41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1" name="Google Shape;1921;p41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2" name="Google Shape;1922;p41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3" name="Google Shape;1923;p41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4" name="Google Shape;1924;p41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5" name="Google Shape;1925;p41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6" name="Google Shape;1926;p41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7" name="Google Shape;1927;p41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8" name="Google Shape;1928;p41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29" name="Google Shape;1929;p41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30" name="Google Shape;1930;p41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31" name="Google Shape;1931;p41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32" name="Google Shape;1932;p41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933" name="Google Shape;1933;p41"/>
            <p:cNvGrpSpPr/>
            <p:nvPr/>
          </p:nvGrpSpPr>
          <p:grpSpPr>
            <a:xfrm flipH="1">
              <a:off x="7268766" y="4567365"/>
              <a:ext cx="349513" cy="242822"/>
              <a:chOff x="7864000" y="2195900"/>
              <a:chExt cx="142775" cy="98700"/>
            </a:xfrm>
          </p:grpSpPr>
          <p:sp>
            <p:nvSpPr>
              <p:cNvPr id="1934" name="Google Shape;1934;p41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35" name="Google Shape;1935;p41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36" name="Google Shape;1936;p41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37" name="Google Shape;1937;p41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38" name="Google Shape;1938;p41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39" name="Google Shape;1939;p41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40" name="Google Shape;1940;p41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41" name="Google Shape;1941;p41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42" name="Google Shape;1942;p41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43" name="Google Shape;1943;p41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44" name="Google Shape;1944;p41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1945" name="Google Shape;1945;p41"/>
            <p:cNvSpPr/>
            <p:nvPr/>
          </p:nvSpPr>
          <p:spPr>
            <a:xfrm flipH="1">
              <a:off x="7881763" y="3887408"/>
              <a:ext cx="179" cy="303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1946" name="Google Shape;1946;p41"/>
            <p:cNvGrpSpPr/>
            <p:nvPr/>
          </p:nvGrpSpPr>
          <p:grpSpPr>
            <a:xfrm flipH="1">
              <a:off x="7763223" y="2469613"/>
              <a:ext cx="1019582" cy="2016815"/>
              <a:chOff x="6731725" y="1259625"/>
              <a:chExt cx="426425" cy="831025"/>
            </a:xfrm>
          </p:grpSpPr>
          <p:sp>
            <p:nvSpPr>
              <p:cNvPr id="1947" name="Google Shape;1947;p41"/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48" name="Google Shape;1948;p41"/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49" name="Google Shape;1949;p41"/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0" name="Google Shape;1950;p41"/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1" name="Google Shape;1951;p41"/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2" name="Google Shape;1952;p41"/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3" name="Google Shape;1953;p41"/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4" name="Google Shape;1954;p41"/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5" name="Google Shape;1955;p41"/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6" name="Google Shape;1956;p41"/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7" name="Google Shape;1957;p41"/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8" name="Google Shape;1958;p41"/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59" name="Google Shape;1959;p41"/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0" name="Google Shape;1960;p41"/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1" name="Google Shape;1961;p41"/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2" name="Google Shape;1962;p41"/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3" name="Google Shape;1963;p41"/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4" name="Google Shape;1964;p41"/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5" name="Google Shape;1965;p41"/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6" name="Google Shape;1966;p41"/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7" name="Google Shape;1967;p41"/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8" name="Google Shape;1968;p41"/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69" name="Google Shape;1969;p41"/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70" name="Google Shape;1970;p41"/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71" name="Google Shape;1971;p41"/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72" name="Google Shape;1972;p41"/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73" name="Google Shape;1973;p41"/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74" name="Google Shape;1974;p41"/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75" name="Google Shape;1975;p41"/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76" name="Google Shape;1976;p41"/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77" name="Google Shape;1977;p41"/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978" name="Google Shape;1978;p41"/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1979" name="Google Shape;1979;p41"/>
          <p:cNvGrpSpPr/>
          <p:nvPr/>
        </p:nvGrpSpPr>
        <p:grpSpPr>
          <a:xfrm flipH="1">
            <a:off x="15101233" y="903110"/>
            <a:ext cx="1665370" cy="563136"/>
            <a:chOff x="7331200" y="1084150"/>
            <a:chExt cx="290600" cy="101925"/>
          </a:xfrm>
        </p:grpSpPr>
        <p:sp>
          <p:nvSpPr>
            <p:cNvPr id="1980" name="Google Shape;1980;p41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1" name="Google Shape;1981;p41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2" name="Google Shape;1982;p41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3" name="Google Shape;1983;p41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4" name="Google Shape;1984;p41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5" name="Google Shape;1985;p41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6" name="Google Shape;1986;p41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7" name="Google Shape;1987;p41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988" name="Google Shape;1988;p41"/>
          <p:cNvGrpSpPr/>
          <p:nvPr/>
        </p:nvGrpSpPr>
        <p:grpSpPr>
          <a:xfrm flipH="1">
            <a:off x="12813085" y="1377101"/>
            <a:ext cx="1822394" cy="631370"/>
            <a:chOff x="8047125" y="1102275"/>
            <a:chExt cx="318000" cy="114275"/>
          </a:xfrm>
        </p:grpSpPr>
        <p:sp>
          <p:nvSpPr>
            <p:cNvPr id="1989" name="Google Shape;1989;p41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0" name="Google Shape;1990;p41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1" name="Google Shape;1991;p41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2" name="Google Shape;1992;p41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3" name="Google Shape;1993;p41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4" name="Google Shape;1994;p41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5" name="Google Shape;1995;p41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996" name="Google Shape;1996;p41"/>
          <p:cNvGrpSpPr/>
          <p:nvPr/>
        </p:nvGrpSpPr>
        <p:grpSpPr>
          <a:xfrm>
            <a:off x="327411" y="9258267"/>
            <a:ext cx="1108058" cy="374676"/>
            <a:chOff x="7331200" y="1084150"/>
            <a:chExt cx="290600" cy="101925"/>
          </a:xfrm>
        </p:grpSpPr>
        <p:sp>
          <p:nvSpPr>
            <p:cNvPr id="1997" name="Google Shape;1997;p41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8" name="Google Shape;1998;p41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9" name="Google Shape;1999;p41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0" name="Google Shape;2000;p41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1" name="Google Shape;2001;p41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2" name="Google Shape;2002;p41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3" name="Google Shape;2003;p41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4" name="Google Shape;2004;p41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005" name="Google Shape;2005;p41"/>
          <p:cNvGrpSpPr/>
          <p:nvPr/>
        </p:nvGrpSpPr>
        <p:grpSpPr>
          <a:xfrm>
            <a:off x="1745373" y="9573636"/>
            <a:ext cx="1212534" cy="420074"/>
            <a:chOff x="8047125" y="1102275"/>
            <a:chExt cx="318000" cy="114275"/>
          </a:xfrm>
        </p:grpSpPr>
        <p:sp>
          <p:nvSpPr>
            <p:cNvPr id="2006" name="Google Shape;2006;p41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7" name="Google Shape;2007;p41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8" name="Google Shape;2008;p41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9" name="Google Shape;2009;p41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0" name="Google Shape;2010;p41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1" name="Google Shape;2011;p41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2" name="Google Shape;2012;p41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39" name="TextBox 238">
            <a:extLst>
              <a:ext uri="{FF2B5EF4-FFF2-40B4-BE49-F238E27FC236}">
                <a16:creationId xmlns:a16="http://schemas.microsoft.com/office/drawing/2014/main" id="{B8E6F4B6-0E5E-220A-24AC-2DAA87F4A56D}"/>
              </a:ext>
            </a:extLst>
          </p:cNvPr>
          <p:cNvSpPr txBox="1"/>
          <p:nvPr/>
        </p:nvSpPr>
        <p:spPr>
          <a:xfrm>
            <a:off x="3901592" y="2295265"/>
            <a:ext cx="9744543" cy="52860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7500" b="1" dirty="0">
                <a:solidFill>
                  <a:schemeClr val="accent6">
                    <a:lumMod val="1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BÀI 17:</a:t>
            </a:r>
          </a:p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7500" b="1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CHĂM SÓC CÂY TRỒNG, VẬT NUÔI</a:t>
            </a:r>
            <a:endParaRPr lang="en-US" sz="7500" b="1" dirty="0">
              <a:solidFill>
                <a:schemeClr val="accent6">
                  <a:lumMod val="10000"/>
                </a:schemeClr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split orient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45"/>
          <p:cNvSpPr/>
          <p:nvPr/>
        </p:nvSpPr>
        <p:spPr>
          <a:xfrm>
            <a:off x="2768400" y="2740450"/>
            <a:ext cx="2016000" cy="2016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2313" name="Google Shape;2313;p45"/>
          <p:cNvSpPr/>
          <p:nvPr/>
        </p:nvSpPr>
        <p:spPr>
          <a:xfrm>
            <a:off x="8136000" y="2740450"/>
            <a:ext cx="2016000" cy="2016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sp>
        <p:nvSpPr>
          <p:cNvPr id="2314" name="Google Shape;2314;p45"/>
          <p:cNvSpPr/>
          <p:nvPr/>
        </p:nvSpPr>
        <p:spPr>
          <a:xfrm>
            <a:off x="13503600" y="2740450"/>
            <a:ext cx="2016000" cy="2016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/>
          </a:p>
        </p:txBody>
      </p:sp>
      <p:grpSp>
        <p:nvGrpSpPr>
          <p:cNvPr id="2315" name="Google Shape;2315;p45"/>
          <p:cNvGrpSpPr/>
          <p:nvPr/>
        </p:nvGrpSpPr>
        <p:grpSpPr>
          <a:xfrm>
            <a:off x="14124415" y="3199883"/>
            <a:ext cx="774394" cy="1097134"/>
            <a:chOff x="4824210" y="3095621"/>
            <a:chExt cx="246371" cy="351578"/>
          </a:xfrm>
        </p:grpSpPr>
        <p:sp>
          <p:nvSpPr>
            <p:cNvPr id="2316" name="Google Shape;2316;p45"/>
            <p:cNvSpPr/>
            <p:nvPr/>
          </p:nvSpPr>
          <p:spPr>
            <a:xfrm>
              <a:off x="4845673" y="3285526"/>
              <a:ext cx="203446" cy="156560"/>
            </a:xfrm>
            <a:custGeom>
              <a:avLst/>
              <a:gdLst/>
              <a:ahLst/>
              <a:cxnLst/>
              <a:rect l="l" t="t" r="r" b="b"/>
              <a:pathLst>
                <a:path w="7242" h="5573" extrusionOk="0">
                  <a:moveTo>
                    <a:pt x="1" y="0"/>
                  </a:moveTo>
                  <a:lnTo>
                    <a:pt x="512" y="4217"/>
                  </a:lnTo>
                  <a:cubicBezTo>
                    <a:pt x="607" y="4992"/>
                    <a:pt x="1262" y="5572"/>
                    <a:pt x="2040" y="5572"/>
                  </a:cubicBezTo>
                  <a:lnTo>
                    <a:pt x="5202" y="5572"/>
                  </a:lnTo>
                  <a:cubicBezTo>
                    <a:pt x="5978" y="5572"/>
                    <a:pt x="6635" y="4992"/>
                    <a:pt x="6730" y="4217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7" name="Google Shape;2317;p45"/>
            <p:cNvSpPr/>
            <p:nvPr/>
          </p:nvSpPr>
          <p:spPr>
            <a:xfrm>
              <a:off x="4845673" y="3285526"/>
              <a:ext cx="83968" cy="156560"/>
            </a:xfrm>
            <a:custGeom>
              <a:avLst/>
              <a:gdLst/>
              <a:ahLst/>
              <a:cxnLst/>
              <a:rect l="l" t="t" r="r" b="b"/>
              <a:pathLst>
                <a:path w="2989" h="5573" extrusionOk="0">
                  <a:moveTo>
                    <a:pt x="1" y="0"/>
                  </a:moveTo>
                  <a:lnTo>
                    <a:pt x="512" y="4217"/>
                  </a:lnTo>
                  <a:cubicBezTo>
                    <a:pt x="607" y="4992"/>
                    <a:pt x="1262" y="5572"/>
                    <a:pt x="2040" y="5572"/>
                  </a:cubicBezTo>
                  <a:lnTo>
                    <a:pt x="2988" y="5572"/>
                  </a:lnTo>
                  <a:cubicBezTo>
                    <a:pt x="2210" y="5572"/>
                    <a:pt x="1553" y="4992"/>
                    <a:pt x="1460" y="4217"/>
                  </a:cubicBezTo>
                  <a:lnTo>
                    <a:pt x="947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8" name="Google Shape;2318;p45"/>
            <p:cNvSpPr/>
            <p:nvPr/>
          </p:nvSpPr>
          <p:spPr>
            <a:xfrm>
              <a:off x="4936749" y="3100790"/>
              <a:ext cx="80485" cy="72142"/>
            </a:xfrm>
            <a:custGeom>
              <a:avLst/>
              <a:gdLst/>
              <a:ahLst/>
              <a:cxnLst/>
              <a:rect l="l" t="t" r="r" b="b"/>
              <a:pathLst>
                <a:path w="2865" h="2568" extrusionOk="0">
                  <a:moveTo>
                    <a:pt x="1493" y="1"/>
                  </a:moveTo>
                  <a:cubicBezTo>
                    <a:pt x="1459" y="1"/>
                    <a:pt x="1425" y="2"/>
                    <a:pt x="1390" y="4"/>
                  </a:cubicBezTo>
                  <a:cubicBezTo>
                    <a:pt x="985" y="23"/>
                    <a:pt x="640" y="184"/>
                    <a:pt x="379" y="444"/>
                  </a:cubicBezTo>
                  <a:cubicBezTo>
                    <a:pt x="97" y="728"/>
                    <a:pt x="1" y="1147"/>
                    <a:pt x="132" y="1527"/>
                  </a:cubicBezTo>
                  <a:lnTo>
                    <a:pt x="266" y="1918"/>
                  </a:lnTo>
                  <a:cubicBezTo>
                    <a:pt x="338" y="2123"/>
                    <a:pt x="471" y="2302"/>
                    <a:pt x="647" y="2429"/>
                  </a:cubicBezTo>
                  <a:lnTo>
                    <a:pt x="839" y="2567"/>
                  </a:lnTo>
                  <a:cubicBezTo>
                    <a:pt x="839" y="2267"/>
                    <a:pt x="1083" y="2028"/>
                    <a:pt x="1383" y="2028"/>
                  </a:cubicBezTo>
                  <a:cubicBezTo>
                    <a:pt x="1384" y="2028"/>
                    <a:pt x="1385" y="2028"/>
                    <a:pt x="1386" y="2028"/>
                  </a:cubicBezTo>
                  <a:lnTo>
                    <a:pt x="1404" y="2028"/>
                  </a:lnTo>
                  <a:cubicBezTo>
                    <a:pt x="2212" y="2023"/>
                    <a:pt x="2864" y="1571"/>
                    <a:pt x="2864" y="1015"/>
                  </a:cubicBezTo>
                  <a:cubicBezTo>
                    <a:pt x="2863" y="479"/>
                    <a:pt x="2258" y="1"/>
                    <a:pt x="1493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9" name="Google Shape;2319;p45"/>
            <p:cNvSpPr/>
            <p:nvPr/>
          </p:nvSpPr>
          <p:spPr>
            <a:xfrm>
              <a:off x="4936749" y="3104217"/>
              <a:ext cx="39442" cy="68658"/>
            </a:xfrm>
            <a:custGeom>
              <a:avLst/>
              <a:gdLst/>
              <a:ahLst/>
              <a:cxnLst/>
              <a:rect l="l" t="t" r="r" b="b"/>
              <a:pathLst>
                <a:path w="1404" h="2444" extrusionOk="0">
                  <a:moveTo>
                    <a:pt x="854" y="1"/>
                  </a:moveTo>
                  <a:cubicBezTo>
                    <a:pt x="676" y="77"/>
                    <a:pt x="515" y="186"/>
                    <a:pt x="379" y="322"/>
                  </a:cubicBezTo>
                  <a:cubicBezTo>
                    <a:pt x="97" y="606"/>
                    <a:pt x="1" y="1025"/>
                    <a:pt x="132" y="1404"/>
                  </a:cubicBezTo>
                  <a:lnTo>
                    <a:pt x="266" y="1796"/>
                  </a:lnTo>
                  <a:cubicBezTo>
                    <a:pt x="338" y="2001"/>
                    <a:pt x="471" y="2180"/>
                    <a:pt x="647" y="2307"/>
                  </a:cubicBezTo>
                  <a:lnTo>
                    <a:pt x="839" y="2444"/>
                  </a:lnTo>
                  <a:cubicBezTo>
                    <a:pt x="839" y="2154"/>
                    <a:pt x="1071" y="1906"/>
                    <a:pt x="1392" y="1906"/>
                  </a:cubicBezTo>
                  <a:lnTo>
                    <a:pt x="1404" y="1906"/>
                  </a:lnTo>
                  <a:lnTo>
                    <a:pt x="1404" y="1425"/>
                  </a:lnTo>
                  <a:cubicBezTo>
                    <a:pt x="1404" y="893"/>
                    <a:pt x="1209" y="392"/>
                    <a:pt x="85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0" name="Google Shape;2320;p45"/>
            <p:cNvSpPr/>
            <p:nvPr/>
          </p:nvSpPr>
          <p:spPr>
            <a:xfrm>
              <a:off x="4877558" y="3100790"/>
              <a:ext cx="82761" cy="131838"/>
            </a:xfrm>
            <a:custGeom>
              <a:avLst/>
              <a:gdLst/>
              <a:ahLst/>
              <a:cxnLst/>
              <a:rect l="l" t="t" r="r" b="b"/>
              <a:pathLst>
                <a:path w="2946" h="4693" extrusionOk="0">
                  <a:moveTo>
                    <a:pt x="1374" y="1"/>
                  </a:moveTo>
                  <a:cubicBezTo>
                    <a:pt x="608" y="1"/>
                    <a:pt x="1" y="479"/>
                    <a:pt x="1" y="1015"/>
                  </a:cubicBezTo>
                  <a:cubicBezTo>
                    <a:pt x="1" y="1574"/>
                    <a:pt x="659" y="2028"/>
                    <a:pt x="1473" y="2028"/>
                  </a:cubicBezTo>
                  <a:cubicBezTo>
                    <a:pt x="1794" y="2028"/>
                    <a:pt x="2025" y="2276"/>
                    <a:pt x="2025" y="2566"/>
                  </a:cubicBezTo>
                  <a:lnTo>
                    <a:pt x="2025" y="4692"/>
                  </a:lnTo>
                  <a:lnTo>
                    <a:pt x="2946" y="4692"/>
                  </a:lnTo>
                  <a:lnTo>
                    <a:pt x="2946" y="1548"/>
                  </a:lnTo>
                  <a:cubicBezTo>
                    <a:pt x="2946" y="759"/>
                    <a:pt x="2346" y="46"/>
                    <a:pt x="1473" y="4"/>
                  </a:cubicBezTo>
                  <a:cubicBezTo>
                    <a:pt x="1440" y="2"/>
                    <a:pt x="1406" y="1"/>
                    <a:pt x="1374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1" name="Google Shape;2321;p45"/>
            <p:cNvSpPr/>
            <p:nvPr/>
          </p:nvSpPr>
          <p:spPr>
            <a:xfrm>
              <a:off x="4934417" y="3199029"/>
              <a:ext cx="25901" cy="33599"/>
            </a:xfrm>
            <a:custGeom>
              <a:avLst/>
              <a:gdLst/>
              <a:ahLst/>
              <a:cxnLst/>
              <a:rect l="l" t="t" r="r" b="b"/>
              <a:pathLst>
                <a:path w="922" h="1196" extrusionOk="0">
                  <a:moveTo>
                    <a:pt x="461" y="1"/>
                  </a:moveTo>
                  <a:cubicBezTo>
                    <a:pt x="308" y="1"/>
                    <a:pt x="155" y="10"/>
                    <a:pt x="1" y="29"/>
                  </a:cubicBezTo>
                  <a:lnTo>
                    <a:pt x="1" y="1195"/>
                  </a:lnTo>
                  <a:lnTo>
                    <a:pt x="922" y="1195"/>
                  </a:lnTo>
                  <a:lnTo>
                    <a:pt x="922" y="29"/>
                  </a:lnTo>
                  <a:cubicBezTo>
                    <a:pt x="767" y="10"/>
                    <a:pt x="614" y="1"/>
                    <a:pt x="46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2" name="Google Shape;2322;p45"/>
            <p:cNvSpPr/>
            <p:nvPr/>
          </p:nvSpPr>
          <p:spPr>
            <a:xfrm>
              <a:off x="4876041" y="3219677"/>
              <a:ext cx="142373" cy="59444"/>
            </a:xfrm>
            <a:custGeom>
              <a:avLst/>
              <a:gdLst/>
              <a:ahLst/>
              <a:cxnLst/>
              <a:rect l="l" t="t" r="r" b="b"/>
              <a:pathLst>
                <a:path w="5068" h="2116" extrusionOk="0">
                  <a:moveTo>
                    <a:pt x="2540" y="1"/>
                  </a:moveTo>
                  <a:cubicBezTo>
                    <a:pt x="1447" y="1"/>
                    <a:pt x="543" y="578"/>
                    <a:pt x="163" y="1356"/>
                  </a:cubicBezTo>
                  <a:lnTo>
                    <a:pt x="162" y="1359"/>
                  </a:lnTo>
                  <a:cubicBezTo>
                    <a:pt x="1" y="1712"/>
                    <a:pt x="259" y="2115"/>
                    <a:pt x="648" y="2115"/>
                  </a:cubicBezTo>
                  <a:cubicBezTo>
                    <a:pt x="649" y="2115"/>
                    <a:pt x="649" y="2115"/>
                    <a:pt x="650" y="2115"/>
                  </a:cubicBezTo>
                  <a:cubicBezTo>
                    <a:pt x="1482" y="2112"/>
                    <a:pt x="3562" y="2105"/>
                    <a:pt x="4427" y="2102"/>
                  </a:cubicBezTo>
                  <a:cubicBezTo>
                    <a:pt x="4810" y="2100"/>
                    <a:pt x="5068" y="1708"/>
                    <a:pt x="4917" y="1356"/>
                  </a:cubicBezTo>
                  <a:cubicBezTo>
                    <a:pt x="4534" y="575"/>
                    <a:pt x="3627" y="1"/>
                    <a:pt x="2540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3" name="Google Shape;2323;p45"/>
            <p:cNvSpPr/>
            <p:nvPr/>
          </p:nvSpPr>
          <p:spPr>
            <a:xfrm>
              <a:off x="4876041" y="3219677"/>
              <a:ext cx="92930" cy="59444"/>
            </a:xfrm>
            <a:custGeom>
              <a:avLst/>
              <a:gdLst/>
              <a:ahLst/>
              <a:cxnLst/>
              <a:rect l="l" t="t" r="r" b="b"/>
              <a:pathLst>
                <a:path w="3308" h="2116" extrusionOk="0">
                  <a:moveTo>
                    <a:pt x="2539" y="1"/>
                  </a:moveTo>
                  <a:cubicBezTo>
                    <a:pt x="1527" y="1"/>
                    <a:pt x="574" y="515"/>
                    <a:pt x="163" y="1356"/>
                  </a:cubicBezTo>
                  <a:lnTo>
                    <a:pt x="162" y="1359"/>
                  </a:lnTo>
                  <a:cubicBezTo>
                    <a:pt x="1" y="1712"/>
                    <a:pt x="259" y="2115"/>
                    <a:pt x="648" y="2115"/>
                  </a:cubicBezTo>
                  <a:cubicBezTo>
                    <a:pt x="649" y="2115"/>
                    <a:pt x="649" y="2115"/>
                    <a:pt x="650" y="2115"/>
                  </a:cubicBezTo>
                  <a:lnTo>
                    <a:pt x="2109" y="2111"/>
                  </a:lnTo>
                  <a:cubicBezTo>
                    <a:pt x="1762" y="2062"/>
                    <a:pt x="1547" y="1690"/>
                    <a:pt x="1698" y="1359"/>
                  </a:cubicBezTo>
                  <a:lnTo>
                    <a:pt x="1698" y="1356"/>
                  </a:lnTo>
                  <a:cubicBezTo>
                    <a:pt x="1990" y="759"/>
                    <a:pt x="2579" y="296"/>
                    <a:pt x="3307" y="102"/>
                  </a:cubicBezTo>
                  <a:cubicBezTo>
                    <a:pt x="3053" y="33"/>
                    <a:pt x="2794" y="1"/>
                    <a:pt x="253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4" name="Google Shape;2324;p45"/>
            <p:cNvSpPr/>
            <p:nvPr/>
          </p:nvSpPr>
          <p:spPr>
            <a:xfrm>
              <a:off x="4845673" y="3285526"/>
              <a:ext cx="203446" cy="128551"/>
            </a:xfrm>
            <a:custGeom>
              <a:avLst/>
              <a:gdLst/>
              <a:ahLst/>
              <a:cxnLst/>
              <a:rect l="l" t="t" r="r" b="b"/>
              <a:pathLst>
                <a:path w="7242" h="4576" extrusionOk="0">
                  <a:moveTo>
                    <a:pt x="1" y="0"/>
                  </a:moveTo>
                  <a:cubicBezTo>
                    <a:pt x="25" y="198"/>
                    <a:pt x="485" y="3996"/>
                    <a:pt x="512" y="4217"/>
                  </a:cubicBezTo>
                  <a:cubicBezTo>
                    <a:pt x="527" y="4342"/>
                    <a:pt x="557" y="4461"/>
                    <a:pt x="599" y="4576"/>
                  </a:cubicBezTo>
                  <a:cubicBezTo>
                    <a:pt x="1415" y="4014"/>
                    <a:pt x="2518" y="3732"/>
                    <a:pt x="3623" y="3732"/>
                  </a:cubicBezTo>
                  <a:cubicBezTo>
                    <a:pt x="4722" y="3732"/>
                    <a:pt x="5823" y="4012"/>
                    <a:pt x="6643" y="4576"/>
                  </a:cubicBezTo>
                  <a:cubicBezTo>
                    <a:pt x="6685" y="4461"/>
                    <a:pt x="6715" y="4342"/>
                    <a:pt x="6730" y="4217"/>
                  </a:cubicBezTo>
                  <a:cubicBezTo>
                    <a:pt x="6757" y="3996"/>
                    <a:pt x="7217" y="198"/>
                    <a:pt x="7241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5" name="Google Shape;2325;p45"/>
            <p:cNvSpPr/>
            <p:nvPr/>
          </p:nvSpPr>
          <p:spPr>
            <a:xfrm>
              <a:off x="4845673" y="3285526"/>
              <a:ext cx="203446" cy="128551"/>
            </a:xfrm>
            <a:custGeom>
              <a:avLst/>
              <a:gdLst/>
              <a:ahLst/>
              <a:cxnLst/>
              <a:rect l="l" t="t" r="r" b="b"/>
              <a:pathLst>
                <a:path w="7242" h="4576" extrusionOk="0">
                  <a:moveTo>
                    <a:pt x="1" y="0"/>
                  </a:moveTo>
                  <a:cubicBezTo>
                    <a:pt x="25" y="198"/>
                    <a:pt x="485" y="3996"/>
                    <a:pt x="512" y="4217"/>
                  </a:cubicBezTo>
                  <a:cubicBezTo>
                    <a:pt x="527" y="4342"/>
                    <a:pt x="557" y="4461"/>
                    <a:pt x="599" y="4576"/>
                  </a:cubicBezTo>
                  <a:cubicBezTo>
                    <a:pt x="849" y="4403"/>
                    <a:pt x="1136" y="4252"/>
                    <a:pt x="1448" y="4128"/>
                  </a:cubicBezTo>
                  <a:lnTo>
                    <a:pt x="1148" y="1649"/>
                  </a:lnTo>
                  <a:cubicBezTo>
                    <a:pt x="1114" y="1366"/>
                    <a:pt x="1338" y="1126"/>
                    <a:pt x="1609" y="1126"/>
                  </a:cubicBezTo>
                  <a:cubicBezTo>
                    <a:pt x="1640" y="1126"/>
                    <a:pt x="1671" y="1129"/>
                    <a:pt x="1702" y="1135"/>
                  </a:cubicBezTo>
                  <a:cubicBezTo>
                    <a:pt x="2327" y="1264"/>
                    <a:pt x="2971" y="1330"/>
                    <a:pt x="3621" y="1330"/>
                  </a:cubicBezTo>
                  <a:cubicBezTo>
                    <a:pt x="4804" y="1330"/>
                    <a:pt x="6010" y="1111"/>
                    <a:pt x="7163" y="647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6" name="Google Shape;2326;p45"/>
            <p:cNvSpPr/>
            <p:nvPr/>
          </p:nvSpPr>
          <p:spPr>
            <a:xfrm>
              <a:off x="4829379" y="3246478"/>
              <a:ext cx="236033" cy="60539"/>
            </a:xfrm>
            <a:custGeom>
              <a:avLst/>
              <a:gdLst/>
              <a:ahLst/>
              <a:cxnLst/>
              <a:rect l="l" t="t" r="r" b="b"/>
              <a:pathLst>
                <a:path w="8402" h="2155" extrusionOk="0">
                  <a:moveTo>
                    <a:pt x="7714" y="0"/>
                  </a:moveTo>
                  <a:cubicBezTo>
                    <a:pt x="7617" y="0"/>
                    <a:pt x="7517" y="21"/>
                    <a:pt x="7420" y="67"/>
                  </a:cubicBezTo>
                  <a:cubicBezTo>
                    <a:pt x="6400" y="546"/>
                    <a:pt x="5300" y="784"/>
                    <a:pt x="4202" y="784"/>
                  </a:cubicBezTo>
                  <a:cubicBezTo>
                    <a:pt x="3097" y="784"/>
                    <a:pt x="1995" y="543"/>
                    <a:pt x="982" y="67"/>
                  </a:cubicBezTo>
                  <a:cubicBezTo>
                    <a:pt x="885" y="21"/>
                    <a:pt x="785" y="1"/>
                    <a:pt x="687" y="1"/>
                  </a:cubicBezTo>
                  <a:cubicBezTo>
                    <a:pt x="326" y="1"/>
                    <a:pt x="1" y="288"/>
                    <a:pt x="1" y="685"/>
                  </a:cubicBezTo>
                  <a:cubicBezTo>
                    <a:pt x="1" y="950"/>
                    <a:pt x="153" y="1193"/>
                    <a:pt x="394" y="1306"/>
                  </a:cubicBezTo>
                  <a:cubicBezTo>
                    <a:pt x="1605" y="1878"/>
                    <a:pt x="2907" y="2155"/>
                    <a:pt x="4198" y="2155"/>
                  </a:cubicBezTo>
                  <a:cubicBezTo>
                    <a:pt x="5516" y="2155"/>
                    <a:pt x="6822" y="1866"/>
                    <a:pt x="8008" y="1306"/>
                  </a:cubicBezTo>
                  <a:cubicBezTo>
                    <a:pt x="8248" y="1193"/>
                    <a:pt x="8401" y="950"/>
                    <a:pt x="8401" y="685"/>
                  </a:cubicBezTo>
                  <a:cubicBezTo>
                    <a:pt x="8401" y="288"/>
                    <a:pt x="8075" y="0"/>
                    <a:pt x="7714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7" name="Google Shape;2327;p45"/>
            <p:cNvSpPr/>
            <p:nvPr/>
          </p:nvSpPr>
          <p:spPr>
            <a:xfrm>
              <a:off x="4829379" y="3246478"/>
              <a:ext cx="44274" cy="46296"/>
            </a:xfrm>
            <a:custGeom>
              <a:avLst/>
              <a:gdLst/>
              <a:ahLst/>
              <a:cxnLst/>
              <a:rect l="l" t="t" r="r" b="b"/>
              <a:pathLst>
                <a:path w="1576" h="1648" extrusionOk="0">
                  <a:moveTo>
                    <a:pt x="687" y="1"/>
                  </a:moveTo>
                  <a:cubicBezTo>
                    <a:pt x="326" y="1"/>
                    <a:pt x="1" y="288"/>
                    <a:pt x="1" y="685"/>
                  </a:cubicBezTo>
                  <a:cubicBezTo>
                    <a:pt x="1" y="952"/>
                    <a:pt x="153" y="1193"/>
                    <a:pt x="394" y="1306"/>
                  </a:cubicBezTo>
                  <a:cubicBezTo>
                    <a:pt x="667" y="1435"/>
                    <a:pt x="944" y="1549"/>
                    <a:pt x="1224" y="1648"/>
                  </a:cubicBezTo>
                  <a:cubicBezTo>
                    <a:pt x="1048" y="1182"/>
                    <a:pt x="1179" y="646"/>
                    <a:pt x="1576" y="316"/>
                  </a:cubicBezTo>
                  <a:cubicBezTo>
                    <a:pt x="1375" y="242"/>
                    <a:pt x="1176" y="159"/>
                    <a:pt x="982" y="67"/>
                  </a:cubicBezTo>
                  <a:cubicBezTo>
                    <a:pt x="885" y="21"/>
                    <a:pt x="785" y="1"/>
                    <a:pt x="6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8" name="Google Shape;2328;p45"/>
            <p:cNvSpPr/>
            <p:nvPr/>
          </p:nvSpPr>
          <p:spPr>
            <a:xfrm>
              <a:off x="4981977" y="3341121"/>
              <a:ext cx="40509" cy="32250"/>
            </a:xfrm>
            <a:custGeom>
              <a:avLst/>
              <a:gdLst/>
              <a:ahLst/>
              <a:cxnLst/>
              <a:rect l="l" t="t" r="r" b="b"/>
              <a:pathLst>
                <a:path w="1442" h="1148" extrusionOk="0">
                  <a:moveTo>
                    <a:pt x="721" y="0"/>
                  </a:moveTo>
                  <a:cubicBezTo>
                    <a:pt x="323" y="0"/>
                    <a:pt x="0" y="258"/>
                    <a:pt x="0" y="574"/>
                  </a:cubicBezTo>
                  <a:cubicBezTo>
                    <a:pt x="0" y="891"/>
                    <a:pt x="323" y="1147"/>
                    <a:pt x="721" y="1147"/>
                  </a:cubicBezTo>
                  <a:cubicBezTo>
                    <a:pt x="1119" y="1147"/>
                    <a:pt x="1441" y="891"/>
                    <a:pt x="1441" y="574"/>
                  </a:cubicBezTo>
                  <a:cubicBezTo>
                    <a:pt x="1441" y="258"/>
                    <a:pt x="1119" y="0"/>
                    <a:pt x="72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9" name="Google Shape;2329;p45"/>
            <p:cNvSpPr/>
            <p:nvPr/>
          </p:nvSpPr>
          <p:spPr>
            <a:xfrm>
              <a:off x="4872276" y="3341121"/>
              <a:ext cx="40509" cy="32250"/>
            </a:xfrm>
            <a:custGeom>
              <a:avLst/>
              <a:gdLst/>
              <a:ahLst/>
              <a:cxnLst/>
              <a:rect l="l" t="t" r="r" b="b"/>
              <a:pathLst>
                <a:path w="1442" h="1148" extrusionOk="0">
                  <a:moveTo>
                    <a:pt x="721" y="0"/>
                  </a:moveTo>
                  <a:cubicBezTo>
                    <a:pt x="323" y="0"/>
                    <a:pt x="0" y="258"/>
                    <a:pt x="0" y="574"/>
                  </a:cubicBezTo>
                  <a:cubicBezTo>
                    <a:pt x="0" y="891"/>
                    <a:pt x="323" y="1147"/>
                    <a:pt x="721" y="1147"/>
                  </a:cubicBezTo>
                  <a:cubicBezTo>
                    <a:pt x="1119" y="1147"/>
                    <a:pt x="1441" y="891"/>
                    <a:pt x="1441" y="574"/>
                  </a:cubicBezTo>
                  <a:cubicBezTo>
                    <a:pt x="1441" y="258"/>
                    <a:pt x="1119" y="0"/>
                    <a:pt x="72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0" name="Google Shape;2330;p45"/>
            <p:cNvSpPr/>
            <p:nvPr/>
          </p:nvSpPr>
          <p:spPr>
            <a:xfrm>
              <a:off x="4824210" y="3095621"/>
              <a:ext cx="246371" cy="351578"/>
            </a:xfrm>
            <a:custGeom>
              <a:avLst/>
              <a:gdLst/>
              <a:ahLst/>
              <a:cxnLst/>
              <a:rect l="l" t="t" r="r" b="b"/>
              <a:pathLst>
                <a:path w="8770" h="12515" extrusionOk="0">
                  <a:moveTo>
                    <a:pt x="5495" y="368"/>
                  </a:moveTo>
                  <a:cubicBezTo>
                    <a:pt x="6150" y="368"/>
                    <a:pt x="6686" y="765"/>
                    <a:pt x="6686" y="1199"/>
                  </a:cubicBezTo>
                  <a:cubicBezTo>
                    <a:pt x="6686" y="1648"/>
                    <a:pt x="6096" y="2028"/>
                    <a:pt x="5396" y="2028"/>
                  </a:cubicBezTo>
                  <a:cubicBezTo>
                    <a:pt x="5261" y="2028"/>
                    <a:pt x="5136" y="2062"/>
                    <a:pt x="5029" y="2123"/>
                  </a:cubicBezTo>
                  <a:lnTo>
                    <a:pt x="5029" y="1731"/>
                  </a:lnTo>
                  <a:cubicBezTo>
                    <a:pt x="5029" y="1316"/>
                    <a:pt x="4884" y="938"/>
                    <a:pt x="4646" y="643"/>
                  </a:cubicBezTo>
                  <a:cubicBezTo>
                    <a:pt x="4854" y="483"/>
                    <a:pt x="5110" y="385"/>
                    <a:pt x="5407" y="370"/>
                  </a:cubicBezTo>
                  <a:cubicBezTo>
                    <a:pt x="5437" y="368"/>
                    <a:pt x="5466" y="368"/>
                    <a:pt x="5495" y="368"/>
                  </a:cubicBezTo>
                  <a:close/>
                  <a:moveTo>
                    <a:pt x="3277" y="368"/>
                  </a:moveTo>
                  <a:cubicBezTo>
                    <a:pt x="3306" y="368"/>
                    <a:pt x="3334" y="368"/>
                    <a:pt x="3363" y="370"/>
                  </a:cubicBezTo>
                  <a:cubicBezTo>
                    <a:pt x="4118" y="408"/>
                    <a:pt x="4661" y="1019"/>
                    <a:pt x="4661" y="1732"/>
                  </a:cubicBezTo>
                  <a:lnTo>
                    <a:pt x="4661" y="4246"/>
                  </a:lnTo>
                  <a:cubicBezTo>
                    <a:pt x="4568" y="4238"/>
                    <a:pt x="4475" y="4234"/>
                    <a:pt x="4383" y="4234"/>
                  </a:cubicBezTo>
                  <a:cubicBezTo>
                    <a:pt x="4291" y="4234"/>
                    <a:pt x="4199" y="4238"/>
                    <a:pt x="4108" y="4246"/>
                  </a:cubicBezTo>
                  <a:lnTo>
                    <a:pt x="4108" y="2750"/>
                  </a:lnTo>
                  <a:cubicBezTo>
                    <a:pt x="4108" y="2353"/>
                    <a:pt x="3787" y="2028"/>
                    <a:pt x="3378" y="2028"/>
                  </a:cubicBezTo>
                  <a:lnTo>
                    <a:pt x="3372" y="2028"/>
                  </a:lnTo>
                  <a:cubicBezTo>
                    <a:pt x="2673" y="2028"/>
                    <a:pt x="2084" y="1648"/>
                    <a:pt x="2084" y="1199"/>
                  </a:cubicBezTo>
                  <a:cubicBezTo>
                    <a:pt x="2084" y="1030"/>
                    <a:pt x="2167" y="858"/>
                    <a:pt x="2320" y="714"/>
                  </a:cubicBezTo>
                  <a:cubicBezTo>
                    <a:pt x="2551" y="494"/>
                    <a:pt x="2904" y="368"/>
                    <a:pt x="3277" y="368"/>
                  </a:cubicBezTo>
                  <a:close/>
                  <a:moveTo>
                    <a:pt x="4382" y="4601"/>
                  </a:moveTo>
                  <a:cubicBezTo>
                    <a:pt x="5224" y="4601"/>
                    <a:pt x="6055" y="4977"/>
                    <a:pt x="6491" y="5665"/>
                  </a:cubicBezTo>
                  <a:cubicBezTo>
                    <a:pt x="5807" y="5867"/>
                    <a:pt x="5097" y="5969"/>
                    <a:pt x="4385" y="5969"/>
                  </a:cubicBezTo>
                  <a:cubicBezTo>
                    <a:pt x="3676" y="5969"/>
                    <a:pt x="2966" y="5868"/>
                    <a:pt x="2278" y="5665"/>
                  </a:cubicBezTo>
                  <a:cubicBezTo>
                    <a:pt x="2622" y="5125"/>
                    <a:pt x="3232" y="4745"/>
                    <a:pt x="3952" y="4634"/>
                  </a:cubicBezTo>
                  <a:cubicBezTo>
                    <a:pt x="4095" y="4612"/>
                    <a:pt x="4238" y="4601"/>
                    <a:pt x="4382" y="4601"/>
                  </a:cubicBezTo>
                  <a:close/>
                  <a:moveTo>
                    <a:pt x="7897" y="5554"/>
                  </a:moveTo>
                  <a:cubicBezTo>
                    <a:pt x="8162" y="5554"/>
                    <a:pt x="8402" y="5764"/>
                    <a:pt x="8402" y="6055"/>
                  </a:cubicBezTo>
                  <a:cubicBezTo>
                    <a:pt x="8402" y="6249"/>
                    <a:pt x="8289" y="6427"/>
                    <a:pt x="8114" y="6510"/>
                  </a:cubicBezTo>
                  <a:cubicBezTo>
                    <a:pt x="6925" y="7071"/>
                    <a:pt x="5650" y="7340"/>
                    <a:pt x="4389" y="7340"/>
                  </a:cubicBezTo>
                  <a:cubicBezTo>
                    <a:pt x="3093" y="7340"/>
                    <a:pt x="1812" y="7056"/>
                    <a:pt x="656" y="6510"/>
                  </a:cubicBezTo>
                  <a:cubicBezTo>
                    <a:pt x="481" y="6427"/>
                    <a:pt x="368" y="6249"/>
                    <a:pt x="368" y="6055"/>
                  </a:cubicBezTo>
                  <a:cubicBezTo>
                    <a:pt x="368" y="5759"/>
                    <a:pt x="609" y="5554"/>
                    <a:pt x="871" y="5554"/>
                  </a:cubicBezTo>
                  <a:cubicBezTo>
                    <a:pt x="943" y="5554"/>
                    <a:pt x="1017" y="5570"/>
                    <a:pt x="1087" y="5603"/>
                  </a:cubicBezTo>
                  <a:cubicBezTo>
                    <a:pt x="1366" y="5734"/>
                    <a:pt x="1657" y="5848"/>
                    <a:pt x="1949" y="5946"/>
                  </a:cubicBezTo>
                  <a:cubicBezTo>
                    <a:pt x="2730" y="6204"/>
                    <a:pt x="3554" y="6335"/>
                    <a:pt x="4383" y="6335"/>
                  </a:cubicBezTo>
                  <a:cubicBezTo>
                    <a:pt x="5504" y="6335"/>
                    <a:pt x="6634" y="6095"/>
                    <a:pt x="7681" y="5603"/>
                  </a:cubicBezTo>
                  <a:cubicBezTo>
                    <a:pt x="7752" y="5569"/>
                    <a:pt x="7826" y="5554"/>
                    <a:pt x="7897" y="5554"/>
                  </a:cubicBezTo>
                  <a:close/>
                  <a:moveTo>
                    <a:pt x="5495" y="1"/>
                  </a:moveTo>
                  <a:cubicBezTo>
                    <a:pt x="5460" y="1"/>
                    <a:pt x="5424" y="2"/>
                    <a:pt x="5389" y="4"/>
                  </a:cubicBezTo>
                  <a:cubicBezTo>
                    <a:pt x="4997" y="23"/>
                    <a:pt x="4656" y="162"/>
                    <a:pt x="4385" y="382"/>
                  </a:cubicBezTo>
                  <a:cubicBezTo>
                    <a:pt x="4123" y="169"/>
                    <a:pt x="3797" y="34"/>
                    <a:pt x="3445" y="8"/>
                  </a:cubicBezTo>
                  <a:cubicBezTo>
                    <a:pt x="3389" y="4"/>
                    <a:pt x="3335" y="2"/>
                    <a:pt x="3281" y="2"/>
                  </a:cubicBezTo>
                  <a:cubicBezTo>
                    <a:pt x="2779" y="2"/>
                    <a:pt x="2347" y="181"/>
                    <a:pt x="2067" y="447"/>
                  </a:cubicBezTo>
                  <a:cubicBezTo>
                    <a:pt x="1562" y="925"/>
                    <a:pt x="1591" y="1628"/>
                    <a:pt x="2227" y="2065"/>
                  </a:cubicBezTo>
                  <a:cubicBezTo>
                    <a:pt x="2558" y="2293"/>
                    <a:pt x="2973" y="2394"/>
                    <a:pt x="3380" y="2394"/>
                  </a:cubicBezTo>
                  <a:cubicBezTo>
                    <a:pt x="3579" y="2394"/>
                    <a:pt x="3741" y="2551"/>
                    <a:pt x="3741" y="2750"/>
                  </a:cubicBezTo>
                  <a:lnTo>
                    <a:pt x="3741" y="4299"/>
                  </a:lnTo>
                  <a:cubicBezTo>
                    <a:pt x="2979" y="4457"/>
                    <a:pt x="2301" y="4893"/>
                    <a:pt x="1921" y="5547"/>
                  </a:cubicBezTo>
                  <a:cubicBezTo>
                    <a:pt x="1692" y="5467"/>
                    <a:pt x="1466" y="5375"/>
                    <a:pt x="1244" y="5270"/>
                  </a:cubicBezTo>
                  <a:cubicBezTo>
                    <a:pt x="1122" y="5212"/>
                    <a:pt x="995" y="5186"/>
                    <a:pt x="872" y="5186"/>
                  </a:cubicBezTo>
                  <a:cubicBezTo>
                    <a:pt x="414" y="5186"/>
                    <a:pt x="1" y="5552"/>
                    <a:pt x="1" y="6055"/>
                  </a:cubicBezTo>
                  <a:cubicBezTo>
                    <a:pt x="1" y="6391"/>
                    <a:pt x="197" y="6698"/>
                    <a:pt x="500" y="6842"/>
                  </a:cubicBezTo>
                  <a:cubicBezTo>
                    <a:pt x="531" y="6857"/>
                    <a:pt x="563" y="6870"/>
                    <a:pt x="596" y="6885"/>
                  </a:cubicBezTo>
                  <a:lnTo>
                    <a:pt x="1093" y="11000"/>
                  </a:lnTo>
                  <a:cubicBezTo>
                    <a:pt x="1200" y="11874"/>
                    <a:pt x="1948" y="12515"/>
                    <a:pt x="2804" y="12515"/>
                  </a:cubicBezTo>
                  <a:lnTo>
                    <a:pt x="3552" y="12515"/>
                  </a:lnTo>
                  <a:cubicBezTo>
                    <a:pt x="3653" y="12515"/>
                    <a:pt x="3735" y="12433"/>
                    <a:pt x="3735" y="12332"/>
                  </a:cubicBezTo>
                  <a:cubicBezTo>
                    <a:pt x="3735" y="12231"/>
                    <a:pt x="3653" y="12148"/>
                    <a:pt x="3552" y="12148"/>
                  </a:cubicBezTo>
                  <a:lnTo>
                    <a:pt x="2804" y="12148"/>
                  </a:lnTo>
                  <a:cubicBezTo>
                    <a:pt x="2290" y="12148"/>
                    <a:pt x="1821" y="11853"/>
                    <a:pt x="1594" y="11404"/>
                  </a:cubicBezTo>
                  <a:cubicBezTo>
                    <a:pt x="2365" y="10918"/>
                    <a:pt x="3375" y="10676"/>
                    <a:pt x="4385" y="10676"/>
                  </a:cubicBezTo>
                  <a:cubicBezTo>
                    <a:pt x="5395" y="10676"/>
                    <a:pt x="6405" y="10918"/>
                    <a:pt x="7176" y="11404"/>
                  </a:cubicBezTo>
                  <a:cubicBezTo>
                    <a:pt x="6947" y="11856"/>
                    <a:pt x="6478" y="12148"/>
                    <a:pt x="5966" y="12148"/>
                  </a:cubicBezTo>
                  <a:lnTo>
                    <a:pt x="4411" y="12148"/>
                  </a:lnTo>
                  <a:cubicBezTo>
                    <a:pt x="4310" y="12148"/>
                    <a:pt x="4227" y="12231"/>
                    <a:pt x="4227" y="12332"/>
                  </a:cubicBezTo>
                  <a:cubicBezTo>
                    <a:pt x="4227" y="12433"/>
                    <a:pt x="4310" y="12515"/>
                    <a:pt x="4411" y="12515"/>
                  </a:cubicBezTo>
                  <a:lnTo>
                    <a:pt x="5966" y="12515"/>
                  </a:lnTo>
                  <a:cubicBezTo>
                    <a:pt x="6824" y="12515"/>
                    <a:pt x="7570" y="11874"/>
                    <a:pt x="7677" y="11000"/>
                  </a:cubicBezTo>
                  <a:lnTo>
                    <a:pt x="7942" y="8810"/>
                  </a:lnTo>
                  <a:cubicBezTo>
                    <a:pt x="7954" y="8709"/>
                    <a:pt x="7882" y="8619"/>
                    <a:pt x="7782" y="8607"/>
                  </a:cubicBezTo>
                  <a:cubicBezTo>
                    <a:pt x="7775" y="8606"/>
                    <a:pt x="7767" y="8605"/>
                    <a:pt x="7760" y="8605"/>
                  </a:cubicBezTo>
                  <a:cubicBezTo>
                    <a:pt x="7668" y="8605"/>
                    <a:pt x="7588" y="8673"/>
                    <a:pt x="7577" y="8766"/>
                  </a:cubicBezTo>
                  <a:cubicBezTo>
                    <a:pt x="7297" y="11065"/>
                    <a:pt x="7316" y="10947"/>
                    <a:pt x="7297" y="11047"/>
                  </a:cubicBezTo>
                  <a:cubicBezTo>
                    <a:pt x="6474" y="10553"/>
                    <a:pt x="5430" y="10307"/>
                    <a:pt x="4386" y="10307"/>
                  </a:cubicBezTo>
                  <a:cubicBezTo>
                    <a:pt x="3340" y="10307"/>
                    <a:pt x="2294" y="10555"/>
                    <a:pt x="1473" y="11047"/>
                  </a:cubicBezTo>
                  <a:cubicBezTo>
                    <a:pt x="1454" y="10949"/>
                    <a:pt x="1488" y="11191"/>
                    <a:pt x="985" y="7053"/>
                  </a:cubicBezTo>
                  <a:lnTo>
                    <a:pt x="985" y="7053"/>
                  </a:lnTo>
                  <a:cubicBezTo>
                    <a:pt x="2071" y="7490"/>
                    <a:pt x="3228" y="7708"/>
                    <a:pt x="4385" y="7708"/>
                  </a:cubicBezTo>
                  <a:cubicBezTo>
                    <a:pt x="5542" y="7708"/>
                    <a:pt x="6700" y="7489"/>
                    <a:pt x="7785" y="7053"/>
                  </a:cubicBezTo>
                  <a:lnTo>
                    <a:pt x="7785" y="7053"/>
                  </a:lnTo>
                  <a:lnTo>
                    <a:pt x="7681" y="7913"/>
                  </a:lnTo>
                  <a:cubicBezTo>
                    <a:pt x="7669" y="8014"/>
                    <a:pt x="7740" y="8106"/>
                    <a:pt x="7841" y="8118"/>
                  </a:cubicBezTo>
                  <a:cubicBezTo>
                    <a:pt x="7848" y="8119"/>
                    <a:pt x="7856" y="8120"/>
                    <a:pt x="7863" y="8120"/>
                  </a:cubicBezTo>
                  <a:cubicBezTo>
                    <a:pt x="7955" y="8120"/>
                    <a:pt x="8033" y="8051"/>
                    <a:pt x="8044" y="7957"/>
                  </a:cubicBezTo>
                  <a:lnTo>
                    <a:pt x="8176" y="6885"/>
                  </a:lnTo>
                  <a:cubicBezTo>
                    <a:pt x="8207" y="6870"/>
                    <a:pt x="8239" y="6857"/>
                    <a:pt x="8271" y="6842"/>
                  </a:cubicBezTo>
                  <a:cubicBezTo>
                    <a:pt x="8573" y="6698"/>
                    <a:pt x="8769" y="6389"/>
                    <a:pt x="8769" y="6055"/>
                  </a:cubicBezTo>
                  <a:cubicBezTo>
                    <a:pt x="8768" y="5557"/>
                    <a:pt x="8358" y="5186"/>
                    <a:pt x="7899" y="5186"/>
                  </a:cubicBezTo>
                  <a:cubicBezTo>
                    <a:pt x="7776" y="5186"/>
                    <a:pt x="7649" y="5213"/>
                    <a:pt x="7526" y="5271"/>
                  </a:cubicBezTo>
                  <a:cubicBezTo>
                    <a:pt x="7304" y="5375"/>
                    <a:pt x="7078" y="5467"/>
                    <a:pt x="6849" y="5548"/>
                  </a:cubicBezTo>
                  <a:cubicBezTo>
                    <a:pt x="6483" y="4917"/>
                    <a:pt x="5820" y="4462"/>
                    <a:pt x="5029" y="4299"/>
                  </a:cubicBezTo>
                  <a:lnTo>
                    <a:pt x="5029" y="2750"/>
                  </a:lnTo>
                  <a:cubicBezTo>
                    <a:pt x="5029" y="2555"/>
                    <a:pt x="5187" y="2394"/>
                    <a:pt x="5392" y="2394"/>
                  </a:cubicBezTo>
                  <a:cubicBezTo>
                    <a:pt x="5392" y="2394"/>
                    <a:pt x="5393" y="2394"/>
                    <a:pt x="5394" y="2394"/>
                  </a:cubicBezTo>
                  <a:cubicBezTo>
                    <a:pt x="5398" y="2394"/>
                    <a:pt x="5409" y="2394"/>
                    <a:pt x="5425" y="2394"/>
                  </a:cubicBezTo>
                  <a:cubicBezTo>
                    <a:pt x="5561" y="2394"/>
                    <a:pt x="6089" y="2378"/>
                    <a:pt x="6542" y="2065"/>
                  </a:cubicBezTo>
                  <a:cubicBezTo>
                    <a:pt x="7179" y="1628"/>
                    <a:pt x="7206" y="925"/>
                    <a:pt x="6702" y="447"/>
                  </a:cubicBezTo>
                  <a:cubicBezTo>
                    <a:pt x="6403" y="164"/>
                    <a:pt x="5958" y="1"/>
                    <a:pt x="54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1" name="Google Shape;2331;p45"/>
            <p:cNvSpPr/>
            <p:nvPr/>
          </p:nvSpPr>
          <p:spPr>
            <a:xfrm>
              <a:off x="4899161" y="3328311"/>
              <a:ext cx="10310" cy="18597"/>
            </a:xfrm>
            <a:custGeom>
              <a:avLst/>
              <a:gdLst/>
              <a:ahLst/>
              <a:cxnLst/>
              <a:rect l="l" t="t" r="r" b="b"/>
              <a:pathLst>
                <a:path w="367" h="662" extrusionOk="0">
                  <a:moveTo>
                    <a:pt x="184" y="1"/>
                  </a:moveTo>
                  <a:cubicBezTo>
                    <a:pt x="83" y="1"/>
                    <a:pt x="0" y="82"/>
                    <a:pt x="0" y="183"/>
                  </a:cubicBezTo>
                  <a:lnTo>
                    <a:pt x="0" y="479"/>
                  </a:lnTo>
                  <a:cubicBezTo>
                    <a:pt x="0" y="580"/>
                    <a:pt x="83" y="661"/>
                    <a:pt x="184" y="661"/>
                  </a:cubicBezTo>
                  <a:cubicBezTo>
                    <a:pt x="285" y="661"/>
                    <a:pt x="367" y="580"/>
                    <a:pt x="367" y="479"/>
                  </a:cubicBezTo>
                  <a:lnTo>
                    <a:pt x="367" y="183"/>
                  </a:lnTo>
                  <a:cubicBezTo>
                    <a:pt x="367" y="82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2" name="Google Shape;2332;p45"/>
            <p:cNvSpPr/>
            <p:nvPr/>
          </p:nvSpPr>
          <p:spPr>
            <a:xfrm>
              <a:off x="4985264" y="3328311"/>
              <a:ext cx="10338" cy="18597"/>
            </a:xfrm>
            <a:custGeom>
              <a:avLst/>
              <a:gdLst/>
              <a:ahLst/>
              <a:cxnLst/>
              <a:rect l="l" t="t" r="r" b="b"/>
              <a:pathLst>
                <a:path w="368" h="662" extrusionOk="0">
                  <a:moveTo>
                    <a:pt x="185" y="1"/>
                  </a:moveTo>
                  <a:cubicBezTo>
                    <a:pt x="82" y="1"/>
                    <a:pt x="1" y="82"/>
                    <a:pt x="1" y="183"/>
                  </a:cubicBezTo>
                  <a:lnTo>
                    <a:pt x="1" y="479"/>
                  </a:lnTo>
                  <a:cubicBezTo>
                    <a:pt x="1" y="580"/>
                    <a:pt x="82" y="661"/>
                    <a:pt x="185" y="661"/>
                  </a:cubicBezTo>
                  <a:cubicBezTo>
                    <a:pt x="286" y="661"/>
                    <a:pt x="367" y="580"/>
                    <a:pt x="367" y="479"/>
                  </a:cubicBezTo>
                  <a:lnTo>
                    <a:pt x="367" y="183"/>
                  </a:lnTo>
                  <a:cubicBezTo>
                    <a:pt x="367" y="82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3" name="Google Shape;2333;p45"/>
            <p:cNvSpPr/>
            <p:nvPr/>
          </p:nvSpPr>
          <p:spPr>
            <a:xfrm>
              <a:off x="4930287" y="3336317"/>
              <a:ext cx="34217" cy="15507"/>
            </a:xfrm>
            <a:custGeom>
              <a:avLst/>
              <a:gdLst/>
              <a:ahLst/>
              <a:cxnLst/>
              <a:rect l="l" t="t" r="r" b="b"/>
              <a:pathLst>
                <a:path w="1218" h="552" extrusionOk="0">
                  <a:moveTo>
                    <a:pt x="205" y="1"/>
                  </a:moveTo>
                  <a:cubicBezTo>
                    <a:pt x="162" y="1"/>
                    <a:pt x="120" y="16"/>
                    <a:pt x="85" y="46"/>
                  </a:cubicBezTo>
                  <a:cubicBezTo>
                    <a:pt x="8" y="112"/>
                    <a:pt x="0" y="228"/>
                    <a:pt x="66" y="305"/>
                  </a:cubicBezTo>
                  <a:cubicBezTo>
                    <a:pt x="210" y="470"/>
                    <a:pt x="409" y="552"/>
                    <a:pt x="609" y="552"/>
                  </a:cubicBezTo>
                  <a:cubicBezTo>
                    <a:pt x="809" y="552"/>
                    <a:pt x="1008" y="470"/>
                    <a:pt x="1152" y="305"/>
                  </a:cubicBezTo>
                  <a:cubicBezTo>
                    <a:pt x="1218" y="228"/>
                    <a:pt x="1209" y="112"/>
                    <a:pt x="1134" y="46"/>
                  </a:cubicBezTo>
                  <a:cubicBezTo>
                    <a:pt x="1099" y="16"/>
                    <a:pt x="1055" y="1"/>
                    <a:pt x="1013" y="1"/>
                  </a:cubicBezTo>
                  <a:cubicBezTo>
                    <a:pt x="961" y="1"/>
                    <a:pt x="910" y="22"/>
                    <a:pt x="874" y="64"/>
                  </a:cubicBezTo>
                  <a:cubicBezTo>
                    <a:pt x="804" y="145"/>
                    <a:pt x="707" y="185"/>
                    <a:pt x="609" y="185"/>
                  </a:cubicBezTo>
                  <a:cubicBezTo>
                    <a:pt x="511" y="185"/>
                    <a:pt x="414" y="145"/>
                    <a:pt x="344" y="64"/>
                  </a:cubicBezTo>
                  <a:cubicBezTo>
                    <a:pt x="307" y="22"/>
                    <a:pt x="256" y="1"/>
                    <a:pt x="2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334" name="Google Shape;2334;p45"/>
          <p:cNvGrpSpPr/>
          <p:nvPr/>
        </p:nvGrpSpPr>
        <p:grpSpPr>
          <a:xfrm>
            <a:off x="3456959" y="3155730"/>
            <a:ext cx="638854" cy="1097308"/>
            <a:chOff x="4163727" y="3734950"/>
            <a:chExt cx="203249" cy="351634"/>
          </a:xfrm>
        </p:grpSpPr>
        <p:sp>
          <p:nvSpPr>
            <p:cNvPr id="2335" name="Google Shape;2335;p45"/>
            <p:cNvSpPr/>
            <p:nvPr/>
          </p:nvSpPr>
          <p:spPr>
            <a:xfrm>
              <a:off x="4261602" y="3738883"/>
              <a:ext cx="100684" cy="99728"/>
            </a:xfrm>
            <a:custGeom>
              <a:avLst/>
              <a:gdLst/>
              <a:ahLst/>
              <a:cxnLst/>
              <a:rect l="l" t="t" r="r" b="b"/>
              <a:pathLst>
                <a:path w="3584" h="3550" extrusionOk="0">
                  <a:moveTo>
                    <a:pt x="3263" y="44"/>
                  </a:moveTo>
                  <a:cubicBezTo>
                    <a:pt x="3244" y="44"/>
                    <a:pt x="3224" y="46"/>
                    <a:pt x="3205" y="51"/>
                  </a:cubicBezTo>
                  <a:cubicBezTo>
                    <a:pt x="2442" y="209"/>
                    <a:pt x="1658" y="1"/>
                    <a:pt x="851" y="589"/>
                  </a:cubicBezTo>
                  <a:lnTo>
                    <a:pt x="721" y="679"/>
                  </a:lnTo>
                  <a:cubicBezTo>
                    <a:pt x="257" y="1003"/>
                    <a:pt x="1" y="1547"/>
                    <a:pt x="46" y="2111"/>
                  </a:cubicBezTo>
                  <a:cubicBezTo>
                    <a:pt x="49" y="2141"/>
                    <a:pt x="50" y="2183"/>
                    <a:pt x="59" y="2248"/>
                  </a:cubicBezTo>
                  <a:cubicBezTo>
                    <a:pt x="209" y="2447"/>
                    <a:pt x="304" y="2684"/>
                    <a:pt x="329" y="2935"/>
                  </a:cubicBezTo>
                  <a:cubicBezTo>
                    <a:pt x="462" y="3125"/>
                    <a:pt x="637" y="3288"/>
                    <a:pt x="843" y="3407"/>
                  </a:cubicBezTo>
                  <a:cubicBezTo>
                    <a:pt x="1038" y="3501"/>
                    <a:pt x="1248" y="3550"/>
                    <a:pt x="1463" y="3550"/>
                  </a:cubicBezTo>
                  <a:cubicBezTo>
                    <a:pt x="1625" y="3550"/>
                    <a:pt x="1789" y="3522"/>
                    <a:pt x="1951" y="3466"/>
                  </a:cubicBezTo>
                  <a:cubicBezTo>
                    <a:pt x="2276" y="3353"/>
                    <a:pt x="2578" y="3163"/>
                    <a:pt x="2822" y="2889"/>
                  </a:cubicBezTo>
                  <a:cubicBezTo>
                    <a:pt x="3583" y="2039"/>
                    <a:pt x="3351" y="1199"/>
                    <a:pt x="3536" y="390"/>
                  </a:cubicBezTo>
                  <a:cubicBezTo>
                    <a:pt x="3577" y="210"/>
                    <a:pt x="3437" y="44"/>
                    <a:pt x="3263" y="44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6" name="Google Shape;2336;p45"/>
            <p:cNvSpPr/>
            <p:nvPr/>
          </p:nvSpPr>
          <p:spPr>
            <a:xfrm>
              <a:off x="4183308" y="3777004"/>
              <a:ext cx="87845" cy="87087"/>
            </a:xfrm>
            <a:custGeom>
              <a:avLst/>
              <a:gdLst/>
              <a:ahLst/>
              <a:cxnLst/>
              <a:rect l="l" t="t" r="r" b="b"/>
              <a:pathLst>
                <a:path w="3127" h="3100" extrusionOk="0">
                  <a:moveTo>
                    <a:pt x="282" y="25"/>
                  </a:moveTo>
                  <a:cubicBezTo>
                    <a:pt x="129" y="25"/>
                    <a:pt x="5" y="170"/>
                    <a:pt x="42" y="327"/>
                  </a:cubicBezTo>
                  <a:cubicBezTo>
                    <a:pt x="204" y="1037"/>
                    <a:pt x="1" y="1774"/>
                    <a:pt x="667" y="2519"/>
                  </a:cubicBezTo>
                  <a:cubicBezTo>
                    <a:pt x="883" y="2760"/>
                    <a:pt x="1146" y="2927"/>
                    <a:pt x="1433" y="3027"/>
                  </a:cubicBezTo>
                  <a:cubicBezTo>
                    <a:pt x="1575" y="3076"/>
                    <a:pt x="1718" y="3100"/>
                    <a:pt x="1859" y="3100"/>
                  </a:cubicBezTo>
                  <a:cubicBezTo>
                    <a:pt x="2140" y="3100"/>
                    <a:pt x="2409" y="3005"/>
                    <a:pt x="2631" y="2834"/>
                  </a:cubicBezTo>
                  <a:cubicBezTo>
                    <a:pt x="2943" y="2573"/>
                    <a:pt x="3124" y="2187"/>
                    <a:pt x="3124" y="1780"/>
                  </a:cubicBezTo>
                  <a:cubicBezTo>
                    <a:pt x="3124" y="1738"/>
                    <a:pt x="3127" y="1684"/>
                    <a:pt x="3116" y="1578"/>
                  </a:cubicBezTo>
                  <a:cubicBezTo>
                    <a:pt x="2976" y="1375"/>
                    <a:pt x="2883" y="1141"/>
                    <a:pt x="2846" y="893"/>
                  </a:cubicBezTo>
                  <a:cubicBezTo>
                    <a:pt x="2753" y="767"/>
                    <a:pt x="2638" y="659"/>
                    <a:pt x="2506" y="572"/>
                  </a:cubicBezTo>
                  <a:lnTo>
                    <a:pt x="2323" y="451"/>
                  </a:lnTo>
                  <a:cubicBezTo>
                    <a:pt x="1642" y="0"/>
                    <a:pt x="977" y="165"/>
                    <a:pt x="332" y="30"/>
                  </a:cubicBezTo>
                  <a:cubicBezTo>
                    <a:pt x="315" y="27"/>
                    <a:pt x="299" y="25"/>
                    <a:pt x="282" y="25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7" name="Google Shape;2337;p45"/>
            <p:cNvSpPr/>
            <p:nvPr/>
          </p:nvSpPr>
          <p:spPr>
            <a:xfrm>
              <a:off x="4261602" y="3747283"/>
              <a:ext cx="40088" cy="91357"/>
            </a:xfrm>
            <a:custGeom>
              <a:avLst/>
              <a:gdLst/>
              <a:ahLst/>
              <a:cxnLst/>
              <a:rect l="l" t="t" r="r" b="b"/>
              <a:pathLst>
                <a:path w="1427" h="3252" extrusionOk="0">
                  <a:moveTo>
                    <a:pt x="1395" y="0"/>
                  </a:moveTo>
                  <a:cubicBezTo>
                    <a:pt x="1033" y="130"/>
                    <a:pt x="836" y="306"/>
                    <a:pt x="721" y="380"/>
                  </a:cubicBezTo>
                  <a:cubicBezTo>
                    <a:pt x="257" y="704"/>
                    <a:pt x="1" y="1248"/>
                    <a:pt x="46" y="1812"/>
                  </a:cubicBezTo>
                  <a:cubicBezTo>
                    <a:pt x="49" y="1842"/>
                    <a:pt x="50" y="1884"/>
                    <a:pt x="59" y="1951"/>
                  </a:cubicBezTo>
                  <a:cubicBezTo>
                    <a:pt x="210" y="2148"/>
                    <a:pt x="304" y="2385"/>
                    <a:pt x="329" y="2636"/>
                  </a:cubicBezTo>
                  <a:cubicBezTo>
                    <a:pt x="462" y="2826"/>
                    <a:pt x="637" y="2989"/>
                    <a:pt x="843" y="3108"/>
                  </a:cubicBezTo>
                  <a:cubicBezTo>
                    <a:pt x="1022" y="3194"/>
                    <a:pt x="1220" y="3245"/>
                    <a:pt x="1426" y="3251"/>
                  </a:cubicBezTo>
                  <a:cubicBezTo>
                    <a:pt x="1416" y="3091"/>
                    <a:pt x="1392" y="2936"/>
                    <a:pt x="1356" y="2784"/>
                  </a:cubicBezTo>
                  <a:cubicBezTo>
                    <a:pt x="1291" y="2523"/>
                    <a:pt x="1208" y="2347"/>
                    <a:pt x="1146" y="2219"/>
                  </a:cubicBezTo>
                  <a:cubicBezTo>
                    <a:pt x="1074" y="2068"/>
                    <a:pt x="1048" y="2011"/>
                    <a:pt x="1048" y="1828"/>
                  </a:cubicBezTo>
                  <a:cubicBezTo>
                    <a:pt x="1048" y="1649"/>
                    <a:pt x="1072" y="1596"/>
                    <a:pt x="1137" y="1456"/>
                  </a:cubicBezTo>
                  <a:cubicBezTo>
                    <a:pt x="1238" y="1241"/>
                    <a:pt x="1375" y="945"/>
                    <a:pt x="1416" y="293"/>
                  </a:cubicBezTo>
                  <a:cubicBezTo>
                    <a:pt x="1423" y="195"/>
                    <a:pt x="1414" y="95"/>
                    <a:pt x="13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8" name="Google Shape;2338;p45"/>
            <p:cNvSpPr/>
            <p:nvPr/>
          </p:nvSpPr>
          <p:spPr>
            <a:xfrm>
              <a:off x="4232217" y="3782792"/>
              <a:ext cx="38936" cy="81300"/>
            </a:xfrm>
            <a:custGeom>
              <a:avLst/>
              <a:gdLst/>
              <a:ahLst/>
              <a:cxnLst/>
              <a:rect l="l" t="t" r="r" b="b"/>
              <a:pathLst>
                <a:path w="1386" h="2894" extrusionOk="0">
                  <a:moveTo>
                    <a:pt x="50" y="1"/>
                  </a:moveTo>
                  <a:cubicBezTo>
                    <a:pt x="17" y="168"/>
                    <a:pt x="1" y="350"/>
                    <a:pt x="1" y="563"/>
                  </a:cubicBezTo>
                  <a:cubicBezTo>
                    <a:pt x="1" y="1208"/>
                    <a:pt x="175" y="1582"/>
                    <a:pt x="291" y="1829"/>
                  </a:cubicBezTo>
                  <a:cubicBezTo>
                    <a:pt x="417" y="2106"/>
                    <a:pt x="408" y="2313"/>
                    <a:pt x="337" y="2497"/>
                  </a:cubicBezTo>
                  <a:cubicBezTo>
                    <a:pt x="295" y="2604"/>
                    <a:pt x="240" y="2659"/>
                    <a:pt x="162" y="2893"/>
                  </a:cubicBezTo>
                  <a:cubicBezTo>
                    <a:pt x="433" y="2884"/>
                    <a:pt x="685" y="2785"/>
                    <a:pt x="890" y="2628"/>
                  </a:cubicBezTo>
                  <a:cubicBezTo>
                    <a:pt x="1202" y="2366"/>
                    <a:pt x="1383" y="1981"/>
                    <a:pt x="1383" y="1574"/>
                  </a:cubicBezTo>
                  <a:cubicBezTo>
                    <a:pt x="1383" y="1532"/>
                    <a:pt x="1386" y="1478"/>
                    <a:pt x="1375" y="1372"/>
                  </a:cubicBezTo>
                  <a:cubicBezTo>
                    <a:pt x="1235" y="1169"/>
                    <a:pt x="1142" y="935"/>
                    <a:pt x="1105" y="685"/>
                  </a:cubicBezTo>
                  <a:cubicBezTo>
                    <a:pt x="1012" y="561"/>
                    <a:pt x="897" y="453"/>
                    <a:pt x="765" y="364"/>
                  </a:cubicBezTo>
                  <a:cubicBezTo>
                    <a:pt x="637" y="290"/>
                    <a:pt x="439" y="111"/>
                    <a:pt x="5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9" name="Google Shape;2339;p45"/>
            <p:cNvSpPr/>
            <p:nvPr/>
          </p:nvSpPr>
          <p:spPr>
            <a:xfrm>
              <a:off x="4263259" y="3802063"/>
              <a:ext cx="7613" cy="19300"/>
            </a:xfrm>
            <a:custGeom>
              <a:avLst/>
              <a:gdLst/>
              <a:ahLst/>
              <a:cxnLst/>
              <a:rect l="l" t="t" r="r" b="b"/>
              <a:pathLst>
                <a:path w="271" h="687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249"/>
                    <a:pt x="130" y="484"/>
                    <a:pt x="270" y="686"/>
                  </a:cubicBezTo>
                  <a:cubicBezTo>
                    <a:pt x="245" y="435"/>
                    <a:pt x="151" y="198"/>
                    <a:pt x="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0" name="Google Shape;2340;p45"/>
            <p:cNvSpPr/>
            <p:nvPr/>
          </p:nvSpPr>
          <p:spPr>
            <a:xfrm>
              <a:off x="4247977" y="3740119"/>
              <a:ext cx="39133" cy="169229"/>
            </a:xfrm>
            <a:custGeom>
              <a:avLst/>
              <a:gdLst/>
              <a:ahLst/>
              <a:cxnLst/>
              <a:rect l="l" t="t" r="r" b="b"/>
              <a:pathLst>
                <a:path w="1393" h="6024" extrusionOk="0">
                  <a:moveTo>
                    <a:pt x="855" y="1"/>
                  </a:moveTo>
                  <a:cubicBezTo>
                    <a:pt x="602" y="1"/>
                    <a:pt x="394" y="198"/>
                    <a:pt x="379" y="451"/>
                  </a:cubicBezTo>
                  <a:cubicBezTo>
                    <a:pt x="357" y="808"/>
                    <a:pt x="306" y="917"/>
                    <a:pt x="241" y="1054"/>
                  </a:cubicBezTo>
                  <a:cubicBezTo>
                    <a:pt x="94" y="1371"/>
                    <a:pt x="3" y="1636"/>
                    <a:pt x="3" y="2082"/>
                  </a:cubicBezTo>
                  <a:cubicBezTo>
                    <a:pt x="3" y="2602"/>
                    <a:pt x="136" y="2884"/>
                    <a:pt x="241" y="3111"/>
                  </a:cubicBezTo>
                  <a:cubicBezTo>
                    <a:pt x="342" y="3325"/>
                    <a:pt x="389" y="3450"/>
                    <a:pt x="389" y="3725"/>
                  </a:cubicBezTo>
                  <a:cubicBezTo>
                    <a:pt x="389" y="3945"/>
                    <a:pt x="360" y="4068"/>
                    <a:pt x="309" y="4200"/>
                  </a:cubicBezTo>
                  <a:cubicBezTo>
                    <a:pt x="290" y="4249"/>
                    <a:pt x="272" y="4300"/>
                    <a:pt x="241" y="4352"/>
                  </a:cubicBezTo>
                  <a:cubicBezTo>
                    <a:pt x="18" y="4739"/>
                    <a:pt x="0" y="5325"/>
                    <a:pt x="0" y="5773"/>
                  </a:cubicBezTo>
                  <a:cubicBezTo>
                    <a:pt x="113" y="5939"/>
                    <a:pt x="293" y="6023"/>
                    <a:pt x="473" y="6023"/>
                  </a:cubicBezTo>
                  <a:cubicBezTo>
                    <a:pt x="641" y="6023"/>
                    <a:pt x="809" y="5951"/>
                    <a:pt x="923" y="5803"/>
                  </a:cubicBezTo>
                  <a:lnTo>
                    <a:pt x="963" y="5750"/>
                  </a:lnTo>
                  <a:cubicBezTo>
                    <a:pt x="965" y="5466"/>
                    <a:pt x="981" y="5009"/>
                    <a:pt x="1116" y="4760"/>
                  </a:cubicBezTo>
                  <a:cubicBezTo>
                    <a:pt x="1143" y="4707"/>
                    <a:pt x="1167" y="4650"/>
                    <a:pt x="1192" y="4588"/>
                  </a:cubicBezTo>
                  <a:cubicBezTo>
                    <a:pt x="1385" y="4127"/>
                    <a:pt x="1393" y="3588"/>
                    <a:pt x="1292" y="3173"/>
                  </a:cubicBezTo>
                  <a:cubicBezTo>
                    <a:pt x="1168" y="2668"/>
                    <a:pt x="968" y="2608"/>
                    <a:pt x="968" y="2083"/>
                  </a:cubicBezTo>
                  <a:cubicBezTo>
                    <a:pt x="968" y="1428"/>
                    <a:pt x="1272" y="1530"/>
                    <a:pt x="1339" y="510"/>
                  </a:cubicBezTo>
                  <a:cubicBezTo>
                    <a:pt x="1357" y="234"/>
                    <a:pt x="1138" y="1"/>
                    <a:pt x="862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1" name="Google Shape;2341;p45"/>
            <p:cNvSpPr/>
            <p:nvPr/>
          </p:nvSpPr>
          <p:spPr>
            <a:xfrm>
              <a:off x="4247977" y="3884543"/>
              <a:ext cx="28036" cy="24834"/>
            </a:xfrm>
            <a:custGeom>
              <a:avLst/>
              <a:gdLst/>
              <a:ahLst/>
              <a:cxnLst/>
              <a:rect l="l" t="t" r="r" b="b"/>
              <a:pathLst>
                <a:path w="998" h="884" extrusionOk="0">
                  <a:moveTo>
                    <a:pt x="530" y="1"/>
                  </a:moveTo>
                  <a:cubicBezTo>
                    <a:pt x="362" y="1"/>
                    <a:pt x="192" y="16"/>
                    <a:pt x="21" y="49"/>
                  </a:cubicBezTo>
                  <a:cubicBezTo>
                    <a:pt x="3" y="248"/>
                    <a:pt x="0" y="447"/>
                    <a:pt x="2" y="632"/>
                  </a:cubicBezTo>
                  <a:cubicBezTo>
                    <a:pt x="113" y="799"/>
                    <a:pt x="293" y="884"/>
                    <a:pt x="473" y="884"/>
                  </a:cubicBezTo>
                  <a:cubicBezTo>
                    <a:pt x="641" y="884"/>
                    <a:pt x="809" y="810"/>
                    <a:pt x="923" y="662"/>
                  </a:cubicBezTo>
                  <a:lnTo>
                    <a:pt x="963" y="609"/>
                  </a:lnTo>
                  <a:cubicBezTo>
                    <a:pt x="965" y="427"/>
                    <a:pt x="972" y="225"/>
                    <a:pt x="998" y="41"/>
                  </a:cubicBezTo>
                  <a:cubicBezTo>
                    <a:pt x="845" y="15"/>
                    <a:pt x="689" y="1"/>
                    <a:pt x="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2" name="Google Shape;2342;p45"/>
            <p:cNvSpPr/>
            <p:nvPr/>
          </p:nvSpPr>
          <p:spPr>
            <a:xfrm>
              <a:off x="4221036" y="3900415"/>
              <a:ext cx="83744" cy="82255"/>
            </a:xfrm>
            <a:custGeom>
              <a:avLst/>
              <a:gdLst/>
              <a:ahLst/>
              <a:cxnLst/>
              <a:rect l="l" t="t" r="r" b="b"/>
              <a:pathLst>
                <a:path w="2981" h="2928" extrusionOk="0">
                  <a:moveTo>
                    <a:pt x="1493" y="0"/>
                  </a:moveTo>
                  <a:cubicBezTo>
                    <a:pt x="969" y="0"/>
                    <a:pt x="447" y="196"/>
                    <a:pt x="1" y="579"/>
                  </a:cubicBezTo>
                  <a:lnTo>
                    <a:pt x="1" y="1437"/>
                  </a:lnTo>
                  <a:cubicBezTo>
                    <a:pt x="1" y="2301"/>
                    <a:pt x="710" y="2928"/>
                    <a:pt x="1492" y="2928"/>
                  </a:cubicBezTo>
                  <a:cubicBezTo>
                    <a:pt x="1685" y="2928"/>
                    <a:pt x="1881" y="2890"/>
                    <a:pt x="2073" y="2809"/>
                  </a:cubicBezTo>
                  <a:cubicBezTo>
                    <a:pt x="2607" y="2581"/>
                    <a:pt x="2980" y="2053"/>
                    <a:pt x="2980" y="1437"/>
                  </a:cubicBezTo>
                  <a:lnTo>
                    <a:pt x="2980" y="579"/>
                  </a:lnTo>
                  <a:cubicBezTo>
                    <a:pt x="2529" y="191"/>
                    <a:pt x="2010" y="0"/>
                    <a:pt x="149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3" name="Google Shape;2343;p45"/>
            <p:cNvSpPr/>
            <p:nvPr/>
          </p:nvSpPr>
          <p:spPr>
            <a:xfrm>
              <a:off x="4221036" y="3900415"/>
              <a:ext cx="58292" cy="82508"/>
            </a:xfrm>
            <a:custGeom>
              <a:avLst/>
              <a:gdLst/>
              <a:ahLst/>
              <a:cxnLst/>
              <a:rect l="l" t="t" r="r" b="b"/>
              <a:pathLst>
                <a:path w="2075" h="2937" extrusionOk="0">
                  <a:moveTo>
                    <a:pt x="1490" y="0"/>
                  </a:moveTo>
                  <a:cubicBezTo>
                    <a:pt x="970" y="0"/>
                    <a:pt x="450" y="192"/>
                    <a:pt x="1" y="579"/>
                  </a:cubicBezTo>
                  <a:lnTo>
                    <a:pt x="1" y="1437"/>
                  </a:lnTo>
                  <a:cubicBezTo>
                    <a:pt x="1" y="2260"/>
                    <a:pt x="668" y="2926"/>
                    <a:pt x="1490" y="2926"/>
                  </a:cubicBezTo>
                  <a:cubicBezTo>
                    <a:pt x="1524" y="2923"/>
                    <a:pt x="1770" y="2937"/>
                    <a:pt x="2073" y="2809"/>
                  </a:cubicBezTo>
                  <a:cubicBezTo>
                    <a:pt x="1541" y="2581"/>
                    <a:pt x="1167" y="2053"/>
                    <a:pt x="1167" y="1437"/>
                  </a:cubicBezTo>
                  <a:lnTo>
                    <a:pt x="1167" y="1310"/>
                  </a:lnTo>
                  <a:cubicBezTo>
                    <a:pt x="1167" y="745"/>
                    <a:pt x="1535" y="243"/>
                    <a:pt x="2075" y="82"/>
                  </a:cubicBezTo>
                  <a:cubicBezTo>
                    <a:pt x="1882" y="28"/>
                    <a:pt x="1686" y="0"/>
                    <a:pt x="14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4" name="Google Shape;2344;p45"/>
            <p:cNvSpPr/>
            <p:nvPr/>
          </p:nvSpPr>
          <p:spPr>
            <a:xfrm>
              <a:off x="4178616" y="3910051"/>
              <a:ext cx="168583" cy="171364"/>
            </a:xfrm>
            <a:custGeom>
              <a:avLst/>
              <a:gdLst/>
              <a:ahLst/>
              <a:cxnLst/>
              <a:rect l="l" t="t" r="r" b="b"/>
              <a:pathLst>
                <a:path w="6001" h="6100" extrusionOk="0">
                  <a:moveTo>
                    <a:pt x="1001" y="0"/>
                  </a:moveTo>
                  <a:cubicBezTo>
                    <a:pt x="749" y="0"/>
                    <a:pt x="499" y="138"/>
                    <a:pt x="382" y="404"/>
                  </a:cubicBezTo>
                  <a:cubicBezTo>
                    <a:pt x="139" y="955"/>
                    <a:pt x="1" y="1593"/>
                    <a:pt x="1" y="2273"/>
                  </a:cubicBezTo>
                  <a:cubicBezTo>
                    <a:pt x="1" y="3944"/>
                    <a:pt x="842" y="5365"/>
                    <a:pt x="2013" y="5887"/>
                  </a:cubicBezTo>
                  <a:cubicBezTo>
                    <a:pt x="2322" y="6024"/>
                    <a:pt x="2655" y="6099"/>
                    <a:pt x="3000" y="6099"/>
                  </a:cubicBezTo>
                  <a:cubicBezTo>
                    <a:pt x="4656" y="6099"/>
                    <a:pt x="5999" y="4386"/>
                    <a:pt x="5999" y="2273"/>
                  </a:cubicBezTo>
                  <a:cubicBezTo>
                    <a:pt x="6001" y="1593"/>
                    <a:pt x="5862" y="955"/>
                    <a:pt x="5618" y="404"/>
                  </a:cubicBezTo>
                  <a:cubicBezTo>
                    <a:pt x="5501" y="138"/>
                    <a:pt x="5251" y="0"/>
                    <a:pt x="5000" y="0"/>
                  </a:cubicBezTo>
                  <a:cubicBezTo>
                    <a:pt x="4812" y="0"/>
                    <a:pt x="4624" y="78"/>
                    <a:pt x="4490" y="236"/>
                  </a:cubicBezTo>
                  <a:cubicBezTo>
                    <a:pt x="4435" y="301"/>
                    <a:pt x="4474" y="255"/>
                    <a:pt x="3485" y="1816"/>
                  </a:cubicBezTo>
                  <a:cubicBezTo>
                    <a:pt x="3372" y="1994"/>
                    <a:pt x="3186" y="2083"/>
                    <a:pt x="3000" y="2083"/>
                  </a:cubicBezTo>
                  <a:cubicBezTo>
                    <a:pt x="2814" y="2083"/>
                    <a:pt x="2628" y="1994"/>
                    <a:pt x="2516" y="1816"/>
                  </a:cubicBezTo>
                  <a:cubicBezTo>
                    <a:pt x="1532" y="262"/>
                    <a:pt x="1568" y="303"/>
                    <a:pt x="1511" y="236"/>
                  </a:cubicBezTo>
                  <a:cubicBezTo>
                    <a:pt x="1377" y="78"/>
                    <a:pt x="1189" y="0"/>
                    <a:pt x="1001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5" name="Google Shape;2345;p45"/>
            <p:cNvSpPr/>
            <p:nvPr/>
          </p:nvSpPr>
          <p:spPr>
            <a:xfrm>
              <a:off x="4163727" y="3910051"/>
              <a:ext cx="75962" cy="165381"/>
            </a:xfrm>
            <a:custGeom>
              <a:avLst/>
              <a:gdLst/>
              <a:ahLst/>
              <a:cxnLst/>
              <a:rect l="l" t="t" r="r" b="b"/>
              <a:pathLst>
                <a:path w="2704" h="5887" extrusionOk="0">
                  <a:moveTo>
                    <a:pt x="1531" y="0"/>
                  </a:moveTo>
                  <a:cubicBezTo>
                    <a:pt x="1280" y="0"/>
                    <a:pt x="1030" y="138"/>
                    <a:pt x="913" y="404"/>
                  </a:cubicBezTo>
                  <a:cubicBezTo>
                    <a:pt x="0" y="2481"/>
                    <a:pt x="788" y="5106"/>
                    <a:pt x="2543" y="5887"/>
                  </a:cubicBezTo>
                  <a:cubicBezTo>
                    <a:pt x="1622" y="4478"/>
                    <a:pt x="1677" y="2628"/>
                    <a:pt x="2704" y="1275"/>
                  </a:cubicBezTo>
                  <a:cubicBezTo>
                    <a:pt x="2071" y="271"/>
                    <a:pt x="2090" y="294"/>
                    <a:pt x="2041" y="236"/>
                  </a:cubicBezTo>
                  <a:cubicBezTo>
                    <a:pt x="1907" y="78"/>
                    <a:pt x="1719" y="0"/>
                    <a:pt x="153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6" name="Google Shape;2346;p45"/>
            <p:cNvSpPr/>
            <p:nvPr/>
          </p:nvSpPr>
          <p:spPr>
            <a:xfrm>
              <a:off x="4252809" y="3852967"/>
              <a:ext cx="562" cy="478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5" y="0"/>
                  </a:moveTo>
                  <a:cubicBezTo>
                    <a:pt x="3" y="6"/>
                    <a:pt x="2" y="12"/>
                    <a:pt x="0" y="17"/>
                  </a:cubicBezTo>
                  <a:cubicBezTo>
                    <a:pt x="6" y="12"/>
                    <a:pt x="14" y="8"/>
                    <a:pt x="20" y="3"/>
                  </a:cubicBezTo>
                  <a:cubicBezTo>
                    <a:pt x="15" y="2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7" name="Google Shape;2347;p45"/>
            <p:cNvSpPr/>
            <p:nvPr/>
          </p:nvSpPr>
          <p:spPr>
            <a:xfrm>
              <a:off x="4173503" y="3734950"/>
              <a:ext cx="193473" cy="351634"/>
            </a:xfrm>
            <a:custGeom>
              <a:avLst/>
              <a:gdLst/>
              <a:ahLst/>
              <a:cxnLst/>
              <a:rect l="l" t="t" r="r" b="b"/>
              <a:pathLst>
                <a:path w="6887" h="12517" extrusionOk="0">
                  <a:moveTo>
                    <a:pt x="6398" y="367"/>
                  </a:moveTo>
                  <a:cubicBezTo>
                    <a:pt x="6434" y="367"/>
                    <a:pt x="6458" y="387"/>
                    <a:pt x="6467" y="397"/>
                  </a:cubicBezTo>
                  <a:cubicBezTo>
                    <a:pt x="6479" y="409"/>
                    <a:pt x="6505" y="442"/>
                    <a:pt x="6495" y="488"/>
                  </a:cubicBezTo>
                  <a:cubicBezTo>
                    <a:pt x="6436" y="742"/>
                    <a:pt x="6416" y="998"/>
                    <a:pt x="6398" y="1246"/>
                  </a:cubicBezTo>
                  <a:cubicBezTo>
                    <a:pt x="6354" y="1817"/>
                    <a:pt x="6314" y="2355"/>
                    <a:pt x="5822" y="2907"/>
                  </a:cubicBezTo>
                  <a:cubicBezTo>
                    <a:pt x="5607" y="3148"/>
                    <a:pt x="5339" y="3324"/>
                    <a:pt x="5027" y="3434"/>
                  </a:cubicBezTo>
                  <a:cubicBezTo>
                    <a:pt x="4874" y="3487"/>
                    <a:pt x="4731" y="3507"/>
                    <a:pt x="4602" y="3507"/>
                  </a:cubicBezTo>
                  <a:cubicBezTo>
                    <a:pt x="4422" y="3507"/>
                    <a:pt x="4267" y="3468"/>
                    <a:pt x="4143" y="3419"/>
                  </a:cubicBezTo>
                  <a:cubicBezTo>
                    <a:pt x="4137" y="3384"/>
                    <a:pt x="4128" y="3348"/>
                    <a:pt x="4121" y="3313"/>
                  </a:cubicBezTo>
                  <a:cubicBezTo>
                    <a:pt x="4094" y="3202"/>
                    <a:pt x="4059" y="3105"/>
                    <a:pt x="4026" y="3020"/>
                  </a:cubicBezTo>
                  <a:cubicBezTo>
                    <a:pt x="4309" y="2925"/>
                    <a:pt x="4657" y="2689"/>
                    <a:pt x="4767" y="2200"/>
                  </a:cubicBezTo>
                  <a:cubicBezTo>
                    <a:pt x="4898" y="1627"/>
                    <a:pt x="5601" y="1380"/>
                    <a:pt x="5613" y="1377"/>
                  </a:cubicBezTo>
                  <a:cubicBezTo>
                    <a:pt x="5709" y="1344"/>
                    <a:pt x="5761" y="1240"/>
                    <a:pt x="5729" y="1145"/>
                  </a:cubicBezTo>
                  <a:cubicBezTo>
                    <a:pt x="5704" y="1067"/>
                    <a:pt x="5632" y="1019"/>
                    <a:pt x="5555" y="1019"/>
                  </a:cubicBezTo>
                  <a:cubicBezTo>
                    <a:pt x="5536" y="1019"/>
                    <a:pt x="5516" y="1022"/>
                    <a:pt x="5497" y="1029"/>
                  </a:cubicBezTo>
                  <a:cubicBezTo>
                    <a:pt x="5459" y="1041"/>
                    <a:pt x="4586" y="1341"/>
                    <a:pt x="4410" y="2118"/>
                  </a:cubicBezTo>
                  <a:cubicBezTo>
                    <a:pt x="4324" y="2503"/>
                    <a:pt x="4039" y="2635"/>
                    <a:pt x="3875" y="2680"/>
                  </a:cubicBezTo>
                  <a:cubicBezTo>
                    <a:pt x="3828" y="2569"/>
                    <a:pt x="3803" y="2460"/>
                    <a:pt x="3803" y="2266"/>
                  </a:cubicBezTo>
                  <a:cubicBezTo>
                    <a:pt x="3803" y="2002"/>
                    <a:pt x="3851" y="1897"/>
                    <a:pt x="3932" y="1723"/>
                  </a:cubicBezTo>
                  <a:cubicBezTo>
                    <a:pt x="4015" y="1549"/>
                    <a:pt x="4116" y="1332"/>
                    <a:pt x="4163" y="828"/>
                  </a:cubicBezTo>
                  <a:cubicBezTo>
                    <a:pt x="4647" y="504"/>
                    <a:pt x="5120" y="478"/>
                    <a:pt x="5619" y="450"/>
                  </a:cubicBezTo>
                  <a:cubicBezTo>
                    <a:pt x="5866" y="436"/>
                    <a:pt x="6122" y="423"/>
                    <a:pt x="6378" y="368"/>
                  </a:cubicBezTo>
                  <a:cubicBezTo>
                    <a:pt x="6385" y="367"/>
                    <a:pt x="6392" y="367"/>
                    <a:pt x="6398" y="367"/>
                  </a:cubicBezTo>
                  <a:close/>
                  <a:moveTo>
                    <a:pt x="632" y="1705"/>
                  </a:moveTo>
                  <a:cubicBezTo>
                    <a:pt x="636" y="1705"/>
                    <a:pt x="640" y="1706"/>
                    <a:pt x="645" y="1707"/>
                  </a:cubicBezTo>
                  <a:cubicBezTo>
                    <a:pt x="871" y="1754"/>
                    <a:pt x="1096" y="1766"/>
                    <a:pt x="1314" y="1779"/>
                  </a:cubicBezTo>
                  <a:cubicBezTo>
                    <a:pt x="1715" y="1800"/>
                    <a:pt x="2095" y="1821"/>
                    <a:pt x="2479" y="2044"/>
                  </a:cubicBezTo>
                  <a:cubicBezTo>
                    <a:pt x="2473" y="2117"/>
                    <a:pt x="2472" y="2191"/>
                    <a:pt x="2472" y="2266"/>
                  </a:cubicBezTo>
                  <a:cubicBezTo>
                    <a:pt x="2472" y="2825"/>
                    <a:pt x="2618" y="3142"/>
                    <a:pt x="2727" y="3374"/>
                  </a:cubicBezTo>
                  <a:cubicBezTo>
                    <a:pt x="2758" y="3440"/>
                    <a:pt x="2787" y="3499"/>
                    <a:pt x="2808" y="3561"/>
                  </a:cubicBezTo>
                  <a:cubicBezTo>
                    <a:pt x="2835" y="3642"/>
                    <a:pt x="2850" y="3726"/>
                    <a:pt x="2855" y="3832"/>
                  </a:cubicBezTo>
                  <a:cubicBezTo>
                    <a:pt x="2695" y="3793"/>
                    <a:pt x="2446" y="3674"/>
                    <a:pt x="2363" y="3309"/>
                  </a:cubicBezTo>
                  <a:cubicBezTo>
                    <a:pt x="2183" y="2509"/>
                    <a:pt x="1436" y="2391"/>
                    <a:pt x="1405" y="2387"/>
                  </a:cubicBezTo>
                  <a:cubicBezTo>
                    <a:pt x="1396" y="2385"/>
                    <a:pt x="1386" y="2384"/>
                    <a:pt x="1377" y="2384"/>
                  </a:cubicBezTo>
                  <a:cubicBezTo>
                    <a:pt x="1288" y="2384"/>
                    <a:pt x="1211" y="2450"/>
                    <a:pt x="1197" y="2542"/>
                  </a:cubicBezTo>
                  <a:cubicBezTo>
                    <a:pt x="1182" y="2641"/>
                    <a:pt x="1251" y="2735"/>
                    <a:pt x="1352" y="2748"/>
                  </a:cubicBezTo>
                  <a:cubicBezTo>
                    <a:pt x="1357" y="2750"/>
                    <a:pt x="1880" y="2833"/>
                    <a:pt x="2006" y="3390"/>
                  </a:cubicBezTo>
                  <a:cubicBezTo>
                    <a:pt x="2128" y="3934"/>
                    <a:pt x="2535" y="4145"/>
                    <a:pt x="2828" y="4201"/>
                  </a:cubicBezTo>
                  <a:cubicBezTo>
                    <a:pt x="2834" y="4201"/>
                    <a:pt x="2838" y="4203"/>
                    <a:pt x="2843" y="4204"/>
                  </a:cubicBezTo>
                  <a:cubicBezTo>
                    <a:pt x="2837" y="4209"/>
                    <a:pt x="2831" y="4213"/>
                    <a:pt x="2823" y="4218"/>
                  </a:cubicBezTo>
                  <a:cubicBezTo>
                    <a:pt x="2638" y="4347"/>
                    <a:pt x="2426" y="4413"/>
                    <a:pt x="2208" y="4413"/>
                  </a:cubicBezTo>
                  <a:cubicBezTo>
                    <a:pt x="2087" y="4413"/>
                    <a:pt x="1963" y="4393"/>
                    <a:pt x="1842" y="4350"/>
                  </a:cubicBezTo>
                  <a:cubicBezTo>
                    <a:pt x="1572" y="4257"/>
                    <a:pt x="1340" y="4103"/>
                    <a:pt x="1153" y="3894"/>
                  </a:cubicBezTo>
                  <a:cubicBezTo>
                    <a:pt x="727" y="3417"/>
                    <a:pt x="692" y="2949"/>
                    <a:pt x="654" y="2451"/>
                  </a:cubicBezTo>
                  <a:cubicBezTo>
                    <a:pt x="638" y="2234"/>
                    <a:pt x="621" y="2008"/>
                    <a:pt x="570" y="1784"/>
                  </a:cubicBezTo>
                  <a:cubicBezTo>
                    <a:pt x="562" y="1755"/>
                    <a:pt x="577" y="1734"/>
                    <a:pt x="586" y="1725"/>
                  </a:cubicBezTo>
                  <a:cubicBezTo>
                    <a:pt x="594" y="1717"/>
                    <a:pt x="609" y="1705"/>
                    <a:pt x="632" y="1705"/>
                  </a:cubicBezTo>
                  <a:close/>
                  <a:moveTo>
                    <a:pt x="3517" y="370"/>
                  </a:moveTo>
                  <a:cubicBezTo>
                    <a:pt x="3593" y="370"/>
                    <a:pt x="3669" y="398"/>
                    <a:pt x="3727" y="460"/>
                  </a:cubicBezTo>
                  <a:cubicBezTo>
                    <a:pt x="3792" y="530"/>
                    <a:pt x="3812" y="623"/>
                    <a:pt x="3804" y="715"/>
                  </a:cubicBezTo>
                  <a:cubicBezTo>
                    <a:pt x="3767" y="1214"/>
                    <a:pt x="3678" y="1402"/>
                    <a:pt x="3601" y="1570"/>
                  </a:cubicBezTo>
                  <a:cubicBezTo>
                    <a:pt x="3512" y="1758"/>
                    <a:pt x="3435" y="1921"/>
                    <a:pt x="3435" y="2267"/>
                  </a:cubicBezTo>
                  <a:cubicBezTo>
                    <a:pt x="3435" y="2613"/>
                    <a:pt x="3512" y="2775"/>
                    <a:pt x="3601" y="2964"/>
                  </a:cubicBezTo>
                  <a:cubicBezTo>
                    <a:pt x="3741" y="3265"/>
                    <a:pt x="3821" y="3583"/>
                    <a:pt x="3821" y="3915"/>
                  </a:cubicBezTo>
                  <a:cubicBezTo>
                    <a:pt x="3821" y="4072"/>
                    <a:pt x="3809" y="4213"/>
                    <a:pt x="3783" y="4346"/>
                  </a:cubicBezTo>
                  <a:cubicBezTo>
                    <a:pt x="3783" y="4347"/>
                    <a:pt x="3782" y="4349"/>
                    <a:pt x="3782" y="4350"/>
                  </a:cubicBezTo>
                  <a:cubicBezTo>
                    <a:pt x="3753" y="4522"/>
                    <a:pt x="3688" y="4703"/>
                    <a:pt x="3605" y="4857"/>
                  </a:cubicBezTo>
                  <a:cubicBezTo>
                    <a:pt x="3506" y="5041"/>
                    <a:pt x="3450" y="5319"/>
                    <a:pt x="3435" y="5720"/>
                  </a:cubicBezTo>
                  <a:cubicBezTo>
                    <a:pt x="3350" y="5711"/>
                    <a:pt x="3265" y="5707"/>
                    <a:pt x="3180" y="5707"/>
                  </a:cubicBezTo>
                  <a:cubicBezTo>
                    <a:pt x="3065" y="5707"/>
                    <a:pt x="2950" y="5715"/>
                    <a:pt x="2837" y="5732"/>
                  </a:cubicBezTo>
                  <a:cubicBezTo>
                    <a:pt x="2846" y="5327"/>
                    <a:pt x="2889" y="4910"/>
                    <a:pt x="3052" y="4626"/>
                  </a:cubicBezTo>
                  <a:cubicBezTo>
                    <a:pt x="3302" y="4191"/>
                    <a:pt x="3265" y="3660"/>
                    <a:pt x="3058" y="3217"/>
                  </a:cubicBezTo>
                  <a:cubicBezTo>
                    <a:pt x="2956" y="2995"/>
                    <a:pt x="2838" y="2744"/>
                    <a:pt x="2838" y="2266"/>
                  </a:cubicBezTo>
                  <a:cubicBezTo>
                    <a:pt x="2838" y="1927"/>
                    <a:pt x="2917" y="1621"/>
                    <a:pt x="3060" y="1316"/>
                  </a:cubicBezTo>
                  <a:cubicBezTo>
                    <a:pt x="3129" y="1167"/>
                    <a:pt x="3188" y="1039"/>
                    <a:pt x="3212" y="646"/>
                  </a:cubicBezTo>
                  <a:cubicBezTo>
                    <a:pt x="3222" y="478"/>
                    <a:pt x="3369" y="370"/>
                    <a:pt x="3517" y="370"/>
                  </a:cubicBezTo>
                  <a:close/>
                  <a:moveTo>
                    <a:pt x="3183" y="6073"/>
                  </a:moveTo>
                  <a:cubicBezTo>
                    <a:pt x="3316" y="6073"/>
                    <a:pt x="3448" y="6087"/>
                    <a:pt x="3578" y="6114"/>
                  </a:cubicBezTo>
                  <a:cubicBezTo>
                    <a:pt x="3878" y="6177"/>
                    <a:pt x="4163" y="6308"/>
                    <a:pt x="4424" y="6506"/>
                  </a:cubicBezTo>
                  <a:lnTo>
                    <a:pt x="3512" y="7951"/>
                  </a:lnTo>
                  <a:cubicBezTo>
                    <a:pt x="3438" y="8065"/>
                    <a:pt x="3319" y="8132"/>
                    <a:pt x="3182" y="8132"/>
                  </a:cubicBezTo>
                  <a:cubicBezTo>
                    <a:pt x="3046" y="8132"/>
                    <a:pt x="2926" y="8065"/>
                    <a:pt x="2853" y="7951"/>
                  </a:cubicBezTo>
                  <a:lnTo>
                    <a:pt x="1941" y="6506"/>
                  </a:lnTo>
                  <a:cubicBezTo>
                    <a:pt x="2177" y="6328"/>
                    <a:pt x="2430" y="6204"/>
                    <a:pt x="2698" y="6135"/>
                  </a:cubicBezTo>
                  <a:cubicBezTo>
                    <a:pt x="2856" y="6094"/>
                    <a:pt x="3019" y="6073"/>
                    <a:pt x="3183" y="6073"/>
                  </a:cubicBezTo>
                  <a:close/>
                  <a:moveTo>
                    <a:pt x="1183" y="6417"/>
                  </a:moveTo>
                  <a:cubicBezTo>
                    <a:pt x="1326" y="6417"/>
                    <a:pt x="1461" y="6478"/>
                    <a:pt x="1554" y="6588"/>
                  </a:cubicBezTo>
                  <a:cubicBezTo>
                    <a:pt x="1568" y="6607"/>
                    <a:pt x="1583" y="6625"/>
                    <a:pt x="1595" y="6644"/>
                  </a:cubicBezTo>
                  <a:lnTo>
                    <a:pt x="2543" y="8147"/>
                  </a:lnTo>
                  <a:cubicBezTo>
                    <a:pt x="2683" y="8367"/>
                    <a:pt x="2921" y="8500"/>
                    <a:pt x="3182" y="8500"/>
                  </a:cubicBezTo>
                  <a:cubicBezTo>
                    <a:pt x="3444" y="8500"/>
                    <a:pt x="3682" y="8367"/>
                    <a:pt x="3821" y="8147"/>
                  </a:cubicBezTo>
                  <a:lnTo>
                    <a:pt x="4770" y="6644"/>
                  </a:lnTo>
                  <a:cubicBezTo>
                    <a:pt x="4782" y="6625"/>
                    <a:pt x="4796" y="6605"/>
                    <a:pt x="4811" y="6588"/>
                  </a:cubicBezTo>
                  <a:cubicBezTo>
                    <a:pt x="4811" y="6588"/>
                    <a:pt x="4811" y="6588"/>
                    <a:pt x="4811" y="6587"/>
                  </a:cubicBezTo>
                  <a:cubicBezTo>
                    <a:pt x="4904" y="6479"/>
                    <a:pt x="5038" y="6417"/>
                    <a:pt x="5180" y="6417"/>
                  </a:cubicBezTo>
                  <a:cubicBezTo>
                    <a:pt x="5205" y="6417"/>
                    <a:pt x="5229" y="6419"/>
                    <a:pt x="5254" y="6423"/>
                  </a:cubicBezTo>
                  <a:cubicBezTo>
                    <a:pt x="5424" y="6447"/>
                    <a:pt x="5563" y="6552"/>
                    <a:pt x="5632" y="6711"/>
                  </a:cubicBezTo>
                  <a:cubicBezTo>
                    <a:pt x="5872" y="7255"/>
                    <a:pt x="5999" y="7876"/>
                    <a:pt x="5999" y="8506"/>
                  </a:cubicBezTo>
                  <a:cubicBezTo>
                    <a:pt x="5999" y="10515"/>
                    <a:pt x="4736" y="12148"/>
                    <a:pt x="3182" y="12148"/>
                  </a:cubicBezTo>
                  <a:cubicBezTo>
                    <a:pt x="1629" y="12148"/>
                    <a:pt x="366" y="10515"/>
                    <a:pt x="366" y="8506"/>
                  </a:cubicBezTo>
                  <a:cubicBezTo>
                    <a:pt x="366" y="7876"/>
                    <a:pt x="493" y="7255"/>
                    <a:pt x="733" y="6711"/>
                  </a:cubicBezTo>
                  <a:cubicBezTo>
                    <a:pt x="802" y="6552"/>
                    <a:pt x="939" y="6447"/>
                    <a:pt x="1109" y="6423"/>
                  </a:cubicBezTo>
                  <a:cubicBezTo>
                    <a:pt x="1135" y="6418"/>
                    <a:pt x="1159" y="6417"/>
                    <a:pt x="1183" y="6417"/>
                  </a:cubicBezTo>
                  <a:close/>
                  <a:moveTo>
                    <a:pt x="3506" y="1"/>
                  </a:moveTo>
                  <a:cubicBezTo>
                    <a:pt x="3158" y="1"/>
                    <a:pt x="2867" y="275"/>
                    <a:pt x="2847" y="623"/>
                  </a:cubicBezTo>
                  <a:cubicBezTo>
                    <a:pt x="2828" y="947"/>
                    <a:pt x="2785" y="1036"/>
                    <a:pt x="2727" y="1163"/>
                  </a:cubicBezTo>
                  <a:cubicBezTo>
                    <a:pt x="2665" y="1292"/>
                    <a:pt x="2592" y="1449"/>
                    <a:pt x="2540" y="1660"/>
                  </a:cubicBezTo>
                  <a:cubicBezTo>
                    <a:pt x="2124" y="1457"/>
                    <a:pt x="1724" y="1434"/>
                    <a:pt x="1336" y="1413"/>
                  </a:cubicBezTo>
                  <a:cubicBezTo>
                    <a:pt x="1122" y="1401"/>
                    <a:pt x="920" y="1390"/>
                    <a:pt x="719" y="1348"/>
                  </a:cubicBezTo>
                  <a:cubicBezTo>
                    <a:pt x="690" y="1342"/>
                    <a:pt x="660" y="1339"/>
                    <a:pt x="631" y="1339"/>
                  </a:cubicBezTo>
                  <a:cubicBezTo>
                    <a:pt x="517" y="1339"/>
                    <a:pt x="407" y="1385"/>
                    <a:pt x="324" y="1469"/>
                  </a:cubicBezTo>
                  <a:cubicBezTo>
                    <a:pt x="222" y="1574"/>
                    <a:pt x="180" y="1722"/>
                    <a:pt x="213" y="1865"/>
                  </a:cubicBezTo>
                  <a:cubicBezTo>
                    <a:pt x="258" y="2064"/>
                    <a:pt x="273" y="2266"/>
                    <a:pt x="290" y="2480"/>
                  </a:cubicBezTo>
                  <a:cubicBezTo>
                    <a:pt x="327" y="2989"/>
                    <a:pt x="371" y="3568"/>
                    <a:pt x="880" y="4138"/>
                  </a:cubicBezTo>
                  <a:cubicBezTo>
                    <a:pt x="1109" y="4394"/>
                    <a:pt x="1391" y="4582"/>
                    <a:pt x="1721" y="4697"/>
                  </a:cubicBezTo>
                  <a:cubicBezTo>
                    <a:pt x="1877" y="4751"/>
                    <a:pt x="2045" y="4780"/>
                    <a:pt x="2212" y="4780"/>
                  </a:cubicBezTo>
                  <a:cubicBezTo>
                    <a:pt x="2347" y="4780"/>
                    <a:pt x="2483" y="4761"/>
                    <a:pt x="2612" y="4723"/>
                  </a:cubicBezTo>
                  <a:lnTo>
                    <a:pt x="2612" y="4723"/>
                  </a:lnTo>
                  <a:cubicBezTo>
                    <a:pt x="2501" y="5056"/>
                    <a:pt x="2473" y="5449"/>
                    <a:pt x="2469" y="5820"/>
                  </a:cubicBezTo>
                  <a:cubicBezTo>
                    <a:pt x="2198" y="5907"/>
                    <a:pt x="1941" y="6043"/>
                    <a:pt x="1702" y="6225"/>
                  </a:cubicBezTo>
                  <a:cubicBezTo>
                    <a:pt x="1555" y="6112"/>
                    <a:pt x="1375" y="6050"/>
                    <a:pt x="1186" y="6050"/>
                  </a:cubicBezTo>
                  <a:cubicBezTo>
                    <a:pt x="1144" y="6050"/>
                    <a:pt x="1101" y="6053"/>
                    <a:pt x="1058" y="6059"/>
                  </a:cubicBezTo>
                  <a:cubicBezTo>
                    <a:pt x="764" y="6102"/>
                    <a:pt x="517" y="6290"/>
                    <a:pt x="397" y="6563"/>
                  </a:cubicBezTo>
                  <a:cubicBezTo>
                    <a:pt x="137" y="7154"/>
                    <a:pt x="0" y="7826"/>
                    <a:pt x="0" y="8506"/>
                  </a:cubicBezTo>
                  <a:cubicBezTo>
                    <a:pt x="0" y="9568"/>
                    <a:pt x="326" y="10569"/>
                    <a:pt x="918" y="11324"/>
                  </a:cubicBezTo>
                  <a:cubicBezTo>
                    <a:pt x="1519" y="12093"/>
                    <a:pt x="2324" y="12516"/>
                    <a:pt x="3183" y="12516"/>
                  </a:cubicBezTo>
                  <a:cubicBezTo>
                    <a:pt x="4041" y="12516"/>
                    <a:pt x="4846" y="12093"/>
                    <a:pt x="5449" y="11324"/>
                  </a:cubicBezTo>
                  <a:cubicBezTo>
                    <a:pt x="6039" y="10569"/>
                    <a:pt x="6366" y="9568"/>
                    <a:pt x="6366" y="8506"/>
                  </a:cubicBezTo>
                  <a:cubicBezTo>
                    <a:pt x="6366" y="7824"/>
                    <a:pt x="6228" y="7154"/>
                    <a:pt x="5969" y="6563"/>
                  </a:cubicBezTo>
                  <a:cubicBezTo>
                    <a:pt x="5849" y="6290"/>
                    <a:pt x="5602" y="6102"/>
                    <a:pt x="5308" y="6059"/>
                  </a:cubicBezTo>
                  <a:cubicBezTo>
                    <a:pt x="5265" y="6053"/>
                    <a:pt x="5223" y="6050"/>
                    <a:pt x="5180" y="6050"/>
                  </a:cubicBezTo>
                  <a:cubicBezTo>
                    <a:pt x="4991" y="6050"/>
                    <a:pt x="4810" y="6112"/>
                    <a:pt x="4663" y="6227"/>
                  </a:cubicBezTo>
                  <a:cubicBezTo>
                    <a:pt x="4395" y="6022"/>
                    <a:pt x="4107" y="5876"/>
                    <a:pt x="3801" y="5791"/>
                  </a:cubicBezTo>
                  <a:cubicBezTo>
                    <a:pt x="3810" y="5425"/>
                    <a:pt x="3854" y="5169"/>
                    <a:pt x="3928" y="5032"/>
                  </a:cubicBezTo>
                  <a:cubicBezTo>
                    <a:pt x="4029" y="4845"/>
                    <a:pt x="4109" y="4626"/>
                    <a:pt x="4143" y="4417"/>
                  </a:cubicBezTo>
                  <a:cubicBezTo>
                    <a:pt x="4143" y="4415"/>
                    <a:pt x="4143" y="4414"/>
                    <a:pt x="4145" y="4412"/>
                  </a:cubicBezTo>
                  <a:cubicBezTo>
                    <a:pt x="4177" y="4216"/>
                    <a:pt x="4193" y="4017"/>
                    <a:pt x="4187" y="3818"/>
                  </a:cubicBezTo>
                  <a:lnTo>
                    <a:pt x="4187" y="3818"/>
                  </a:lnTo>
                  <a:cubicBezTo>
                    <a:pt x="4323" y="3855"/>
                    <a:pt x="4461" y="3873"/>
                    <a:pt x="4602" y="3873"/>
                  </a:cubicBezTo>
                  <a:cubicBezTo>
                    <a:pt x="4784" y="3873"/>
                    <a:pt x="4969" y="3842"/>
                    <a:pt x="5147" y="3779"/>
                  </a:cubicBezTo>
                  <a:cubicBezTo>
                    <a:pt x="5519" y="3650"/>
                    <a:pt x="5839" y="3439"/>
                    <a:pt x="6095" y="3151"/>
                  </a:cubicBezTo>
                  <a:cubicBezTo>
                    <a:pt x="6671" y="2507"/>
                    <a:pt x="6721" y="1851"/>
                    <a:pt x="6764" y="1273"/>
                  </a:cubicBezTo>
                  <a:cubicBezTo>
                    <a:pt x="6782" y="1029"/>
                    <a:pt x="6800" y="798"/>
                    <a:pt x="6852" y="570"/>
                  </a:cubicBezTo>
                  <a:cubicBezTo>
                    <a:pt x="6886" y="415"/>
                    <a:pt x="6841" y="255"/>
                    <a:pt x="6730" y="141"/>
                  </a:cubicBezTo>
                  <a:cubicBezTo>
                    <a:pt x="6641" y="50"/>
                    <a:pt x="6523" y="1"/>
                    <a:pt x="6400" y="1"/>
                  </a:cubicBezTo>
                  <a:cubicBezTo>
                    <a:pt x="6368" y="1"/>
                    <a:pt x="6335" y="4"/>
                    <a:pt x="6303" y="11"/>
                  </a:cubicBezTo>
                  <a:cubicBezTo>
                    <a:pt x="6074" y="58"/>
                    <a:pt x="5843" y="72"/>
                    <a:pt x="5598" y="85"/>
                  </a:cubicBezTo>
                  <a:cubicBezTo>
                    <a:pt x="5123" y="111"/>
                    <a:pt x="4635" y="138"/>
                    <a:pt x="4128" y="421"/>
                  </a:cubicBezTo>
                  <a:cubicBezTo>
                    <a:pt x="4098" y="344"/>
                    <a:pt x="4053" y="272"/>
                    <a:pt x="3996" y="210"/>
                  </a:cubicBezTo>
                  <a:cubicBezTo>
                    <a:pt x="3871" y="78"/>
                    <a:pt x="3696" y="1"/>
                    <a:pt x="35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8" name="Google Shape;2348;p45"/>
            <p:cNvSpPr/>
            <p:nvPr/>
          </p:nvSpPr>
          <p:spPr>
            <a:xfrm>
              <a:off x="4212524" y="3995058"/>
              <a:ext cx="10310" cy="18569"/>
            </a:xfrm>
            <a:custGeom>
              <a:avLst/>
              <a:gdLst/>
              <a:ahLst/>
              <a:cxnLst/>
              <a:rect l="l" t="t" r="r" b="b"/>
              <a:pathLst>
                <a:path w="367" h="661" extrusionOk="0">
                  <a:moveTo>
                    <a:pt x="183" y="0"/>
                  </a:moveTo>
                  <a:cubicBezTo>
                    <a:pt x="82" y="0"/>
                    <a:pt x="1" y="82"/>
                    <a:pt x="1" y="183"/>
                  </a:cubicBezTo>
                  <a:lnTo>
                    <a:pt x="1" y="478"/>
                  </a:lnTo>
                  <a:cubicBezTo>
                    <a:pt x="1" y="579"/>
                    <a:pt x="82" y="660"/>
                    <a:pt x="183" y="660"/>
                  </a:cubicBezTo>
                  <a:cubicBezTo>
                    <a:pt x="284" y="660"/>
                    <a:pt x="367" y="579"/>
                    <a:pt x="367" y="478"/>
                  </a:cubicBezTo>
                  <a:lnTo>
                    <a:pt x="367" y="183"/>
                  </a:lnTo>
                  <a:cubicBezTo>
                    <a:pt x="367" y="82"/>
                    <a:pt x="284" y="0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9" name="Google Shape;2349;p45"/>
            <p:cNvSpPr/>
            <p:nvPr/>
          </p:nvSpPr>
          <p:spPr>
            <a:xfrm>
              <a:off x="4245224" y="4003261"/>
              <a:ext cx="35368" cy="15788"/>
            </a:xfrm>
            <a:custGeom>
              <a:avLst/>
              <a:gdLst/>
              <a:ahLst/>
              <a:cxnLst/>
              <a:rect l="l" t="t" r="r" b="b"/>
              <a:pathLst>
                <a:path w="1259" h="562" extrusionOk="0">
                  <a:moveTo>
                    <a:pt x="206" y="1"/>
                  </a:moveTo>
                  <a:cubicBezTo>
                    <a:pt x="163" y="1"/>
                    <a:pt x="120" y="16"/>
                    <a:pt x="85" y="46"/>
                  </a:cubicBezTo>
                  <a:cubicBezTo>
                    <a:pt x="8" y="112"/>
                    <a:pt x="0" y="228"/>
                    <a:pt x="67" y="305"/>
                  </a:cubicBezTo>
                  <a:cubicBezTo>
                    <a:pt x="208" y="468"/>
                    <a:pt x="413" y="561"/>
                    <a:pt x="629" y="561"/>
                  </a:cubicBezTo>
                  <a:cubicBezTo>
                    <a:pt x="844" y="561"/>
                    <a:pt x="1049" y="468"/>
                    <a:pt x="1192" y="305"/>
                  </a:cubicBezTo>
                  <a:cubicBezTo>
                    <a:pt x="1259" y="228"/>
                    <a:pt x="1250" y="112"/>
                    <a:pt x="1174" y="46"/>
                  </a:cubicBezTo>
                  <a:cubicBezTo>
                    <a:pt x="1139" y="16"/>
                    <a:pt x="1096" y="1"/>
                    <a:pt x="1053" y="1"/>
                  </a:cubicBezTo>
                  <a:cubicBezTo>
                    <a:pt x="1002" y="1"/>
                    <a:pt x="951" y="22"/>
                    <a:pt x="915" y="64"/>
                  </a:cubicBezTo>
                  <a:cubicBezTo>
                    <a:pt x="843" y="147"/>
                    <a:pt x="739" y="195"/>
                    <a:pt x="629" y="195"/>
                  </a:cubicBezTo>
                  <a:cubicBezTo>
                    <a:pt x="520" y="195"/>
                    <a:pt x="416" y="147"/>
                    <a:pt x="344" y="64"/>
                  </a:cubicBezTo>
                  <a:cubicBezTo>
                    <a:pt x="308" y="22"/>
                    <a:pt x="257" y="1"/>
                    <a:pt x="2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0" name="Google Shape;2350;p45"/>
            <p:cNvSpPr/>
            <p:nvPr/>
          </p:nvSpPr>
          <p:spPr>
            <a:xfrm>
              <a:off x="4294975" y="3993485"/>
              <a:ext cx="29497" cy="19918"/>
            </a:xfrm>
            <a:custGeom>
              <a:avLst/>
              <a:gdLst/>
              <a:ahLst/>
              <a:cxnLst/>
              <a:rect l="l" t="t" r="r" b="b"/>
              <a:pathLst>
                <a:path w="1050" h="709" extrusionOk="0">
                  <a:moveTo>
                    <a:pt x="525" y="0"/>
                  </a:moveTo>
                  <a:cubicBezTo>
                    <a:pt x="235" y="0"/>
                    <a:pt x="0" y="237"/>
                    <a:pt x="0" y="525"/>
                  </a:cubicBezTo>
                  <a:cubicBezTo>
                    <a:pt x="0" y="627"/>
                    <a:pt x="83" y="709"/>
                    <a:pt x="184" y="709"/>
                  </a:cubicBezTo>
                  <a:cubicBezTo>
                    <a:pt x="285" y="709"/>
                    <a:pt x="368" y="627"/>
                    <a:pt x="368" y="525"/>
                  </a:cubicBezTo>
                  <a:cubicBezTo>
                    <a:pt x="368" y="439"/>
                    <a:pt x="437" y="368"/>
                    <a:pt x="525" y="368"/>
                  </a:cubicBezTo>
                  <a:cubicBezTo>
                    <a:pt x="612" y="368"/>
                    <a:pt x="683" y="439"/>
                    <a:pt x="683" y="525"/>
                  </a:cubicBezTo>
                  <a:cubicBezTo>
                    <a:pt x="683" y="627"/>
                    <a:pt x="764" y="709"/>
                    <a:pt x="867" y="709"/>
                  </a:cubicBezTo>
                  <a:cubicBezTo>
                    <a:pt x="968" y="709"/>
                    <a:pt x="1049" y="627"/>
                    <a:pt x="1049" y="525"/>
                  </a:cubicBezTo>
                  <a:cubicBezTo>
                    <a:pt x="1049" y="236"/>
                    <a:pt x="814" y="0"/>
                    <a:pt x="5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351" name="Google Shape;2351;p45"/>
          <p:cNvGrpSpPr/>
          <p:nvPr/>
        </p:nvGrpSpPr>
        <p:grpSpPr>
          <a:xfrm>
            <a:off x="8591453" y="3280482"/>
            <a:ext cx="1105078" cy="935916"/>
            <a:chOff x="4771593" y="3760795"/>
            <a:chExt cx="351578" cy="299916"/>
          </a:xfrm>
        </p:grpSpPr>
        <p:sp>
          <p:nvSpPr>
            <p:cNvPr id="2352" name="Google Shape;2352;p45"/>
            <p:cNvSpPr/>
            <p:nvPr/>
          </p:nvSpPr>
          <p:spPr>
            <a:xfrm>
              <a:off x="5021785" y="3765964"/>
              <a:ext cx="76580" cy="77198"/>
            </a:xfrm>
            <a:custGeom>
              <a:avLst/>
              <a:gdLst/>
              <a:ahLst/>
              <a:cxnLst/>
              <a:rect l="l" t="t" r="r" b="b"/>
              <a:pathLst>
                <a:path w="2726" h="2748" extrusionOk="0">
                  <a:moveTo>
                    <a:pt x="1500" y="0"/>
                  </a:moveTo>
                  <a:cubicBezTo>
                    <a:pt x="1270" y="0"/>
                    <a:pt x="1024" y="50"/>
                    <a:pt x="784" y="158"/>
                  </a:cubicBezTo>
                  <a:cubicBezTo>
                    <a:pt x="412" y="327"/>
                    <a:pt x="151" y="598"/>
                    <a:pt x="0" y="936"/>
                  </a:cubicBezTo>
                  <a:cubicBezTo>
                    <a:pt x="0" y="1665"/>
                    <a:pt x="407" y="2335"/>
                    <a:pt x="1054" y="2672"/>
                  </a:cubicBezTo>
                  <a:lnTo>
                    <a:pt x="1200" y="2747"/>
                  </a:lnTo>
                  <a:cubicBezTo>
                    <a:pt x="1090" y="2469"/>
                    <a:pt x="1233" y="2157"/>
                    <a:pt x="1513" y="2048"/>
                  </a:cubicBezTo>
                  <a:cubicBezTo>
                    <a:pt x="1515" y="2047"/>
                    <a:pt x="1527" y="2042"/>
                    <a:pt x="1530" y="2041"/>
                  </a:cubicBezTo>
                  <a:cubicBezTo>
                    <a:pt x="2280" y="1744"/>
                    <a:pt x="2725" y="1087"/>
                    <a:pt x="2523" y="568"/>
                  </a:cubicBezTo>
                  <a:cubicBezTo>
                    <a:pt x="2387" y="217"/>
                    <a:pt x="1979" y="0"/>
                    <a:pt x="1500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3" name="Google Shape;2353;p45"/>
            <p:cNvSpPr/>
            <p:nvPr/>
          </p:nvSpPr>
          <p:spPr>
            <a:xfrm>
              <a:off x="4801652" y="3821643"/>
              <a:ext cx="76580" cy="77142"/>
            </a:xfrm>
            <a:custGeom>
              <a:avLst/>
              <a:gdLst/>
              <a:ahLst/>
              <a:cxnLst/>
              <a:rect l="l" t="t" r="r" b="b"/>
              <a:pathLst>
                <a:path w="2726" h="2746" extrusionOk="0">
                  <a:moveTo>
                    <a:pt x="1224" y="0"/>
                  </a:moveTo>
                  <a:cubicBezTo>
                    <a:pt x="763" y="0"/>
                    <a:pt x="347" y="194"/>
                    <a:pt x="202" y="567"/>
                  </a:cubicBezTo>
                  <a:cubicBezTo>
                    <a:pt x="0" y="1085"/>
                    <a:pt x="445" y="1744"/>
                    <a:pt x="1196" y="2039"/>
                  </a:cubicBezTo>
                  <a:cubicBezTo>
                    <a:pt x="1200" y="2041"/>
                    <a:pt x="1203" y="2044"/>
                    <a:pt x="1208" y="2044"/>
                  </a:cubicBezTo>
                  <a:cubicBezTo>
                    <a:pt x="1209" y="2045"/>
                    <a:pt x="1211" y="2045"/>
                    <a:pt x="1214" y="2047"/>
                  </a:cubicBezTo>
                  <a:cubicBezTo>
                    <a:pt x="1494" y="2154"/>
                    <a:pt x="1636" y="2466"/>
                    <a:pt x="1527" y="2746"/>
                  </a:cubicBezTo>
                  <a:lnTo>
                    <a:pt x="1711" y="2627"/>
                  </a:lnTo>
                  <a:cubicBezTo>
                    <a:pt x="2294" y="2252"/>
                    <a:pt x="2668" y="1626"/>
                    <a:pt x="2725" y="934"/>
                  </a:cubicBezTo>
                  <a:cubicBezTo>
                    <a:pt x="2444" y="301"/>
                    <a:pt x="1798" y="0"/>
                    <a:pt x="1224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4" name="Google Shape;2354;p45"/>
            <p:cNvSpPr/>
            <p:nvPr/>
          </p:nvSpPr>
          <p:spPr>
            <a:xfrm>
              <a:off x="5021785" y="3779083"/>
              <a:ext cx="42982" cy="64079"/>
            </a:xfrm>
            <a:custGeom>
              <a:avLst/>
              <a:gdLst/>
              <a:ahLst/>
              <a:cxnLst/>
              <a:rect l="l" t="t" r="r" b="b"/>
              <a:pathLst>
                <a:path w="1530" h="2281" extrusionOk="0">
                  <a:moveTo>
                    <a:pt x="326" y="0"/>
                  </a:moveTo>
                  <a:cubicBezTo>
                    <a:pt x="189" y="134"/>
                    <a:pt x="80" y="293"/>
                    <a:pt x="0" y="469"/>
                  </a:cubicBezTo>
                  <a:cubicBezTo>
                    <a:pt x="0" y="1198"/>
                    <a:pt x="406" y="1868"/>
                    <a:pt x="1054" y="2205"/>
                  </a:cubicBezTo>
                  <a:lnTo>
                    <a:pt x="1200" y="2280"/>
                  </a:lnTo>
                  <a:cubicBezTo>
                    <a:pt x="1090" y="2002"/>
                    <a:pt x="1233" y="1690"/>
                    <a:pt x="1513" y="1581"/>
                  </a:cubicBezTo>
                  <a:cubicBezTo>
                    <a:pt x="1515" y="1580"/>
                    <a:pt x="1527" y="1575"/>
                    <a:pt x="1530" y="1574"/>
                  </a:cubicBezTo>
                  <a:lnTo>
                    <a:pt x="1357" y="1128"/>
                  </a:lnTo>
                  <a:cubicBezTo>
                    <a:pt x="1162" y="629"/>
                    <a:pt x="787" y="231"/>
                    <a:pt x="32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5" name="Google Shape;2355;p45"/>
            <p:cNvSpPr/>
            <p:nvPr/>
          </p:nvSpPr>
          <p:spPr>
            <a:xfrm>
              <a:off x="4835222" y="3834763"/>
              <a:ext cx="43010" cy="64079"/>
            </a:xfrm>
            <a:custGeom>
              <a:avLst/>
              <a:gdLst/>
              <a:ahLst/>
              <a:cxnLst/>
              <a:rect l="l" t="t" r="r" b="b"/>
              <a:pathLst>
                <a:path w="1531" h="2281" extrusionOk="0">
                  <a:moveTo>
                    <a:pt x="1203" y="0"/>
                  </a:moveTo>
                  <a:cubicBezTo>
                    <a:pt x="744" y="231"/>
                    <a:pt x="368" y="627"/>
                    <a:pt x="175" y="1126"/>
                  </a:cubicBezTo>
                  <a:lnTo>
                    <a:pt x="1" y="1574"/>
                  </a:lnTo>
                  <a:cubicBezTo>
                    <a:pt x="5" y="1575"/>
                    <a:pt x="8" y="1577"/>
                    <a:pt x="13" y="1578"/>
                  </a:cubicBezTo>
                  <a:cubicBezTo>
                    <a:pt x="14" y="1578"/>
                    <a:pt x="16" y="1578"/>
                    <a:pt x="19" y="1580"/>
                  </a:cubicBezTo>
                  <a:cubicBezTo>
                    <a:pt x="299" y="1688"/>
                    <a:pt x="441" y="2000"/>
                    <a:pt x="332" y="2280"/>
                  </a:cubicBezTo>
                  <a:lnTo>
                    <a:pt x="516" y="2161"/>
                  </a:lnTo>
                  <a:cubicBezTo>
                    <a:pt x="1099" y="1785"/>
                    <a:pt x="1473" y="1159"/>
                    <a:pt x="1530" y="467"/>
                  </a:cubicBezTo>
                  <a:cubicBezTo>
                    <a:pt x="1449" y="283"/>
                    <a:pt x="1336" y="128"/>
                    <a:pt x="1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6" name="Google Shape;2356;p45"/>
            <p:cNvSpPr/>
            <p:nvPr/>
          </p:nvSpPr>
          <p:spPr>
            <a:xfrm>
              <a:off x="4973072" y="3993092"/>
              <a:ext cx="113072" cy="62450"/>
            </a:xfrm>
            <a:custGeom>
              <a:avLst/>
              <a:gdLst/>
              <a:ahLst/>
              <a:cxnLst/>
              <a:rect l="l" t="t" r="r" b="b"/>
              <a:pathLst>
                <a:path w="4025" h="2223" extrusionOk="0">
                  <a:moveTo>
                    <a:pt x="1" y="1"/>
                  </a:moveTo>
                  <a:lnTo>
                    <a:pt x="173" y="750"/>
                  </a:lnTo>
                  <a:cubicBezTo>
                    <a:pt x="322" y="1140"/>
                    <a:pt x="331" y="1190"/>
                    <a:pt x="393" y="1314"/>
                  </a:cubicBezTo>
                  <a:cubicBezTo>
                    <a:pt x="664" y="1865"/>
                    <a:pt x="1228" y="2222"/>
                    <a:pt x="1852" y="2222"/>
                  </a:cubicBezTo>
                  <a:lnTo>
                    <a:pt x="2174" y="2222"/>
                  </a:lnTo>
                  <a:cubicBezTo>
                    <a:pt x="2789" y="2222"/>
                    <a:pt x="3357" y="1874"/>
                    <a:pt x="3633" y="1314"/>
                  </a:cubicBezTo>
                  <a:cubicBezTo>
                    <a:pt x="3695" y="1190"/>
                    <a:pt x="3705" y="1137"/>
                    <a:pt x="3853" y="750"/>
                  </a:cubicBezTo>
                  <a:lnTo>
                    <a:pt x="4025" y="1"/>
                  </a:ln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7" name="Google Shape;2357;p45"/>
            <p:cNvSpPr/>
            <p:nvPr/>
          </p:nvSpPr>
          <p:spPr>
            <a:xfrm>
              <a:off x="4808591" y="3993092"/>
              <a:ext cx="113128" cy="62450"/>
            </a:xfrm>
            <a:custGeom>
              <a:avLst/>
              <a:gdLst/>
              <a:ahLst/>
              <a:cxnLst/>
              <a:rect l="l" t="t" r="r" b="b"/>
              <a:pathLst>
                <a:path w="4027" h="2223" extrusionOk="0">
                  <a:moveTo>
                    <a:pt x="1" y="1"/>
                  </a:moveTo>
                  <a:lnTo>
                    <a:pt x="172" y="750"/>
                  </a:lnTo>
                  <a:cubicBezTo>
                    <a:pt x="322" y="1140"/>
                    <a:pt x="332" y="1190"/>
                    <a:pt x="392" y="1315"/>
                  </a:cubicBezTo>
                  <a:cubicBezTo>
                    <a:pt x="665" y="1867"/>
                    <a:pt x="1229" y="2222"/>
                    <a:pt x="1851" y="2222"/>
                  </a:cubicBezTo>
                  <a:lnTo>
                    <a:pt x="2174" y="2222"/>
                  </a:lnTo>
                  <a:cubicBezTo>
                    <a:pt x="2789" y="2222"/>
                    <a:pt x="3359" y="1874"/>
                    <a:pt x="3633" y="1315"/>
                  </a:cubicBezTo>
                  <a:cubicBezTo>
                    <a:pt x="3695" y="1190"/>
                    <a:pt x="3707" y="1137"/>
                    <a:pt x="3854" y="750"/>
                  </a:cubicBezTo>
                  <a:lnTo>
                    <a:pt x="4026" y="1"/>
                  </a:ln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8" name="Google Shape;2358;p45"/>
            <p:cNvSpPr/>
            <p:nvPr/>
          </p:nvSpPr>
          <p:spPr>
            <a:xfrm>
              <a:off x="4973072" y="3993092"/>
              <a:ext cx="113072" cy="62450"/>
            </a:xfrm>
            <a:custGeom>
              <a:avLst/>
              <a:gdLst/>
              <a:ahLst/>
              <a:cxnLst/>
              <a:rect l="l" t="t" r="r" b="b"/>
              <a:pathLst>
                <a:path w="4025" h="2223" extrusionOk="0">
                  <a:moveTo>
                    <a:pt x="1" y="1"/>
                  </a:moveTo>
                  <a:lnTo>
                    <a:pt x="173" y="750"/>
                  </a:lnTo>
                  <a:cubicBezTo>
                    <a:pt x="322" y="1142"/>
                    <a:pt x="332" y="1190"/>
                    <a:pt x="393" y="1314"/>
                  </a:cubicBezTo>
                  <a:cubicBezTo>
                    <a:pt x="664" y="1865"/>
                    <a:pt x="1228" y="2222"/>
                    <a:pt x="1852" y="2222"/>
                  </a:cubicBezTo>
                  <a:cubicBezTo>
                    <a:pt x="1894" y="2222"/>
                    <a:pt x="1933" y="2221"/>
                    <a:pt x="1969" y="2221"/>
                  </a:cubicBezTo>
                  <a:cubicBezTo>
                    <a:pt x="2036" y="2221"/>
                    <a:pt x="2092" y="2222"/>
                    <a:pt x="2143" y="2222"/>
                  </a:cubicBezTo>
                  <a:cubicBezTo>
                    <a:pt x="2238" y="2222"/>
                    <a:pt x="2317" y="2219"/>
                    <a:pt x="2421" y="2203"/>
                  </a:cubicBezTo>
                  <a:cubicBezTo>
                    <a:pt x="2039" y="2144"/>
                    <a:pt x="1692" y="1950"/>
                    <a:pt x="1442" y="1660"/>
                  </a:cubicBezTo>
                  <a:cubicBezTo>
                    <a:pt x="1324" y="1525"/>
                    <a:pt x="1421" y="1314"/>
                    <a:pt x="1600" y="1314"/>
                  </a:cubicBezTo>
                  <a:lnTo>
                    <a:pt x="3633" y="1314"/>
                  </a:lnTo>
                  <a:cubicBezTo>
                    <a:pt x="3695" y="1190"/>
                    <a:pt x="3705" y="1137"/>
                    <a:pt x="3853" y="750"/>
                  </a:cubicBezTo>
                  <a:lnTo>
                    <a:pt x="4025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9" name="Google Shape;2359;p45"/>
            <p:cNvSpPr/>
            <p:nvPr/>
          </p:nvSpPr>
          <p:spPr>
            <a:xfrm>
              <a:off x="4808591" y="3993092"/>
              <a:ext cx="113072" cy="62450"/>
            </a:xfrm>
            <a:custGeom>
              <a:avLst/>
              <a:gdLst/>
              <a:ahLst/>
              <a:cxnLst/>
              <a:rect l="l" t="t" r="r" b="b"/>
              <a:pathLst>
                <a:path w="4025" h="2223" extrusionOk="0">
                  <a:moveTo>
                    <a:pt x="1" y="1"/>
                  </a:moveTo>
                  <a:lnTo>
                    <a:pt x="172" y="750"/>
                  </a:lnTo>
                  <a:cubicBezTo>
                    <a:pt x="322" y="1140"/>
                    <a:pt x="332" y="1190"/>
                    <a:pt x="392" y="1315"/>
                  </a:cubicBezTo>
                  <a:cubicBezTo>
                    <a:pt x="665" y="1867"/>
                    <a:pt x="1229" y="2222"/>
                    <a:pt x="1851" y="2222"/>
                  </a:cubicBezTo>
                  <a:cubicBezTo>
                    <a:pt x="1883" y="2222"/>
                    <a:pt x="1912" y="2222"/>
                    <a:pt x="1940" y="2222"/>
                  </a:cubicBezTo>
                  <a:cubicBezTo>
                    <a:pt x="2017" y="2222"/>
                    <a:pt x="2079" y="2223"/>
                    <a:pt x="2135" y="2223"/>
                  </a:cubicBezTo>
                  <a:cubicBezTo>
                    <a:pt x="2234" y="2223"/>
                    <a:pt x="2314" y="2220"/>
                    <a:pt x="2423" y="2203"/>
                  </a:cubicBezTo>
                  <a:cubicBezTo>
                    <a:pt x="2038" y="2144"/>
                    <a:pt x="1692" y="1950"/>
                    <a:pt x="1441" y="1662"/>
                  </a:cubicBezTo>
                  <a:cubicBezTo>
                    <a:pt x="1324" y="1526"/>
                    <a:pt x="1420" y="1315"/>
                    <a:pt x="1600" y="1315"/>
                  </a:cubicBezTo>
                  <a:lnTo>
                    <a:pt x="3633" y="1315"/>
                  </a:lnTo>
                  <a:cubicBezTo>
                    <a:pt x="3695" y="1190"/>
                    <a:pt x="3704" y="1143"/>
                    <a:pt x="3853" y="750"/>
                  </a:cubicBezTo>
                  <a:lnTo>
                    <a:pt x="4025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0" name="Google Shape;2360;p45"/>
            <p:cNvSpPr/>
            <p:nvPr/>
          </p:nvSpPr>
          <p:spPr>
            <a:xfrm>
              <a:off x="4957425" y="3788691"/>
              <a:ext cx="119786" cy="177460"/>
            </a:xfrm>
            <a:custGeom>
              <a:avLst/>
              <a:gdLst/>
              <a:ahLst/>
              <a:cxnLst/>
              <a:rect l="l" t="t" r="r" b="b"/>
              <a:pathLst>
                <a:path w="4264" h="6317" extrusionOk="0">
                  <a:moveTo>
                    <a:pt x="1685" y="1"/>
                  </a:moveTo>
                  <a:cubicBezTo>
                    <a:pt x="1539" y="1"/>
                    <a:pt x="1390" y="22"/>
                    <a:pt x="1244" y="67"/>
                  </a:cubicBezTo>
                  <a:cubicBezTo>
                    <a:pt x="342" y="345"/>
                    <a:pt x="0" y="1090"/>
                    <a:pt x="183" y="1560"/>
                  </a:cubicBezTo>
                  <a:cubicBezTo>
                    <a:pt x="320" y="1913"/>
                    <a:pt x="721" y="2111"/>
                    <a:pt x="1200" y="2111"/>
                  </a:cubicBezTo>
                  <a:cubicBezTo>
                    <a:pt x="1429" y="2111"/>
                    <a:pt x="1677" y="2066"/>
                    <a:pt x="1922" y="1970"/>
                  </a:cubicBezTo>
                  <a:cubicBezTo>
                    <a:pt x="1987" y="1942"/>
                    <a:pt x="2056" y="1929"/>
                    <a:pt x="2126" y="1929"/>
                  </a:cubicBezTo>
                  <a:cubicBezTo>
                    <a:pt x="2336" y="1929"/>
                    <a:pt x="2547" y="2052"/>
                    <a:pt x="2632" y="2273"/>
                  </a:cubicBezTo>
                  <a:cubicBezTo>
                    <a:pt x="2632" y="2273"/>
                    <a:pt x="3361" y="3896"/>
                    <a:pt x="2757" y="4897"/>
                  </a:cubicBezTo>
                  <a:cubicBezTo>
                    <a:pt x="2538" y="5259"/>
                    <a:pt x="2146" y="5541"/>
                    <a:pt x="1482" y="5634"/>
                  </a:cubicBezTo>
                  <a:cubicBezTo>
                    <a:pt x="1143" y="5806"/>
                    <a:pt x="1265" y="6317"/>
                    <a:pt x="1645" y="6317"/>
                  </a:cubicBezTo>
                  <a:lnTo>
                    <a:pt x="2731" y="6317"/>
                  </a:lnTo>
                  <a:cubicBezTo>
                    <a:pt x="2843" y="6317"/>
                    <a:pt x="2947" y="6266"/>
                    <a:pt x="3016" y="6178"/>
                  </a:cubicBezTo>
                  <a:lnTo>
                    <a:pt x="3443" y="5633"/>
                  </a:lnTo>
                  <a:cubicBezTo>
                    <a:pt x="3631" y="5408"/>
                    <a:pt x="3759" y="5158"/>
                    <a:pt x="3842" y="4897"/>
                  </a:cubicBezTo>
                  <a:cubicBezTo>
                    <a:pt x="4264" y="3562"/>
                    <a:pt x="3489" y="1938"/>
                    <a:pt x="3489" y="1938"/>
                  </a:cubicBezTo>
                  <a:lnTo>
                    <a:pt x="3120" y="989"/>
                  </a:lnTo>
                  <a:cubicBezTo>
                    <a:pt x="2886" y="386"/>
                    <a:pt x="2306" y="1"/>
                    <a:pt x="1685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1" name="Google Shape;2361;p45"/>
            <p:cNvSpPr/>
            <p:nvPr/>
          </p:nvSpPr>
          <p:spPr>
            <a:xfrm>
              <a:off x="4831036" y="3844370"/>
              <a:ext cx="112089" cy="120742"/>
            </a:xfrm>
            <a:custGeom>
              <a:avLst/>
              <a:gdLst/>
              <a:ahLst/>
              <a:cxnLst/>
              <a:rect l="l" t="t" r="r" b="b"/>
              <a:pathLst>
                <a:path w="3990" h="4298" extrusionOk="0">
                  <a:moveTo>
                    <a:pt x="2284" y="0"/>
                  </a:moveTo>
                  <a:cubicBezTo>
                    <a:pt x="1640" y="0"/>
                    <a:pt x="1077" y="405"/>
                    <a:pt x="850" y="989"/>
                  </a:cubicBezTo>
                  <a:lnTo>
                    <a:pt x="481" y="1938"/>
                  </a:lnTo>
                  <a:cubicBezTo>
                    <a:pt x="480" y="1940"/>
                    <a:pt x="106" y="2719"/>
                    <a:pt x="20" y="3651"/>
                  </a:cubicBezTo>
                  <a:lnTo>
                    <a:pt x="14" y="3791"/>
                  </a:lnTo>
                  <a:cubicBezTo>
                    <a:pt x="0" y="4067"/>
                    <a:pt x="220" y="4297"/>
                    <a:pt x="496" y="4297"/>
                  </a:cubicBezTo>
                  <a:cubicBezTo>
                    <a:pt x="758" y="4297"/>
                    <a:pt x="974" y="4089"/>
                    <a:pt x="980" y="3827"/>
                  </a:cubicBezTo>
                  <a:lnTo>
                    <a:pt x="986" y="3651"/>
                  </a:lnTo>
                  <a:cubicBezTo>
                    <a:pt x="1046" y="2923"/>
                    <a:pt x="1337" y="2273"/>
                    <a:pt x="1339" y="2271"/>
                  </a:cubicBezTo>
                  <a:cubicBezTo>
                    <a:pt x="1418" y="2068"/>
                    <a:pt x="1612" y="1930"/>
                    <a:pt x="1839" y="1930"/>
                  </a:cubicBezTo>
                  <a:cubicBezTo>
                    <a:pt x="1907" y="1930"/>
                    <a:pt x="1977" y="1942"/>
                    <a:pt x="2049" y="1969"/>
                  </a:cubicBezTo>
                  <a:cubicBezTo>
                    <a:pt x="2294" y="2064"/>
                    <a:pt x="2542" y="2110"/>
                    <a:pt x="2771" y="2110"/>
                  </a:cubicBezTo>
                  <a:cubicBezTo>
                    <a:pt x="3251" y="2110"/>
                    <a:pt x="3651" y="1911"/>
                    <a:pt x="3788" y="1559"/>
                  </a:cubicBezTo>
                  <a:cubicBezTo>
                    <a:pt x="3990" y="1039"/>
                    <a:pt x="3554" y="336"/>
                    <a:pt x="2783" y="82"/>
                  </a:cubicBezTo>
                  <a:cubicBezTo>
                    <a:pt x="2614" y="26"/>
                    <a:pt x="2446" y="0"/>
                    <a:pt x="2284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2" name="Google Shape;2362;p45"/>
            <p:cNvSpPr/>
            <p:nvPr/>
          </p:nvSpPr>
          <p:spPr>
            <a:xfrm>
              <a:off x="4989478" y="3926260"/>
              <a:ext cx="75878" cy="39891"/>
            </a:xfrm>
            <a:custGeom>
              <a:avLst/>
              <a:gdLst/>
              <a:ahLst/>
              <a:cxnLst/>
              <a:rect l="l" t="t" r="r" b="b"/>
              <a:pathLst>
                <a:path w="2701" h="1420" extrusionOk="0">
                  <a:moveTo>
                    <a:pt x="1616" y="0"/>
                  </a:moveTo>
                  <a:cubicBezTo>
                    <a:pt x="1397" y="362"/>
                    <a:pt x="1004" y="644"/>
                    <a:pt x="339" y="736"/>
                  </a:cubicBezTo>
                  <a:cubicBezTo>
                    <a:pt x="0" y="907"/>
                    <a:pt x="124" y="1420"/>
                    <a:pt x="504" y="1420"/>
                  </a:cubicBezTo>
                  <a:lnTo>
                    <a:pt x="1590" y="1420"/>
                  </a:lnTo>
                  <a:cubicBezTo>
                    <a:pt x="1700" y="1420"/>
                    <a:pt x="1806" y="1369"/>
                    <a:pt x="1874" y="1281"/>
                  </a:cubicBezTo>
                  <a:lnTo>
                    <a:pt x="2300" y="736"/>
                  </a:lnTo>
                  <a:cubicBezTo>
                    <a:pt x="2490" y="511"/>
                    <a:pt x="2618" y="261"/>
                    <a:pt x="27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3" name="Google Shape;2363;p45"/>
            <p:cNvSpPr/>
            <p:nvPr/>
          </p:nvSpPr>
          <p:spPr>
            <a:xfrm>
              <a:off x="4831036" y="3926260"/>
              <a:ext cx="31436" cy="38852"/>
            </a:xfrm>
            <a:custGeom>
              <a:avLst/>
              <a:gdLst/>
              <a:ahLst/>
              <a:cxnLst/>
              <a:rect l="l" t="t" r="r" b="b"/>
              <a:pathLst>
                <a:path w="1119" h="1383" extrusionOk="0">
                  <a:moveTo>
                    <a:pt x="147" y="0"/>
                  </a:moveTo>
                  <a:cubicBezTo>
                    <a:pt x="92" y="225"/>
                    <a:pt x="44" y="475"/>
                    <a:pt x="20" y="737"/>
                  </a:cubicBezTo>
                  <a:lnTo>
                    <a:pt x="14" y="876"/>
                  </a:lnTo>
                  <a:cubicBezTo>
                    <a:pt x="0" y="1152"/>
                    <a:pt x="220" y="1382"/>
                    <a:pt x="498" y="1382"/>
                  </a:cubicBezTo>
                  <a:cubicBezTo>
                    <a:pt x="758" y="1382"/>
                    <a:pt x="974" y="1174"/>
                    <a:pt x="982" y="912"/>
                  </a:cubicBezTo>
                  <a:lnTo>
                    <a:pt x="986" y="737"/>
                  </a:lnTo>
                  <a:cubicBezTo>
                    <a:pt x="1009" y="472"/>
                    <a:pt x="1061" y="217"/>
                    <a:pt x="111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4" name="Google Shape;2364;p45"/>
            <p:cNvSpPr/>
            <p:nvPr/>
          </p:nvSpPr>
          <p:spPr>
            <a:xfrm>
              <a:off x="4776762" y="3946908"/>
              <a:ext cx="341268" cy="67253"/>
            </a:xfrm>
            <a:custGeom>
              <a:avLst/>
              <a:gdLst/>
              <a:ahLst/>
              <a:cxnLst/>
              <a:rect l="l" t="t" r="r" b="b"/>
              <a:pathLst>
                <a:path w="12148" h="2394" extrusionOk="0">
                  <a:moveTo>
                    <a:pt x="1197" y="1"/>
                  </a:moveTo>
                  <a:cubicBezTo>
                    <a:pt x="535" y="1"/>
                    <a:pt x="0" y="537"/>
                    <a:pt x="0" y="1197"/>
                  </a:cubicBezTo>
                  <a:cubicBezTo>
                    <a:pt x="0" y="1859"/>
                    <a:pt x="535" y="2394"/>
                    <a:pt x="1197" y="2394"/>
                  </a:cubicBezTo>
                  <a:lnTo>
                    <a:pt x="10951" y="2394"/>
                  </a:lnTo>
                  <a:cubicBezTo>
                    <a:pt x="11611" y="2394"/>
                    <a:pt x="12148" y="1859"/>
                    <a:pt x="12148" y="1197"/>
                  </a:cubicBezTo>
                  <a:cubicBezTo>
                    <a:pt x="12148" y="537"/>
                    <a:pt x="11611" y="1"/>
                    <a:pt x="10951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5" name="Google Shape;2365;p45"/>
            <p:cNvSpPr/>
            <p:nvPr/>
          </p:nvSpPr>
          <p:spPr>
            <a:xfrm>
              <a:off x="4776762" y="3946908"/>
              <a:ext cx="80429" cy="67253"/>
            </a:xfrm>
            <a:custGeom>
              <a:avLst/>
              <a:gdLst/>
              <a:ahLst/>
              <a:cxnLst/>
              <a:rect l="l" t="t" r="r" b="b"/>
              <a:pathLst>
                <a:path w="2863" h="2394" extrusionOk="0">
                  <a:moveTo>
                    <a:pt x="1197" y="1"/>
                  </a:moveTo>
                  <a:cubicBezTo>
                    <a:pt x="535" y="1"/>
                    <a:pt x="0" y="537"/>
                    <a:pt x="0" y="1197"/>
                  </a:cubicBezTo>
                  <a:cubicBezTo>
                    <a:pt x="0" y="1859"/>
                    <a:pt x="535" y="2394"/>
                    <a:pt x="1197" y="2394"/>
                  </a:cubicBezTo>
                  <a:lnTo>
                    <a:pt x="2862" y="2394"/>
                  </a:lnTo>
                  <a:cubicBezTo>
                    <a:pt x="2202" y="2394"/>
                    <a:pt x="1667" y="1859"/>
                    <a:pt x="1667" y="1197"/>
                  </a:cubicBezTo>
                  <a:cubicBezTo>
                    <a:pt x="1667" y="537"/>
                    <a:pt x="2202" y="1"/>
                    <a:pt x="286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6" name="Google Shape;2366;p45"/>
            <p:cNvSpPr/>
            <p:nvPr/>
          </p:nvSpPr>
          <p:spPr>
            <a:xfrm>
              <a:off x="4771593" y="3760795"/>
              <a:ext cx="351578" cy="299916"/>
            </a:xfrm>
            <a:custGeom>
              <a:avLst/>
              <a:gdLst/>
              <a:ahLst/>
              <a:cxnLst/>
              <a:rect l="l" t="t" r="r" b="b"/>
              <a:pathLst>
                <a:path w="12515" h="10676" extrusionOk="0">
                  <a:moveTo>
                    <a:pt x="10407" y="367"/>
                  </a:moveTo>
                  <a:cubicBezTo>
                    <a:pt x="11075" y="367"/>
                    <a:pt x="11563" y="845"/>
                    <a:pt x="11135" y="1473"/>
                  </a:cubicBezTo>
                  <a:cubicBezTo>
                    <a:pt x="10966" y="1721"/>
                    <a:pt x="10691" y="1929"/>
                    <a:pt x="10358" y="2059"/>
                  </a:cubicBezTo>
                  <a:cubicBezTo>
                    <a:pt x="10228" y="2109"/>
                    <a:pt x="10127" y="2185"/>
                    <a:pt x="10049" y="2280"/>
                  </a:cubicBezTo>
                  <a:lnTo>
                    <a:pt x="9907" y="1916"/>
                  </a:lnTo>
                  <a:cubicBezTo>
                    <a:pt x="9761" y="1542"/>
                    <a:pt x="9497" y="1237"/>
                    <a:pt x="9155" y="1040"/>
                  </a:cubicBezTo>
                  <a:cubicBezTo>
                    <a:pt x="9295" y="812"/>
                    <a:pt x="9492" y="633"/>
                    <a:pt x="9767" y="509"/>
                  </a:cubicBezTo>
                  <a:cubicBezTo>
                    <a:pt x="9983" y="412"/>
                    <a:pt x="10203" y="367"/>
                    <a:pt x="10407" y="367"/>
                  </a:cubicBezTo>
                  <a:close/>
                  <a:moveTo>
                    <a:pt x="2293" y="2348"/>
                  </a:moveTo>
                  <a:cubicBezTo>
                    <a:pt x="2508" y="2348"/>
                    <a:pt x="2745" y="2398"/>
                    <a:pt x="2984" y="2514"/>
                  </a:cubicBezTo>
                  <a:cubicBezTo>
                    <a:pt x="3218" y="2624"/>
                    <a:pt x="3413" y="2802"/>
                    <a:pt x="3547" y="3020"/>
                  </a:cubicBezTo>
                  <a:cubicBezTo>
                    <a:pt x="3205" y="3218"/>
                    <a:pt x="2941" y="3522"/>
                    <a:pt x="2795" y="3898"/>
                  </a:cubicBezTo>
                  <a:lnTo>
                    <a:pt x="2653" y="4262"/>
                  </a:lnTo>
                  <a:cubicBezTo>
                    <a:pt x="2575" y="4164"/>
                    <a:pt x="2471" y="4087"/>
                    <a:pt x="2348" y="4041"/>
                  </a:cubicBezTo>
                  <a:cubicBezTo>
                    <a:pt x="2345" y="4039"/>
                    <a:pt x="2342" y="4039"/>
                    <a:pt x="2339" y="4038"/>
                  </a:cubicBezTo>
                  <a:cubicBezTo>
                    <a:pt x="1691" y="3783"/>
                    <a:pt x="1280" y="3218"/>
                    <a:pt x="1443" y="2800"/>
                  </a:cubicBezTo>
                  <a:cubicBezTo>
                    <a:pt x="1504" y="2642"/>
                    <a:pt x="1645" y="2511"/>
                    <a:pt x="1839" y="2433"/>
                  </a:cubicBezTo>
                  <a:cubicBezTo>
                    <a:pt x="1971" y="2379"/>
                    <a:pt x="2125" y="2348"/>
                    <a:pt x="2293" y="2348"/>
                  </a:cubicBezTo>
                  <a:close/>
                  <a:moveTo>
                    <a:pt x="4405" y="3158"/>
                  </a:moveTo>
                  <a:cubicBezTo>
                    <a:pt x="4534" y="3158"/>
                    <a:pt x="4664" y="3176"/>
                    <a:pt x="4792" y="3215"/>
                  </a:cubicBezTo>
                  <a:cubicBezTo>
                    <a:pt x="5164" y="3325"/>
                    <a:pt x="5524" y="3580"/>
                    <a:pt x="5688" y="3929"/>
                  </a:cubicBezTo>
                  <a:cubicBezTo>
                    <a:pt x="5779" y="4119"/>
                    <a:pt x="5794" y="4311"/>
                    <a:pt x="5734" y="4467"/>
                  </a:cubicBezTo>
                  <a:cubicBezTo>
                    <a:pt x="5626" y="4744"/>
                    <a:pt x="5289" y="4899"/>
                    <a:pt x="4884" y="4899"/>
                  </a:cubicBezTo>
                  <a:cubicBezTo>
                    <a:pt x="4677" y="4899"/>
                    <a:pt x="4451" y="4858"/>
                    <a:pt x="4229" y="4772"/>
                  </a:cubicBezTo>
                  <a:cubicBezTo>
                    <a:pt x="4226" y="4772"/>
                    <a:pt x="4225" y="4770"/>
                    <a:pt x="4222" y="4770"/>
                  </a:cubicBezTo>
                  <a:cubicBezTo>
                    <a:pt x="4135" y="4736"/>
                    <a:pt x="4045" y="4720"/>
                    <a:pt x="3957" y="4720"/>
                  </a:cubicBezTo>
                  <a:cubicBezTo>
                    <a:pt x="3669" y="4720"/>
                    <a:pt x="3398" y="4892"/>
                    <a:pt x="3286" y="5176"/>
                  </a:cubicBezTo>
                  <a:cubicBezTo>
                    <a:pt x="3259" y="5234"/>
                    <a:pt x="3022" y="5785"/>
                    <a:pt x="2936" y="6443"/>
                  </a:cubicBezTo>
                  <a:lnTo>
                    <a:pt x="2342" y="6443"/>
                  </a:lnTo>
                  <a:cubicBezTo>
                    <a:pt x="2452" y="5649"/>
                    <a:pt x="2760" y="4999"/>
                    <a:pt x="2763" y="4992"/>
                  </a:cubicBezTo>
                  <a:cubicBezTo>
                    <a:pt x="2767" y="4980"/>
                    <a:pt x="2748" y="5032"/>
                    <a:pt x="3137" y="4030"/>
                  </a:cubicBezTo>
                  <a:cubicBezTo>
                    <a:pt x="3350" y="3484"/>
                    <a:pt x="3866" y="3158"/>
                    <a:pt x="4405" y="3158"/>
                  </a:cubicBezTo>
                  <a:close/>
                  <a:moveTo>
                    <a:pt x="4906" y="9203"/>
                  </a:moveTo>
                  <a:lnTo>
                    <a:pt x="4843" y="9372"/>
                  </a:lnTo>
                  <a:cubicBezTo>
                    <a:pt x="4633" y="9932"/>
                    <a:pt x="4089" y="10308"/>
                    <a:pt x="3491" y="10308"/>
                  </a:cubicBezTo>
                  <a:lnTo>
                    <a:pt x="3168" y="10308"/>
                  </a:lnTo>
                  <a:cubicBezTo>
                    <a:pt x="2572" y="10308"/>
                    <a:pt x="2027" y="9932"/>
                    <a:pt x="1818" y="9372"/>
                  </a:cubicBezTo>
                  <a:lnTo>
                    <a:pt x="1755" y="9203"/>
                  </a:lnTo>
                  <a:close/>
                  <a:moveTo>
                    <a:pt x="10761" y="9203"/>
                  </a:moveTo>
                  <a:lnTo>
                    <a:pt x="10698" y="9372"/>
                  </a:lnTo>
                  <a:cubicBezTo>
                    <a:pt x="10487" y="9932"/>
                    <a:pt x="9945" y="10308"/>
                    <a:pt x="9346" y="10308"/>
                  </a:cubicBezTo>
                  <a:lnTo>
                    <a:pt x="9024" y="10308"/>
                  </a:lnTo>
                  <a:cubicBezTo>
                    <a:pt x="8425" y="10308"/>
                    <a:pt x="7883" y="9932"/>
                    <a:pt x="7672" y="9372"/>
                  </a:cubicBezTo>
                  <a:lnTo>
                    <a:pt x="7608" y="9203"/>
                  </a:lnTo>
                  <a:close/>
                  <a:moveTo>
                    <a:pt x="10412" y="1"/>
                  </a:moveTo>
                  <a:cubicBezTo>
                    <a:pt x="10145" y="1"/>
                    <a:pt x="9854" y="62"/>
                    <a:pt x="9559" y="202"/>
                  </a:cubicBezTo>
                  <a:cubicBezTo>
                    <a:pt x="9247" y="351"/>
                    <a:pt x="8989" y="592"/>
                    <a:pt x="8817" y="891"/>
                  </a:cubicBezTo>
                  <a:cubicBezTo>
                    <a:pt x="8648" y="837"/>
                    <a:pt x="8473" y="810"/>
                    <a:pt x="8297" y="810"/>
                  </a:cubicBezTo>
                  <a:cubicBezTo>
                    <a:pt x="8131" y="810"/>
                    <a:pt x="7965" y="834"/>
                    <a:pt x="7804" y="883"/>
                  </a:cubicBezTo>
                  <a:cubicBezTo>
                    <a:pt x="7245" y="1057"/>
                    <a:pt x="6861" y="1411"/>
                    <a:pt x="6682" y="1792"/>
                  </a:cubicBezTo>
                  <a:cubicBezTo>
                    <a:pt x="6385" y="2419"/>
                    <a:pt x="6665" y="3066"/>
                    <a:pt x="7417" y="3243"/>
                  </a:cubicBezTo>
                  <a:cubicBezTo>
                    <a:pt x="7544" y="3273"/>
                    <a:pt x="7677" y="3288"/>
                    <a:pt x="7815" y="3288"/>
                  </a:cubicBezTo>
                  <a:cubicBezTo>
                    <a:pt x="8072" y="3288"/>
                    <a:pt x="8342" y="3236"/>
                    <a:pt x="8603" y="3135"/>
                  </a:cubicBezTo>
                  <a:cubicBezTo>
                    <a:pt x="8652" y="3116"/>
                    <a:pt x="8700" y="3107"/>
                    <a:pt x="8746" y="3107"/>
                  </a:cubicBezTo>
                  <a:cubicBezTo>
                    <a:pt x="8896" y="3107"/>
                    <a:pt x="9025" y="3199"/>
                    <a:pt x="9076" y="3332"/>
                  </a:cubicBezTo>
                  <a:cubicBezTo>
                    <a:pt x="9652" y="4817"/>
                    <a:pt x="9658" y="6214"/>
                    <a:pt x="8082" y="6443"/>
                  </a:cubicBezTo>
                  <a:lnTo>
                    <a:pt x="4988" y="6443"/>
                  </a:lnTo>
                  <a:cubicBezTo>
                    <a:pt x="4887" y="6443"/>
                    <a:pt x="4804" y="6525"/>
                    <a:pt x="4804" y="6626"/>
                  </a:cubicBezTo>
                  <a:cubicBezTo>
                    <a:pt x="4804" y="6727"/>
                    <a:pt x="4887" y="6809"/>
                    <a:pt x="4988" y="6809"/>
                  </a:cubicBezTo>
                  <a:lnTo>
                    <a:pt x="11135" y="6809"/>
                  </a:lnTo>
                  <a:cubicBezTo>
                    <a:pt x="11694" y="6809"/>
                    <a:pt x="12148" y="7263"/>
                    <a:pt x="12148" y="7822"/>
                  </a:cubicBezTo>
                  <a:cubicBezTo>
                    <a:pt x="12148" y="8381"/>
                    <a:pt x="11694" y="8835"/>
                    <a:pt x="11135" y="8835"/>
                  </a:cubicBezTo>
                  <a:lnTo>
                    <a:pt x="1379" y="8835"/>
                  </a:lnTo>
                  <a:cubicBezTo>
                    <a:pt x="822" y="8835"/>
                    <a:pt x="367" y="8381"/>
                    <a:pt x="367" y="7822"/>
                  </a:cubicBezTo>
                  <a:cubicBezTo>
                    <a:pt x="367" y="7263"/>
                    <a:pt x="820" y="6809"/>
                    <a:pt x="1379" y="6809"/>
                  </a:cubicBezTo>
                  <a:lnTo>
                    <a:pt x="4128" y="6809"/>
                  </a:lnTo>
                  <a:cubicBezTo>
                    <a:pt x="4229" y="6809"/>
                    <a:pt x="4312" y="6728"/>
                    <a:pt x="4312" y="6626"/>
                  </a:cubicBezTo>
                  <a:cubicBezTo>
                    <a:pt x="4312" y="6525"/>
                    <a:pt x="4229" y="6443"/>
                    <a:pt x="4128" y="6443"/>
                  </a:cubicBezTo>
                  <a:lnTo>
                    <a:pt x="3307" y="6443"/>
                  </a:lnTo>
                  <a:cubicBezTo>
                    <a:pt x="3393" y="5837"/>
                    <a:pt x="3619" y="5326"/>
                    <a:pt x="3622" y="5322"/>
                  </a:cubicBezTo>
                  <a:cubicBezTo>
                    <a:pt x="3624" y="5319"/>
                    <a:pt x="3625" y="5316"/>
                    <a:pt x="3625" y="5313"/>
                  </a:cubicBezTo>
                  <a:cubicBezTo>
                    <a:pt x="3678" y="5176"/>
                    <a:pt x="3810" y="5087"/>
                    <a:pt x="3956" y="5087"/>
                  </a:cubicBezTo>
                  <a:cubicBezTo>
                    <a:pt x="4001" y="5087"/>
                    <a:pt x="4048" y="5096"/>
                    <a:pt x="4094" y="5114"/>
                  </a:cubicBezTo>
                  <a:cubicBezTo>
                    <a:pt x="4097" y="5114"/>
                    <a:pt x="4100" y="5115"/>
                    <a:pt x="4101" y="5115"/>
                  </a:cubicBezTo>
                  <a:cubicBezTo>
                    <a:pt x="4361" y="5216"/>
                    <a:pt x="4629" y="5267"/>
                    <a:pt x="4885" y="5267"/>
                  </a:cubicBezTo>
                  <a:cubicBezTo>
                    <a:pt x="5023" y="5267"/>
                    <a:pt x="5157" y="5252"/>
                    <a:pt x="5284" y="5222"/>
                  </a:cubicBezTo>
                  <a:cubicBezTo>
                    <a:pt x="6035" y="5046"/>
                    <a:pt x="6317" y="4401"/>
                    <a:pt x="6020" y="3772"/>
                  </a:cubicBezTo>
                  <a:cubicBezTo>
                    <a:pt x="5812" y="3332"/>
                    <a:pt x="5367" y="3001"/>
                    <a:pt x="4897" y="2864"/>
                  </a:cubicBezTo>
                  <a:cubicBezTo>
                    <a:pt x="4736" y="2815"/>
                    <a:pt x="4570" y="2791"/>
                    <a:pt x="4405" y="2791"/>
                  </a:cubicBezTo>
                  <a:cubicBezTo>
                    <a:pt x="4229" y="2791"/>
                    <a:pt x="4053" y="2818"/>
                    <a:pt x="3884" y="2871"/>
                  </a:cubicBezTo>
                  <a:cubicBezTo>
                    <a:pt x="3712" y="2573"/>
                    <a:pt x="3455" y="2332"/>
                    <a:pt x="3143" y="2182"/>
                  </a:cubicBezTo>
                  <a:cubicBezTo>
                    <a:pt x="2854" y="2044"/>
                    <a:pt x="2561" y="1981"/>
                    <a:pt x="2291" y="1981"/>
                  </a:cubicBezTo>
                  <a:cubicBezTo>
                    <a:pt x="2076" y="1981"/>
                    <a:pt x="1875" y="2021"/>
                    <a:pt x="1700" y="2092"/>
                  </a:cubicBezTo>
                  <a:cubicBezTo>
                    <a:pt x="1060" y="2354"/>
                    <a:pt x="828" y="3019"/>
                    <a:pt x="1263" y="3659"/>
                  </a:cubicBezTo>
                  <a:cubicBezTo>
                    <a:pt x="1473" y="3968"/>
                    <a:pt x="1810" y="4225"/>
                    <a:pt x="2211" y="4381"/>
                  </a:cubicBezTo>
                  <a:cubicBezTo>
                    <a:pt x="2415" y="4460"/>
                    <a:pt x="2493" y="4668"/>
                    <a:pt x="2427" y="4843"/>
                  </a:cubicBezTo>
                  <a:cubicBezTo>
                    <a:pt x="2386" y="4931"/>
                    <a:pt x="2079" y="5610"/>
                    <a:pt x="1972" y="6443"/>
                  </a:cubicBezTo>
                  <a:lnTo>
                    <a:pt x="1379" y="6443"/>
                  </a:lnTo>
                  <a:cubicBezTo>
                    <a:pt x="617" y="6443"/>
                    <a:pt x="0" y="7060"/>
                    <a:pt x="0" y="7822"/>
                  </a:cubicBezTo>
                  <a:cubicBezTo>
                    <a:pt x="0" y="8577"/>
                    <a:pt x="609" y="9192"/>
                    <a:pt x="1361" y="9201"/>
                  </a:cubicBezTo>
                  <a:lnTo>
                    <a:pt x="1474" y="9500"/>
                  </a:lnTo>
                  <a:cubicBezTo>
                    <a:pt x="1738" y="10202"/>
                    <a:pt x="2419" y="10675"/>
                    <a:pt x="3168" y="10675"/>
                  </a:cubicBezTo>
                  <a:lnTo>
                    <a:pt x="3491" y="10675"/>
                  </a:lnTo>
                  <a:cubicBezTo>
                    <a:pt x="4241" y="10675"/>
                    <a:pt x="4923" y="10202"/>
                    <a:pt x="5185" y="9500"/>
                  </a:cubicBezTo>
                  <a:lnTo>
                    <a:pt x="5298" y="9203"/>
                  </a:lnTo>
                  <a:lnTo>
                    <a:pt x="7217" y="9203"/>
                  </a:lnTo>
                  <a:lnTo>
                    <a:pt x="7328" y="9500"/>
                  </a:lnTo>
                  <a:cubicBezTo>
                    <a:pt x="7592" y="10202"/>
                    <a:pt x="8273" y="10675"/>
                    <a:pt x="9024" y="10675"/>
                  </a:cubicBezTo>
                  <a:lnTo>
                    <a:pt x="9346" y="10675"/>
                  </a:lnTo>
                  <a:cubicBezTo>
                    <a:pt x="10095" y="10675"/>
                    <a:pt x="10777" y="10202"/>
                    <a:pt x="11040" y="9500"/>
                  </a:cubicBezTo>
                  <a:lnTo>
                    <a:pt x="11152" y="9201"/>
                  </a:lnTo>
                  <a:cubicBezTo>
                    <a:pt x="11515" y="9197"/>
                    <a:pt x="11854" y="9054"/>
                    <a:pt x="12110" y="8797"/>
                  </a:cubicBezTo>
                  <a:cubicBezTo>
                    <a:pt x="12371" y="8538"/>
                    <a:pt x="12514" y="8191"/>
                    <a:pt x="12514" y="7822"/>
                  </a:cubicBezTo>
                  <a:cubicBezTo>
                    <a:pt x="12514" y="7063"/>
                    <a:pt x="11896" y="6443"/>
                    <a:pt x="11135" y="6443"/>
                  </a:cubicBezTo>
                  <a:lnTo>
                    <a:pt x="10410" y="6443"/>
                  </a:lnTo>
                  <a:cubicBezTo>
                    <a:pt x="10743" y="5876"/>
                    <a:pt x="10846" y="5139"/>
                    <a:pt x="10704" y="4286"/>
                  </a:cubicBezTo>
                  <a:cubicBezTo>
                    <a:pt x="10689" y="4196"/>
                    <a:pt x="10611" y="4132"/>
                    <a:pt x="10523" y="4132"/>
                  </a:cubicBezTo>
                  <a:cubicBezTo>
                    <a:pt x="10513" y="4132"/>
                    <a:pt x="10503" y="4133"/>
                    <a:pt x="10493" y="4134"/>
                  </a:cubicBezTo>
                  <a:cubicBezTo>
                    <a:pt x="10394" y="4151"/>
                    <a:pt x="10326" y="4246"/>
                    <a:pt x="10342" y="4345"/>
                  </a:cubicBezTo>
                  <a:cubicBezTo>
                    <a:pt x="10489" y="5225"/>
                    <a:pt x="10362" y="5931"/>
                    <a:pt x="9969" y="6443"/>
                  </a:cubicBezTo>
                  <a:lnTo>
                    <a:pt x="9105" y="6443"/>
                  </a:lnTo>
                  <a:cubicBezTo>
                    <a:pt x="9295" y="6306"/>
                    <a:pt x="9447" y="6136"/>
                    <a:pt x="9560" y="5931"/>
                  </a:cubicBezTo>
                  <a:cubicBezTo>
                    <a:pt x="10144" y="4876"/>
                    <a:pt x="9467" y="3307"/>
                    <a:pt x="9417" y="3195"/>
                  </a:cubicBezTo>
                  <a:cubicBezTo>
                    <a:pt x="9304" y="2912"/>
                    <a:pt x="9033" y="2739"/>
                    <a:pt x="8744" y="2739"/>
                  </a:cubicBezTo>
                  <a:cubicBezTo>
                    <a:pt x="8655" y="2739"/>
                    <a:pt x="8565" y="2755"/>
                    <a:pt x="8477" y="2790"/>
                  </a:cubicBezTo>
                  <a:cubicBezTo>
                    <a:pt x="8273" y="2871"/>
                    <a:pt x="8042" y="2921"/>
                    <a:pt x="7815" y="2921"/>
                  </a:cubicBezTo>
                  <a:cubicBezTo>
                    <a:pt x="7708" y="2921"/>
                    <a:pt x="7603" y="2910"/>
                    <a:pt x="7501" y="2886"/>
                  </a:cubicBezTo>
                  <a:cubicBezTo>
                    <a:pt x="6529" y="2657"/>
                    <a:pt x="6890" y="1552"/>
                    <a:pt x="7913" y="1234"/>
                  </a:cubicBezTo>
                  <a:cubicBezTo>
                    <a:pt x="8040" y="1196"/>
                    <a:pt x="8170" y="1177"/>
                    <a:pt x="8299" y="1177"/>
                  </a:cubicBezTo>
                  <a:cubicBezTo>
                    <a:pt x="8838" y="1177"/>
                    <a:pt x="9354" y="1505"/>
                    <a:pt x="9565" y="2048"/>
                  </a:cubicBezTo>
                  <a:cubicBezTo>
                    <a:pt x="9957" y="3057"/>
                    <a:pt x="9934" y="2999"/>
                    <a:pt x="9940" y="3011"/>
                  </a:cubicBezTo>
                  <a:cubicBezTo>
                    <a:pt x="9940" y="3013"/>
                    <a:pt x="10038" y="3219"/>
                    <a:pt x="10142" y="3539"/>
                  </a:cubicBezTo>
                  <a:cubicBezTo>
                    <a:pt x="10167" y="3616"/>
                    <a:pt x="10240" y="3666"/>
                    <a:pt x="10317" y="3666"/>
                  </a:cubicBezTo>
                  <a:cubicBezTo>
                    <a:pt x="10336" y="3666"/>
                    <a:pt x="10355" y="3663"/>
                    <a:pt x="10374" y="3656"/>
                  </a:cubicBezTo>
                  <a:cubicBezTo>
                    <a:pt x="10471" y="3625"/>
                    <a:pt x="10523" y="3522"/>
                    <a:pt x="10492" y="3426"/>
                  </a:cubicBezTo>
                  <a:cubicBezTo>
                    <a:pt x="10389" y="3115"/>
                    <a:pt x="10296" y="2907"/>
                    <a:pt x="10275" y="2862"/>
                  </a:cubicBezTo>
                  <a:cubicBezTo>
                    <a:pt x="10205" y="2678"/>
                    <a:pt x="10300" y="2475"/>
                    <a:pt x="10484" y="2402"/>
                  </a:cubicBezTo>
                  <a:cubicBezTo>
                    <a:pt x="10855" y="2262"/>
                    <a:pt x="11214" y="2011"/>
                    <a:pt x="11438" y="1679"/>
                  </a:cubicBezTo>
                  <a:cubicBezTo>
                    <a:pt x="11872" y="1043"/>
                    <a:pt x="11646" y="375"/>
                    <a:pt x="11001" y="112"/>
                  </a:cubicBezTo>
                  <a:cubicBezTo>
                    <a:pt x="10828" y="41"/>
                    <a:pt x="10628" y="1"/>
                    <a:pt x="104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7" name="Google Shape;2367;p45"/>
            <p:cNvSpPr/>
            <p:nvPr/>
          </p:nvSpPr>
          <p:spPr>
            <a:xfrm>
              <a:off x="4896998" y="3969466"/>
              <a:ext cx="10310" cy="18625"/>
            </a:xfrm>
            <a:custGeom>
              <a:avLst/>
              <a:gdLst/>
              <a:ahLst/>
              <a:cxnLst/>
              <a:rect l="l" t="t" r="r" b="b"/>
              <a:pathLst>
                <a:path w="367" h="663" extrusionOk="0">
                  <a:moveTo>
                    <a:pt x="184" y="1"/>
                  </a:moveTo>
                  <a:cubicBezTo>
                    <a:pt x="82" y="1"/>
                    <a:pt x="1" y="84"/>
                    <a:pt x="1" y="185"/>
                  </a:cubicBezTo>
                  <a:lnTo>
                    <a:pt x="1" y="479"/>
                  </a:lnTo>
                  <a:cubicBezTo>
                    <a:pt x="1" y="581"/>
                    <a:pt x="82" y="662"/>
                    <a:pt x="184" y="662"/>
                  </a:cubicBezTo>
                  <a:cubicBezTo>
                    <a:pt x="285" y="662"/>
                    <a:pt x="367" y="580"/>
                    <a:pt x="367" y="479"/>
                  </a:cubicBezTo>
                  <a:lnTo>
                    <a:pt x="367" y="185"/>
                  </a:lnTo>
                  <a:cubicBezTo>
                    <a:pt x="367" y="84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8" name="Google Shape;2368;p45"/>
            <p:cNvSpPr/>
            <p:nvPr/>
          </p:nvSpPr>
          <p:spPr>
            <a:xfrm>
              <a:off x="4929697" y="3977697"/>
              <a:ext cx="35368" cy="15788"/>
            </a:xfrm>
            <a:custGeom>
              <a:avLst/>
              <a:gdLst/>
              <a:ahLst/>
              <a:cxnLst/>
              <a:rect l="l" t="t" r="r" b="b"/>
              <a:pathLst>
                <a:path w="1259" h="562" extrusionOk="0">
                  <a:moveTo>
                    <a:pt x="205" y="1"/>
                  </a:moveTo>
                  <a:cubicBezTo>
                    <a:pt x="162" y="1"/>
                    <a:pt x="119" y="15"/>
                    <a:pt x="84" y="45"/>
                  </a:cubicBezTo>
                  <a:cubicBezTo>
                    <a:pt x="9" y="113"/>
                    <a:pt x="0" y="228"/>
                    <a:pt x="66" y="305"/>
                  </a:cubicBezTo>
                  <a:cubicBezTo>
                    <a:pt x="216" y="476"/>
                    <a:pt x="423" y="561"/>
                    <a:pt x="630" y="561"/>
                  </a:cubicBezTo>
                  <a:cubicBezTo>
                    <a:pt x="837" y="561"/>
                    <a:pt x="1044" y="476"/>
                    <a:pt x="1192" y="305"/>
                  </a:cubicBezTo>
                  <a:cubicBezTo>
                    <a:pt x="1259" y="228"/>
                    <a:pt x="1251" y="113"/>
                    <a:pt x="1174" y="45"/>
                  </a:cubicBezTo>
                  <a:cubicBezTo>
                    <a:pt x="1139" y="15"/>
                    <a:pt x="1097" y="1"/>
                    <a:pt x="1054" y="1"/>
                  </a:cubicBezTo>
                  <a:cubicBezTo>
                    <a:pt x="1003" y="1"/>
                    <a:pt x="952" y="22"/>
                    <a:pt x="916" y="64"/>
                  </a:cubicBezTo>
                  <a:cubicBezTo>
                    <a:pt x="840" y="151"/>
                    <a:pt x="735" y="194"/>
                    <a:pt x="630" y="194"/>
                  </a:cubicBezTo>
                  <a:cubicBezTo>
                    <a:pt x="525" y="194"/>
                    <a:pt x="419" y="150"/>
                    <a:pt x="344" y="64"/>
                  </a:cubicBezTo>
                  <a:cubicBezTo>
                    <a:pt x="307" y="22"/>
                    <a:pt x="256" y="1"/>
                    <a:pt x="2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9" name="Google Shape;2369;p45"/>
            <p:cNvSpPr/>
            <p:nvPr/>
          </p:nvSpPr>
          <p:spPr>
            <a:xfrm>
              <a:off x="4979477" y="3967949"/>
              <a:ext cx="29497" cy="19918"/>
            </a:xfrm>
            <a:custGeom>
              <a:avLst/>
              <a:gdLst/>
              <a:ahLst/>
              <a:cxnLst/>
              <a:rect l="l" t="t" r="r" b="b"/>
              <a:pathLst>
                <a:path w="1050" h="709" extrusionOk="0">
                  <a:moveTo>
                    <a:pt x="523" y="1"/>
                  </a:moveTo>
                  <a:cubicBezTo>
                    <a:pt x="234" y="1"/>
                    <a:pt x="0" y="236"/>
                    <a:pt x="0" y="525"/>
                  </a:cubicBezTo>
                  <a:cubicBezTo>
                    <a:pt x="0" y="626"/>
                    <a:pt x="82" y="709"/>
                    <a:pt x="183" y="709"/>
                  </a:cubicBezTo>
                  <a:cubicBezTo>
                    <a:pt x="284" y="709"/>
                    <a:pt x="367" y="626"/>
                    <a:pt x="367" y="525"/>
                  </a:cubicBezTo>
                  <a:cubicBezTo>
                    <a:pt x="367" y="438"/>
                    <a:pt x="438" y="367"/>
                    <a:pt x="523" y="367"/>
                  </a:cubicBezTo>
                  <a:cubicBezTo>
                    <a:pt x="611" y="367"/>
                    <a:pt x="682" y="438"/>
                    <a:pt x="682" y="525"/>
                  </a:cubicBezTo>
                  <a:cubicBezTo>
                    <a:pt x="682" y="626"/>
                    <a:pt x="765" y="709"/>
                    <a:pt x="866" y="709"/>
                  </a:cubicBezTo>
                  <a:cubicBezTo>
                    <a:pt x="967" y="709"/>
                    <a:pt x="1049" y="626"/>
                    <a:pt x="1049" y="525"/>
                  </a:cubicBezTo>
                  <a:cubicBezTo>
                    <a:pt x="1049" y="236"/>
                    <a:pt x="813" y="1"/>
                    <a:pt x="5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370" name="Google Shape;2370;p45"/>
          <p:cNvGrpSpPr/>
          <p:nvPr/>
        </p:nvGrpSpPr>
        <p:grpSpPr>
          <a:xfrm flipH="1">
            <a:off x="17143153" y="3332909"/>
            <a:ext cx="680158" cy="302578"/>
            <a:chOff x="3659575" y="587325"/>
            <a:chExt cx="181250" cy="79400"/>
          </a:xfrm>
        </p:grpSpPr>
        <p:sp>
          <p:nvSpPr>
            <p:cNvPr id="2371" name="Google Shape;2371;p45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376" name="Google Shape;2376;p45"/>
          <p:cNvGrpSpPr/>
          <p:nvPr/>
        </p:nvGrpSpPr>
        <p:grpSpPr>
          <a:xfrm flipH="1">
            <a:off x="12777356" y="414117"/>
            <a:ext cx="1325888" cy="457194"/>
            <a:chOff x="1579263" y="684775"/>
            <a:chExt cx="290650" cy="101925"/>
          </a:xfrm>
        </p:grpSpPr>
        <p:sp>
          <p:nvSpPr>
            <p:cNvPr id="2377" name="Google Shape;2377;p4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91" name="Google Shape;1209;p37"/>
          <p:cNvGrpSpPr/>
          <p:nvPr/>
        </p:nvGrpSpPr>
        <p:grpSpPr>
          <a:xfrm>
            <a:off x="16512454" y="8254574"/>
            <a:ext cx="2539303" cy="2097768"/>
            <a:chOff x="8102725" y="4377650"/>
            <a:chExt cx="987625" cy="765850"/>
          </a:xfrm>
        </p:grpSpPr>
        <p:sp>
          <p:nvSpPr>
            <p:cNvPr id="92" name="Google Shape;1210;p37"/>
            <p:cNvSpPr/>
            <p:nvPr/>
          </p:nvSpPr>
          <p:spPr>
            <a:xfrm>
              <a:off x="8788850" y="4392075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3" name="Google Shape;1211;p37"/>
            <p:cNvSpPr/>
            <p:nvPr/>
          </p:nvSpPr>
          <p:spPr>
            <a:xfrm>
              <a:off x="8325900" y="4383375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4" name="Google Shape;1212;p37"/>
            <p:cNvSpPr/>
            <p:nvPr/>
          </p:nvSpPr>
          <p:spPr>
            <a:xfrm>
              <a:off x="8625950" y="4664375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5" name="Google Shape;1213;p37"/>
            <p:cNvSpPr/>
            <p:nvPr/>
          </p:nvSpPr>
          <p:spPr>
            <a:xfrm>
              <a:off x="8555250" y="4654325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6" name="Google Shape;1214;p37"/>
            <p:cNvSpPr/>
            <p:nvPr/>
          </p:nvSpPr>
          <p:spPr>
            <a:xfrm>
              <a:off x="8580225" y="4887800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" name="Google Shape;1215;p37"/>
            <p:cNvSpPr/>
            <p:nvPr/>
          </p:nvSpPr>
          <p:spPr>
            <a:xfrm>
              <a:off x="8599425" y="4872675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" name="Google Shape;1216;p37"/>
            <p:cNvSpPr/>
            <p:nvPr/>
          </p:nvSpPr>
          <p:spPr>
            <a:xfrm>
              <a:off x="8599075" y="4858950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" name="Google Shape;1217;p37"/>
            <p:cNvSpPr/>
            <p:nvPr/>
          </p:nvSpPr>
          <p:spPr>
            <a:xfrm>
              <a:off x="8609125" y="4743575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" name="Google Shape;1218;p37"/>
            <p:cNvSpPr/>
            <p:nvPr/>
          </p:nvSpPr>
          <p:spPr>
            <a:xfrm>
              <a:off x="8323400" y="4384775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" name="Google Shape;1219;p37"/>
            <p:cNvSpPr/>
            <p:nvPr/>
          </p:nvSpPr>
          <p:spPr>
            <a:xfrm>
              <a:off x="8352600" y="4536400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" name="Google Shape;1220;p37"/>
            <p:cNvSpPr/>
            <p:nvPr/>
          </p:nvSpPr>
          <p:spPr>
            <a:xfrm>
              <a:off x="8483225" y="4455325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" name="Google Shape;1221;p37"/>
            <p:cNvSpPr/>
            <p:nvPr/>
          </p:nvSpPr>
          <p:spPr>
            <a:xfrm>
              <a:off x="8407525" y="4595900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4" name="Google Shape;1222;p37"/>
            <p:cNvSpPr/>
            <p:nvPr/>
          </p:nvSpPr>
          <p:spPr>
            <a:xfrm>
              <a:off x="8470325" y="4582525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5" name="Google Shape;1223;p37"/>
            <p:cNvSpPr/>
            <p:nvPr/>
          </p:nvSpPr>
          <p:spPr>
            <a:xfrm>
              <a:off x="8461425" y="45731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6" name="Google Shape;1224;p37"/>
            <p:cNvSpPr/>
            <p:nvPr/>
          </p:nvSpPr>
          <p:spPr>
            <a:xfrm>
              <a:off x="8400250" y="4441750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7" name="Google Shape;1225;p37"/>
            <p:cNvSpPr/>
            <p:nvPr/>
          </p:nvSpPr>
          <p:spPr>
            <a:xfrm>
              <a:off x="8401625" y="4443025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8" name="Google Shape;1226;p37"/>
            <p:cNvSpPr/>
            <p:nvPr/>
          </p:nvSpPr>
          <p:spPr>
            <a:xfrm>
              <a:off x="8474500" y="450197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9" name="Google Shape;1227;p37"/>
            <p:cNvSpPr/>
            <p:nvPr/>
          </p:nvSpPr>
          <p:spPr>
            <a:xfrm>
              <a:off x="8476525" y="4489275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" name="Google Shape;1228;p37"/>
            <p:cNvSpPr/>
            <p:nvPr/>
          </p:nvSpPr>
          <p:spPr>
            <a:xfrm>
              <a:off x="8464875" y="44940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" name="Google Shape;1229;p37"/>
            <p:cNvSpPr/>
            <p:nvPr/>
          </p:nvSpPr>
          <p:spPr>
            <a:xfrm>
              <a:off x="8838025" y="4477925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" name="Google Shape;1230;p37"/>
            <p:cNvSpPr/>
            <p:nvPr/>
          </p:nvSpPr>
          <p:spPr>
            <a:xfrm>
              <a:off x="8752350" y="4384975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" name="Google Shape;1231;p37"/>
            <p:cNvSpPr/>
            <p:nvPr/>
          </p:nvSpPr>
          <p:spPr>
            <a:xfrm>
              <a:off x="8682650" y="4443550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" name="Google Shape;1232;p37"/>
            <p:cNvSpPr/>
            <p:nvPr/>
          </p:nvSpPr>
          <p:spPr>
            <a:xfrm>
              <a:off x="8699075" y="4555000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5" name="Google Shape;1233;p37"/>
            <p:cNvSpPr/>
            <p:nvPr/>
          </p:nvSpPr>
          <p:spPr>
            <a:xfrm>
              <a:off x="8635525" y="4553275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" name="Google Shape;1234;p37"/>
            <p:cNvSpPr/>
            <p:nvPr/>
          </p:nvSpPr>
          <p:spPr>
            <a:xfrm>
              <a:off x="8673175" y="4580350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" name="Google Shape;1235;p37"/>
            <p:cNvSpPr/>
            <p:nvPr/>
          </p:nvSpPr>
          <p:spPr>
            <a:xfrm>
              <a:off x="8680675" y="45683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" name="Google Shape;1236;p37"/>
            <p:cNvSpPr/>
            <p:nvPr/>
          </p:nvSpPr>
          <p:spPr>
            <a:xfrm>
              <a:off x="8750000" y="44556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" name="Google Shape;1237;p37"/>
            <p:cNvSpPr/>
            <p:nvPr/>
          </p:nvSpPr>
          <p:spPr>
            <a:xfrm>
              <a:off x="8746800" y="4574400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" name="Google Shape;1238;p37"/>
            <p:cNvSpPr/>
            <p:nvPr/>
          </p:nvSpPr>
          <p:spPr>
            <a:xfrm>
              <a:off x="8789375" y="4490800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" name="Google Shape;1239;p37"/>
            <p:cNvSpPr/>
            <p:nvPr/>
          </p:nvSpPr>
          <p:spPr>
            <a:xfrm>
              <a:off x="8801325" y="44916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2" name="Google Shape;1240;p37"/>
            <p:cNvSpPr/>
            <p:nvPr/>
          </p:nvSpPr>
          <p:spPr>
            <a:xfrm>
              <a:off x="8793750" y="4503275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3" name="Google Shape;1241;p37"/>
            <p:cNvSpPr/>
            <p:nvPr/>
          </p:nvSpPr>
          <p:spPr>
            <a:xfrm>
              <a:off x="8326325" y="4387050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" name="Google Shape;1242;p37"/>
            <p:cNvSpPr/>
            <p:nvPr/>
          </p:nvSpPr>
          <p:spPr>
            <a:xfrm>
              <a:off x="8398325" y="44078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" name="Google Shape;1243;p37"/>
            <p:cNvSpPr/>
            <p:nvPr/>
          </p:nvSpPr>
          <p:spPr>
            <a:xfrm>
              <a:off x="8784625" y="4610425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" name="Google Shape;1244;p37"/>
            <p:cNvSpPr/>
            <p:nvPr/>
          </p:nvSpPr>
          <p:spPr>
            <a:xfrm>
              <a:off x="8638725" y="4382375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" name="Google Shape;1245;p37"/>
            <p:cNvSpPr/>
            <p:nvPr/>
          </p:nvSpPr>
          <p:spPr>
            <a:xfrm>
              <a:off x="8593825" y="4840200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" name="Google Shape;1246;p37"/>
            <p:cNvSpPr/>
            <p:nvPr/>
          </p:nvSpPr>
          <p:spPr>
            <a:xfrm>
              <a:off x="8319750" y="4377650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" name="Google Shape;1247;p37"/>
            <p:cNvSpPr/>
            <p:nvPr/>
          </p:nvSpPr>
          <p:spPr>
            <a:xfrm>
              <a:off x="8110325" y="4777525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" name="Google Shape;1248;p37"/>
            <p:cNvSpPr/>
            <p:nvPr/>
          </p:nvSpPr>
          <p:spPr>
            <a:xfrm>
              <a:off x="8110125" y="5094650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" name="Google Shape;1249;p37"/>
            <p:cNvSpPr/>
            <p:nvPr/>
          </p:nvSpPr>
          <p:spPr>
            <a:xfrm>
              <a:off x="8265325" y="50079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" name="Google Shape;1250;p37"/>
            <p:cNvSpPr/>
            <p:nvPr/>
          </p:nvSpPr>
          <p:spPr>
            <a:xfrm>
              <a:off x="8279400" y="5008525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" name="Google Shape;1251;p37"/>
            <p:cNvSpPr/>
            <p:nvPr/>
          </p:nvSpPr>
          <p:spPr>
            <a:xfrm>
              <a:off x="8273600" y="499555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" name="Google Shape;1252;p37"/>
            <p:cNvSpPr/>
            <p:nvPr/>
          </p:nvSpPr>
          <p:spPr>
            <a:xfrm>
              <a:off x="8451200" y="500422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" name="Google Shape;1253;p37"/>
            <p:cNvSpPr/>
            <p:nvPr/>
          </p:nvSpPr>
          <p:spPr>
            <a:xfrm>
              <a:off x="8465900" y="5003575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" name="Google Shape;1254;p37"/>
            <p:cNvSpPr/>
            <p:nvPr/>
          </p:nvSpPr>
          <p:spPr>
            <a:xfrm>
              <a:off x="8603225" y="50001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" name="Google Shape;1255;p37"/>
            <p:cNvSpPr/>
            <p:nvPr/>
          </p:nvSpPr>
          <p:spPr>
            <a:xfrm>
              <a:off x="8744700" y="50045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" name="Google Shape;1256;p37"/>
            <p:cNvSpPr/>
            <p:nvPr/>
          </p:nvSpPr>
          <p:spPr>
            <a:xfrm>
              <a:off x="8759050" y="50055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" name="Google Shape;1257;p37"/>
            <p:cNvSpPr/>
            <p:nvPr/>
          </p:nvSpPr>
          <p:spPr>
            <a:xfrm>
              <a:off x="8752350" y="49924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" name="Google Shape;1258;p37"/>
            <p:cNvSpPr/>
            <p:nvPr/>
          </p:nvSpPr>
          <p:spPr>
            <a:xfrm>
              <a:off x="8680175" y="48348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" name="Google Shape;1259;p37"/>
            <p:cNvSpPr/>
            <p:nvPr/>
          </p:nvSpPr>
          <p:spPr>
            <a:xfrm>
              <a:off x="8694325" y="48379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" name="Google Shape;1260;p37"/>
            <p:cNvSpPr/>
            <p:nvPr/>
          </p:nvSpPr>
          <p:spPr>
            <a:xfrm>
              <a:off x="8417150" y="485437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" name="Google Shape;1261;p37"/>
            <p:cNvSpPr/>
            <p:nvPr/>
          </p:nvSpPr>
          <p:spPr>
            <a:xfrm>
              <a:off x="8430300" y="484910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" name="Google Shape;1262;p37"/>
            <p:cNvSpPr/>
            <p:nvPr/>
          </p:nvSpPr>
          <p:spPr>
            <a:xfrm>
              <a:off x="8684350" y="4848850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" name="Google Shape;1263;p37"/>
            <p:cNvSpPr/>
            <p:nvPr/>
          </p:nvSpPr>
          <p:spPr>
            <a:xfrm>
              <a:off x="8889350" y="49330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" name="Google Shape;1264;p37"/>
            <p:cNvSpPr/>
            <p:nvPr/>
          </p:nvSpPr>
          <p:spPr>
            <a:xfrm>
              <a:off x="8213550" y="49510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" name="Google Shape;1265;p37"/>
            <p:cNvSpPr/>
            <p:nvPr/>
          </p:nvSpPr>
          <p:spPr>
            <a:xfrm>
              <a:off x="8204550" y="496037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" name="Google Shape;1266;p37"/>
            <p:cNvSpPr/>
            <p:nvPr/>
          </p:nvSpPr>
          <p:spPr>
            <a:xfrm>
              <a:off x="8111525" y="4777450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" name="Google Shape;1267;p37"/>
            <p:cNvSpPr/>
            <p:nvPr/>
          </p:nvSpPr>
          <p:spPr>
            <a:xfrm>
              <a:off x="9026125" y="5061350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" name="Google Shape;1268;p37"/>
            <p:cNvSpPr/>
            <p:nvPr/>
          </p:nvSpPr>
          <p:spPr>
            <a:xfrm>
              <a:off x="8102725" y="4771200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" name="Google Shape;1269;p37"/>
            <p:cNvSpPr/>
            <p:nvPr/>
          </p:nvSpPr>
          <p:spPr>
            <a:xfrm>
              <a:off x="8527950" y="478735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8" name="Rectangle 7"/>
          <p:cNvSpPr/>
          <p:nvPr/>
        </p:nvSpPr>
        <p:spPr>
          <a:xfrm>
            <a:off x="1905072" y="4733277"/>
            <a:ext cx="4021567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1. </a:t>
            </a:r>
          </a:p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Chăm</a:t>
            </a:r>
            <a:r>
              <a:rPr kumimoji="0" lang="en-US" sz="4800" b="0" i="0" u="none" strike="noStrike" kern="0" cap="none" spc="0" normalizeH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800" b="0" i="0" u="none" strike="noStrike" kern="0" cap="none" spc="0" normalizeH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sóc</a:t>
            </a:r>
            <a:endParaRPr lang="en-US" sz="4800" dirty="0">
              <a:solidFill>
                <a:srgbClr val="14AD64">
                  <a:lumMod val="50000"/>
                </a:srgbClr>
              </a:solidFill>
              <a:ea typeface="+mn-ea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cây</a:t>
            </a:r>
            <a:r>
              <a:rPr kumimoji="0" lang="en-US" sz="4800" b="0" i="0" u="none" strike="noStrike" kern="0" cap="none" spc="0" normalizeH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800" b="0" i="0" u="none" strike="noStrike" kern="0" cap="none" spc="0" normalizeH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trồng</a:t>
            </a:r>
            <a:endParaRPr kumimoji="0" lang="en-US" sz="4800" b="0" i="0" u="none" strike="noStrike" kern="0" cap="none" spc="0" normalizeH="0" baseline="0" noProof="0" dirty="0">
              <a:ln>
                <a:noFill/>
              </a:ln>
              <a:solidFill>
                <a:srgbClr val="14AD64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71B6C4FB-3098-A3F4-D17E-9DCD8EEAD2B9}"/>
              </a:ext>
            </a:extLst>
          </p:cNvPr>
          <p:cNvSpPr txBox="1"/>
          <p:nvPr/>
        </p:nvSpPr>
        <p:spPr>
          <a:xfrm>
            <a:off x="4343399" y="685419"/>
            <a:ext cx="9601199" cy="14073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500" b="1" dirty="0">
                <a:solidFill>
                  <a:srgbClr val="C851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NỘI DUNG BÀI HỌC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7133252" y="4761207"/>
            <a:ext cx="4021567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>
                <a:solidFill>
                  <a:srgbClr val="14AD64">
                    <a:lumMod val="50000"/>
                  </a:srgbClr>
                </a:solidFill>
                <a:ea typeface="+mn-ea"/>
                <a:cs typeface="+mn-cs"/>
              </a:rPr>
              <a:t>2</a:t>
            </a: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. </a:t>
            </a:r>
          </a:p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Chăm</a:t>
            </a:r>
            <a:r>
              <a:rPr kumimoji="0" lang="en-US" sz="4800" b="0" i="0" u="none" strike="noStrike" kern="0" cap="none" spc="0" normalizeH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800" b="0" i="0" u="none" strike="noStrike" kern="0" cap="none" spc="0" normalizeH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sóc</a:t>
            </a:r>
            <a:endParaRPr lang="en-US" sz="4800" dirty="0">
              <a:solidFill>
                <a:srgbClr val="14AD64">
                  <a:lumMod val="50000"/>
                </a:srgbClr>
              </a:solidFill>
              <a:ea typeface="+mn-ea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 err="1">
                <a:solidFill>
                  <a:srgbClr val="14AD64">
                    <a:lumMod val="50000"/>
                  </a:srgbClr>
                </a:solidFill>
                <a:ea typeface="+mn-ea"/>
                <a:cs typeface="+mn-cs"/>
              </a:rPr>
              <a:t>vật</a:t>
            </a:r>
            <a:r>
              <a:rPr lang="en-US" sz="4800" dirty="0">
                <a:solidFill>
                  <a:srgbClr val="14AD64">
                    <a:lumMod val="50000"/>
                  </a:srgbClr>
                </a:solidFill>
                <a:ea typeface="+mn-ea"/>
                <a:cs typeface="+mn-cs"/>
              </a:rPr>
              <a:t> </a:t>
            </a:r>
            <a:r>
              <a:rPr lang="en-US" sz="4800" dirty="0" err="1">
                <a:solidFill>
                  <a:srgbClr val="14AD64">
                    <a:lumMod val="50000"/>
                  </a:srgbClr>
                </a:solidFill>
                <a:ea typeface="+mn-ea"/>
                <a:cs typeface="+mn-cs"/>
              </a:rPr>
              <a:t>nuôi</a:t>
            </a:r>
            <a:endParaRPr lang="en-US" sz="4800" dirty="0">
              <a:solidFill>
                <a:srgbClr val="14AD64">
                  <a:lumMod val="50000"/>
                </a:srgbClr>
              </a:solidFill>
              <a:ea typeface="+mn-ea"/>
              <a:cs typeface="+mn-cs"/>
            </a:endParaRPr>
          </a:p>
        </p:txBody>
      </p:sp>
      <p:sp>
        <p:nvSpPr>
          <p:cNvPr id="163" name="Rectangle 162"/>
          <p:cNvSpPr/>
          <p:nvPr/>
        </p:nvSpPr>
        <p:spPr>
          <a:xfrm>
            <a:off x="12508795" y="4761207"/>
            <a:ext cx="435035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>
                <a:solidFill>
                  <a:srgbClr val="14AD64">
                    <a:lumMod val="50000"/>
                  </a:srgbClr>
                </a:solidFill>
                <a:ea typeface="+mn-ea"/>
                <a:cs typeface="+mn-cs"/>
              </a:rPr>
              <a:t>3</a:t>
            </a: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. </a:t>
            </a:r>
            <a:endParaRPr lang="en-US" sz="4800" dirty="0">
              <a:solidFill>
                <a:srgbClr val="14AD64">
                  <a:lumMod val="50000"/>
                </a:srgbClr>
              </a:solidFill>
              <a:ea typeface="+mn-ea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Thực</a:t>
            </a:r>
            <a:r>
              <a:rPr kumimoji="0" lang="en-US" sz="4800" b="0" i="0" u="none" strike="noStrike" kern="0" cap="none" spc="0" normalizeH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800" b="0" i="0" u="none" strike="noStrike" kern="0" cap="none" spc="0" normalizeH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hiện</a:t>
            </a:r>
            <a:r>
              <a:rPr kumimoji="0" lang="en-US" sz="4800" b="0" i="0" u="none" strike="noStrike" kern="0" cap="none" spc="0" normalizeH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800" b="0" i="0" u="none" strike="noStrike" kern="0" cap="none" spc="0" normalizeH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chăm</a:t>
            </a:r>
            <a:r>
              <a:rPr kumimoji="0" lang="en-US" sz="4800" b="0" i="0" u="none" strike="noStrike" kern="0" cap="none" spc="0" normalizeH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800" b="0" i="0" u="none" strike="noStrike" kern="0" cap="none" spc="0" normalizeH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sóc</a:t>
            </a:r>
            <a:r>
              <a:rPr kumimoji="0" lang="en-US" sz="4800" b="0" i="0" u="none" strike="noStrike" kern="0" cap="none" spc="0" normalizeH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800" b="0" i="0" u="none" strike="noStrike" kern="0" cap="none" spc="0" normalizeH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cây</a:t>
            </a:r>
            <a:r>
              <a:rPr kumimoji="0" lang="en-US" sz="4800" b="0" i="0" u="none" strike="noStrike" kern="0" cap="none" spc="0" normalizeH="0" noProof="0" dirty="0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4800" b="0" i="0" u="none" strike="noStrike" kern="0" cap="none" spc="0" normalizeH="0" noProof="0" dirty="0" err="1">
                <a:ln>
                  <a:noFill/>
                </a:ln>
                <a:solidFill>
                  <a:srgbClr val="14AD64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t>trồng</a:t>
            </a:r>
            <a:r>
              <a:rPr lang="en-US" sz="4800" dirty="0">
                <a:solidFill>
                  <a:srgbClr val="14AD64">
                    <a:lumMod val="50000"/>
                  </a:srgbClr>
                </a:solidFill>
                <a:ea typeface="+mn-ea"/>
                <a:cs typeface="+mn-cs"/>
              </a:rPr>
              <a:t>, </a:t>
            </a:r>
            <a:r>
              <a:rPr lang="en-US" sz="4800" dirty="0" err="1">
                <a:solidFill>
                  <a:srgbClr val="14AD64">
                    <a:lumMod val="50000"/>
                  </a:srgbClr>
                </a:solidFill>
                <a:ea typeface="+mn-ea"/>
                <a:cs typeface="+mn-cs"/>
              </a:rPr>
              <a:t>vật</a:t>
            </a:r>
            <a:r>
              <a:rPr lang="en-US" sz="4800" dirty="0">
                <a:solidFill>
                  <a:srgbClr val="14AD64">
                    <a:lumMod val="50000"/>
                  </a:srgbClr>
                </a:solidFill>
                <a:ea typeface="+mn-ea"/>
                <a:cs typeface="+mn-cs"/>
              </a:rPr>
              <a:t> </a:t>
            </a:r>
            <a:r>
              <a:rPr lang="en-US" sz="4800" dirty="0" err="1">
                <a:solidFill>
                  <a:srgbClr val="14AD64">
                    <a:lumMod val="50000"/>
                  </a:srgbClr>
                </a:solidFill>
                <a:ea typeface="+mn-ea"/>
                <a:cs typeface="+mn-cs"/>
              </a:rPr>
              <a:t>nuôi</a:t>
            </a:r>
            <a:endParaRPr kumimoji="0" lang="en-US" sz="4800" b="0" i="0" u="none" strike="noStrike" kern="0" cap="none" spc="0" normalizeH="0" baseline="0" noProof="0" dirty="0">
              <a:ln>
                <a:noFill/>
              </a:ln>
              <a:solidFill>
                <a:srgbClr val="14AD64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2" grpId="0" animBg="1"/>
      <p:bldP spid="2313" grpId="0" animBg="1"/>
      <p:bldP spid="2314" grpId="0" animBg="1"/>
      <p:bldP spid="8" grpId="0"/>
      <p:bldP spid="162" grpId="0"/>
      <p:bldP spid="16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4" name="Google Shape;1554;p40"/>
          <p:cNvSpPr txBox="1">
            <a:spLocks noGrp="1"/>
          </p:cNvSpPr>
          <p:nvPr>
            <p:ph type="title" idx="2"/>
          </p:nvPr>
        </p:nvSpPr>
        <p:spPr>
          <a:xfrm>
            <a:off x="2461559" y="3646609"/>
            <a:ext cx="2941200" cy="274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" dirty="0">
                <a:latin typeface="+mj-lt"/>
              </a:rPr>
              <a:t>01</a:t>
            </a:r>
            <a:endParaRPr dirty="0">
              <a:latin typeface="+mj-lt"/>
            </a:endParaRPr>
          </a:p>
        </p:txBody>
      </p:sp>
      <p:grpSp>
        <p:nvGrpSpPr>
          <p:cNvPr id="1555" name="Google Shape;1555;p40"/>
          <p:cNvGrpSpPr/>
          <p:nvPr/>
        </p:nvGrpSpPr>
        <p:grpSpPr>
          <a:xfrm>
            <a:off x="5013953" y="1327616"/>
            <a:ext cx="1174258" cy="1214472"/>
            <a:chOff x="1647851" y="5294120"/>
            <a:chExt cx="587129" cy="607236"/>
          </a:xfrm>
        </p:grpSpPr>
        <p:sp>
          <p:nvSpPr>
            <p:cNvPr id="1556" name="Google Shape;1556;p40"/>
            <p:cNvSpPr/>
            <p:nvPr/>
          </p:nvSpPr>
          <p:spPr>
            <a:xfrm>
              <a:off x="1677305" y="5322707"/>
              <a:ext cx="526808" cy="546346"/>
            </a:xfrm>
            <a:custGeom>
              <a:avLst/>
              <a:gdLst/>
              <a:ahLst/>
              <a:cxnLst/>
              <a:rect l="l" t="t" r="r" b="b"/>
              <a:pathLst>
                <a:path w="12323" h="12786" extrusionOk="0">
                  <a:moveTo>
                    <a:pt x="5297" y="0"/>
                  </a:moveTo>
                  <a:cubicBezTo>
                    <a:pt x="5290" y="34"/>
                    <a:pt x="5285" y="62"/>
                    <a:pt x="5287" y="85"/>
                  </a:cubicBezTo>
                  <a:cubicBezTo>
                    <a:pt x="5127" y="1404"/>
                    <a:pt x="5031" y="2716"/>
                    <a:pt x="4878" y="4034"/>
                  </a:cubicBezTo>
                  <a:cubicBezTo>
                    <a:pt x="4868" y="4192"/>
                    <a:pt x="4858" y="4353"/>
                    <a:pt x="4843" y="4511"/>
                  </a:cubicBezTo>
                  <a:cubicBezTo>
                    <a:pt x="4843" y="4514"/>
                    <a:pt x="4842" y="4517"/>
                    <a:pt x="4842" y="4519"/>
                  </a:cubicBezTo>
                  <a:cubicBezTo>
                    <a:pt x="4842" y="4524"/>
                    <a:pt x="4842" y="4529"/>
                    <a:pt x="4841" y="4533"/>
                  </a:cubicBezTo>
                  <a:cubicBezTo>
                    <a:pt x="4833" y="4590"/>
                    <a:pt x="4825" y="4648"/>
                    <a:pt x="4818" y="4705"/>
                  </a:cubicBezTo>
                  <a:cubicBezTo>
                    <a:pt x="4818" y="4709"/>
                    <a:pt x="4817" y="4714"/>
                    <a:pt x="4816" y="4717"/>
                  </a:cubicBezTo>
                  <a:cubicBezTo>
                    <a:pt x="4775" y="4685"/>
                    <a:pt x="4732" y="4653"/>
                    <a:pt x="4689" y="4622"/>
                  </a:cubicBezTo>
                  <a:cubicBezTo>
                    <a:pt x="4675" y="4612"/>
                    <a:pt x="4662" y="4603"/>
                    <a:pt x="4648" y="4594"/>
                  </a:cubicBezTo>
                  <a:cubicBezTo>
                    <a:pt x="4633" y="4584"/>
                    <a:pt x="4619" y="4573"/>
                    <a:pt x="4604" y="4564"/>
                  </a:cubicBezTo>
                  <a:cubicBezTo>
                    <a:pt x="3505" y="3698"/>
                    <a:pt x="2386" y="2851"/>
                    <a:pt x="1335" y="1933"/>
                  </a:cubicBezTo>
                  <a:lnTo>
                    <a:pt x="1335" y="1933"/>
                  </a:lnTo>
                  <a:cubicBezTo>
                    <a:pt x="1376" y="2026"/>
                    <a:pt x="1414" y="2108"/>
                    <a:pt x="1443" y="2144"/>
                  </a:cubicBezTo>
                  <a:cubicBezTo>
                    <a:pt x="1969" y="3159"/>
                    <a:pt x="2604" y="4138"/>
                    <a:pt x="3202" y="5104"/>
                  </a:cubicBezTo>
                  <a:cubicBezTo>
                    <a:pt x="3262" y="5196"/>
                    <a:pt x="3323" y="5289"/>
                    <a:pt x="3384" y="5382"/>
                  </a:cubicBezTo>
                  <a:cubicBezTo>
                    <a:pt x="3404" y="5418"/>
                    <a:pt x="3429" y="5455"/>
                    <a:pt x="3451" y="5489"/>
                  </a:cubicBezTo>
                  <a:cubicBezTo>
                    <a:pt x="3467" y="5514"/>
                    <a:pt x="3483" y="5538"/>
                    <a:pt x="3500" y="5561"/>
                  </a:cubicBezTo>
                  <a:cubicBezTo>
                    <a:pt x="3512" y="5578"/>
                    <a:pt x="3525" y="5597"/>
                    <a:pt x="3537" y="5614"/>
                  </a:cubicBezTo>
                  <a:cubicBezTo>
                    <a:pt x="3539" y="5617"/>
                    <a:pt x="3541" y="5621"/>
                    <a:pt x="3543" y="5624"/>
                  </a:cubicBezTo>
                  <a:lnTo>
                    <a:pt x="3544" y="5624"/>
                  </a:lnTo>
                  <a:cubicBezTo>
                    <a:pt x="3568" y="5660"/>
                    <a:pt x="3594" y="5696"/>
                    <a:pt x="3619" y="5732"/>
                  </a:cubicBezTo>
                  <a:cubicBezTo>
                    <a:pt x="3618" y="5732"/>
                    <a:pt x="3616" y="5732"/>
                    <a:pt x="3615" y="5733"/>
                  </a:cubicBezTo>
                  <a:cubicBezTo>
                    <a:pt x="3616" y="5733"/>
                    <a:pt x="3616" y="5734"/>
                    <a:pt x="3616" y="5735"/>
                  </a:cubicBezTo>
                  <a:cubicBezTo>
                    <a:pt x="3587" y="5740"/>
                    <a:pt x="3558" y="5744"/>
                    <a:pt x="3528" y="5750"/>
                  </a:cubicBezTo>
                  <a:cubicBezTo>
                    <a:pt x="3491" y="5757"/>
                    <a:pt x="3454" y="5764"/>
                    <a:pt x="3416" y="5772"/>
                  </a:cubicBezTo>
                  <a:cubicBezTo>
                    <a:pt x="3396" y="5776"/>
                    <a:pt x="3375" y="5780"/>
                    <a:pt x="3356" y="5785"/>
                  </a:cubicBezTo>
                  <a:cubicBezTo>
                    <a:pt x="2321" y="6000"/>
                    <a:pt x="1301" y="6271"/>
                    <a:pt x="275" y="6518"/>
                  </a:cubicBezTo>
                  <a:cubicBezTo>
                    <a:pt x="184" y="6539"/>
                    <a:pt x="92" y="6559"/>
                    <a:pt x="1" y="6582"/>
                  </a:cubicBezTo>
                  <a:cubicBezTo>
                    <a:pt x="518" y="6716"/>
                    <a:pt x="1038" y="6859"/>
                    <a:pt x="1564" y="6948"/>
                  </a:cubicBezTo>
                  <a:cubicBezTo>
                    <a:pt x="2120" y="7108"/>
                    <a:pt x="2666" y="7280"/>
                    <a:pt x="3229" y="7406"/>
                  </a:cubicBezTo>
                  <a:cubicBezTo>
                    <a:pt x="3231" y="7406"/>
                    <a:pt x="3234" y="7407"/>
                    <a:pt x="3237" y="7407"/>
                  </a:cubicBezTo>
                  <a:cubicBezTo>
                    <a:pt x="3238" y="7408"/>
                    <a:pt x="3239" y="7408"/>
                    <a:pt x="3241" y="7408"/>
                  </a:cubicBezTo>
                  <a:cubicBezTo>
                    <a:pt x="3271" y="7415"/>
                    <a:pt x="3302" y="7422"/>
                    <a:pt x="3332" y="7427"/>
                  </a:cubicBezTo>
                  <a:cubicBezTo>
                    <a:pt x="3333" y="7426"/>
                    <a:pt x="3333" y="7426"/>
                    <a:pt x="3333" y="7425"/>
                  </a:cubicBezTo>
                  <a:cubicBezTo>
                    <a:pt x="3367" y="7433"/>
                    <a:pt x="3400" y="7440"/>
                    <a:pt x="3435" y="7448"/>
                  </a:cubicBezTo>
                  <a:cubicBezTo>
                    <a:pt x="3436" y="7448"/>
                    <a:pt x="3437" y="7449"/>
                    <a:pt x="3438" y="7449"/>
                  </a:cubicBezTo>
                  <a:cubicBezTo>
                    <a:pt x="3446" y="7451"/>
                    <a:pt x="3453" y="7452"/>
                    <a:pt x="3461" y="7455"/>
                  </a:cubicBezTo>
                  <a:cubicBezTo>
                    <a:pt x="3480" y="7461"/>
                    <a:pt x="3501" y="7465"/>
                    <a:pt x="3520" y="7470"/>
                  </a:cubicBezTo>
                  <a:lnTo>
                    <a:pt x="3521" y="7470"/>
                  </a:lnTo>
                  <a:cubicBezTo>
                    <a:pt x="3515" y="7480"/>
                    <a:pt x="3508" y="7490"/>
                    <a:pt x="3501" y="7501"/>
                  </a:cubicBezTo>
                  <a:cubicBezTo>
                    <a:pt x="3479" y="7534"/>
                    <a:pt x="3456" y="7566"/>
                    <a:pt x="3435" y="7599"/>
                  </a:cubicBezTo>
                  <a:cubicBezTo>
                    <a:pt x="3428" y="7610"/>
                    <a:pt x="3421" y="7621"/>
                    <a:pt x="3414" y="7631"/>
                  </a:cubicBezTo>
                  <a:cubicBezTo>
                    <a:pt x="3398" y="7656"/>
                    <a:pt x="3382" y="7681"/>
                    <a:pt x="3367" y="7707"/>
                  </a:cubicBezTo>
                  <a:cubicBezTo>
                    <a:pt x="3357" y="7727"/>
                    <a:pt x="3347" y="7748"/>
                    <a:pt x="3335" y="7768"/>
                  </a:cubicBezTo>
                  <a:cubicBezTo>
                    <a:pt x="3333" y="7772"/>
                    <a:pt x="3331" y="7777"/>
                    <a:pt x="3327" y="7782"/>
                  </a:cubicBezTo>
                  <a:cubicBezTo>
                    <a:pt x="3325" y="7784"/>
                    <a:pt x="3324" y="7788"/>
                    <a:pt x="3323" y="7790"/>
                  </a:cubicBezTo>
                  <a:cubicBezTo>
                    <a:pt x="2727" y="8755"/>
                    <a:pt x="2097" y="9691"/>
                    <a:pt x="1451" y="10623"/>
                  </a:cubicBezTo>
                  <a:cubicBezTo>
                    <a:pt x="1414" y="10679"/>
                    <a:pt x="1374" y="10733"/>
                    <a:pt x="1334" y="10787"/>
                  </a:cubicBezTo>
                  <a:cubicBezTo>
                    <a:pt x="1726" y="10558"/>
                    <a:pt x="2107" y="10310"/>
                    <a:pt x="2509" y="10100"/>
                  </a:cubicBezTo>
                  <a:cubicBezTo>
                    <a:pt x="3181" y="9751"/>
                    <a:pt x="3881" y="9458"/>
                    <a:pt x="4563" y="9131"/>
                  </a:cubicBezTo>
                  <a:cubicBezTo>
                    <a:pt x="4673" y="9080"/>
                    <a:pt x="4785" y="9035"/>
                    <a:pt x="4897" y="8990"/>
                  </a:cubicBezTo>
                  <a:cubicBezTo>
                    <a:pt x="4914" y="8987"/>
                    <a:pt x="4930" y="8981"/>
                    <a:pt x="4947" y="8974"/>
                  </a:cubicBezTo>
                  <a:lnTo>
                    <a:pt x="4947" y="8973"/>
                  </a:lnTo>
                  <a:cubicBezTo>
                    <a:pt x="4955" y="8971"/>
                    <a:pt x="4963" y="8968"/>
                    <a:pt x="4973" y="8964"/>
                  </a:cubicBezTo>
                  <a:cubicBezTo>
                    <a:pt x="4998" y="8954"/>
                    <a:pt x="5023" y="8944"/>
                    <a:pt x="5047" y="8933"/>
                  </a:cubicBezTo>
                  <a:cubicBezTo>
                    <a:pt x="5071" y="8922"/>
                    <a:pt x="5095" y="8910"/>
                    <a:pt x="5119" y="8899"/>
                  </a:cubicBezTo>
                  <a:lnTo>
                    <a:pt x="5121" y="8899"/>
                  </a:lnTo>
                  <a:cubicBezTo>
                    <a:pt x="5121" y="8899"/>
                    <a:pt x="5121" y="8899"/>
                    <a:pt x="5121" y="8900"/>
                  </a:cubicBezTo>
                  <a:cubicBezTo>
                    <a:pt x="5125" y="8908"/>
                    <a:pt x="5127" y="8916"/>
                    <a:pt x="5129" y="8924"/>
                  </a:cubicBezTo>
                  <a:cubicBezTo>
                    <a:pt x="5134" y="8938"/>
                    <a:pt x="5138" y="8954"/>
                    <a:pt x="5143" y="8968"/>
                  </a:cubicBezTo>
                  <a:cubicBezTo>
                    <a:pt x="5154" y="9001"/>
                    <a:pt x="5166" y="9033"/>
                    <a:pt x="5176" y="9066"/>
                  </a:cubicBezTo>
                  <a:cubicBezTo>
                    <a:pt x="5177" y="9069"/>
                    <a:pt x="5178" y="9073"/>
                    <a:pt x="5180" y="9075"/>
                  </a:cubicBezTo>
                  <a:cubicBezTo>
                    <a:pt x="5178" y="9075"/>
                    <a:pt x="5178" y="9076"/>
                    <a:pt x="5177" y="9076"/>
                  </a:cubicBezTo>
                  <a:cubicBezTo>
                    <a:pt x="5252" y="9319"/>
                    <a:pt x="5317" y="9564"/>
                    <a:pt x="5384" y="9805"/>
                  </a:cubicBezTo>
                  <a:cubicBezTo>
                    <a:pt x="5746" y="10803"/>
                    <a:pt x="6047" y="11825"/>
                    <a:pt x="6504" y="12786"/>
                  </a:cubicBezTo>
                  <a:cubicBezTo>
                    <a:pt x="6445" y="12025"/>
                    <a:pt x="6508" y="11260"/>
                    <a:pt x="6520" y="10499"/>
                  </a:cubicBezTo>
                  <a:cubicBezTo>
                    <a:pt x="6486" y="9783"/>
                    <a:pt x="6480" y="9065"/>
                    <a:pt x="6493" y="8348"/>
                  </a:cubicBezTo>
                  <a:cubicBezTo>
                    <a:pt x="6494" y="8339"/>
                    <a:pt x="6496" y="8330"/>
                    <a:pt x="6497" y="8320"/>
                  </a:cubicBezTo>
                  <a:cubicBezTo>
                    <a:pt x="6499" y="8296"/>
                    <a:pt x="6501" y="8272"/>
                    <a:pt x="6504" y="8249"/>
                  </a:cubicBezTo>
                  <a:cubicBezTo>
                    <a:pt x="6508" y="8213"/>
                    <a:pt x="6511" y="8177"/>
                    <a:pt x="6514" y="8141"/>
                  </a:cubicBezTo>
                  <a:cubicBezTo>
                    <a:pt x="6515" y="8139"/>
                    <a:pt x="6514" y="8136"/>
                    <a:pt x="6514" y="8134"/>
                  </a:cubicBezTo>
                  <a:cubicBezTo>
                    <a:pt x="6517" y="8099"/>
                    <a:pt x="6520" y="8064"/>
                    <a:pt x="6522" y="8030"/>
                  </a:cubicBezTo>
                  <a:cubicBezTo>
                    <a:pt x="6560" y="8064"/>
                    <a:pt x="6600" y="8097"/>
                    <a:pt x="6637" y="8131"/>
                  </a:cubicBezTo>
                  <a:cubicBezTo>
                    <a:pt x="6652" y="8142"/>
                    <a:pt x="6667" y="8155"/>
                    <a:pt x="6682" y="8167"/>
                  </a:cubicBezTo>
                  <a:cubicBezTo>
                    <a:pt x="6704" y="8185"/>
                    <a:pt x="6727" y="8205"/>
                    <a:pt x="6749" y="8223"/>
                  </a:cubicBezTo>
                  <a:cubicBezTo>
                    <a:pt x="7053" y="8510"/>
                    <a:pt x="7342" y="8818"/>
                    <a:pt x="7639" y="9096"/>
                  </a:cubicBezTo>
                  <a:cubicBezTo>
                    <a:pt x="8402" y="9815"/>
                    <a:pt x="9160" y="10548"/>
                    <a:pt x="9931" y="11253"/>
                  </a:cubicBezTo>
                  <a:cubicBezTo>
                    <a:pt x="9395" y="10117"/>
                    <a:pt x="8823" y="9000"/>
                    <a:pt x="8374" y="7824"/>
                  </a:cubicBezTo>
                  <a:cubicBezTo>
                    <a:pt x="8283" y="7618"/>
                    <a:pt x="8188" y="7416"/>
                    <a:pt x="8090" y="7215"/>
                  </a:cubicBezTo>
                  <a:cubicBezTo>
                    <a:pt x="8088" y="7216"/>
                    <a:pt x="8088" y="7216"/>
                    <a:pt x="8088" y="7216"/>
                  </a:cubicBezTo>
                  <a:cubicBezTo>
                    <a:pt x="8080" y="7200"/>
                    <a:pt x="8072" y="7185"/>
                    <a:pt x="8066" y="7169"/>
                  </a:cubicBezTo>
                  <a:cubicBezTo>
                    <a:pt x="8064" y="7167"/>
                    <a:pt x="8063" y="7164"/>
                    <a:pt x="8062" y="7162"/>
                  </a:cubicBezTo>
                  <a:cubicBezTo>
                    <a:pt x="8052" y="7138"/>
                    <a:pt x="8040" y="7115"/>
                    <a:pt x="8030" y="7091"/>
                  </a:cubicBezTo>
                  <a:cubicBezTo>
                    <a:pt x="8022" y="7073"/>
                    <a:pt x="8014" y="7056"/>
                    <a:pt x="8006" y="7039"/>
                  </a:cubicBezTo>
                  <a:cubicBezTo>
                    <a:pt x="8006" y="7037"/>
                    <a:pt x="8006" y="7036"/>
                    <a:pt x="8005" y="7035"/>
                  </a:cubicBezTo>
                  <a:lnTo>
                    <a:pt x="8006" y="7035"/>
                  </a:lnTo>
                  <a:cubicBezTo>
                    <a:pt x="8023" y="7032"/>
                    <a:pt x="8040" y="7027"/>
                    <a:pt x="8056" y="7023"/>
                  </a:cubicBezTo>
                  <a:cubicBezTo>
                    <a:pt x="8076" y="7018"/>
                    <a:pt x="8095" y="7013"/>
                    <a:pt x="8114" y="7008"/>
                  </a:cubicBezTo>
                  <a:cubicBezTo>
                    <a:pt x="8127" y="7004"/>
                    <a:pt x="8140" y="7001"/>
                    <a:pt x="8154" y="6996"/>
                  </a:cubicBezTo>
                  <a:cubicBezTo>
                    <a:pt x="8165" y="6993"/>
                    <a:pt x="8177" y="6989"/>
                    <a:pt x="8188" y="6985"/>
                  </a:cubicBezTo>
                  <a:cubicBezTo>
                    <a:pt x="8197" y="6981"/>
                    <a:pt x="8206" y="6978"/>
                    <a:pt x="8214" y="6976"/>
                  </a:cubicBezTo>
                  <a:cubicBezTo>
                    <a:pt x="9577" y="6570"/>
                    <a:pt x="10970" y="6262"/>
                    <a:pt x="12323" y="5831"/>
                  </a:cubicBezTo>
                  <a:cubicBezTo>
                    <a:pt x="10906" y="5724"/>
                    <a:pt x="9484" y="5730"/>
                    <a:pt x="8066" y="5661"/>
                  </a:cubicBezTo>
                  <a:cubicBezTo>
                    <a:pt x="8064" y="5662"/>
                    <a:pt x="8064" y="5662"/>
                    <a:pt x="8064" y="5663"/>
                  </a:cubicBezTo>
                  <a:cubicBezTo>
                    <a:pt x="8004" y="5660"/>
                    <a:pt x="7942" y="5655"/>
                    <a:pt x="7882" y="5653"/>
                  </a:cubicBezTo>
                  <a:lnTo>
                    <a:pt x="7879" y="5653"/>
                  </a:lnTo>
                  <a:cubicBezTo>
                    <a:pt x="7877" y="5652"/>
                    <a:pt x="7876" y="5652"/>
                    <a:pt x="7872" y="5652"/>
                  </a:cubicBezTo>
                  <a:lnTo>
                    <a:pt x="7872" y="5653"/>
                  </a:lnTo>
                  <a:cubicBezTo>
                    <a:pt x="7863" y="5652"/>
                    <a:pt x="7855" y="5650"/>
                    <a:pt x="7846" y="5650"/>
                  </a:cubicBezTo>
                  <a:cubicBezTo>
                    <a:pt x="7868" y="5590"/>
                    <a:pt x="7890" y="5527"/>
                    <a:pt x="7910" y="5466"/>
                  </a:cubicBezTo>
                  <a:cubicBezTo>
                    <a:pt x="7912" y="5455"/>
                    <a:pt x="7917" y="5445"/>
                    <a:pt x="7920" y="5433"/>
                  </a:cubicBezTo>
                  <a:cubicBezTo>
                    <a:pt x="7932" y="5398"/>
                    <a:pt x="7942" y="5361"/>
                    <a:pt x="7952" y="5324"/>
                  </a:cubicBezTo>
                  <a:cubicBezTo>
                    <a:pt x="7960" y="5294"/>
                    <a:pt x="7971" y="5264"/>
                    <a:pt x="7978" y="5232"/>
                  </a:cubicBezTo>
                  <a:cubicBezTo>
                    <a:pt x="8437" y="3863"/>
                    <a:pt x="8991" y="2585"/>
                    <a:pt x="9636" y="1258"/>
                  </a:cubicBezTo>
                  <a:lnTo>
                    <a:pt x="9636" y="1258"/>
                  </a:lnTo>
                  <a:cubicBezTo>
                    <a:pt x="8986" y="2085"/>
                    <a:pt x="8223" y="2809"/>
                    <a:pt x="7485" y="3554"/>
                  </a:cubicBezTo>
                  <a:cubicBezTo>
                    <a:pt x="7241" y="3849"/>
                    <a:pt x="6970" y="4118"/>
                    <a:pt x="6700" y="4388"/>
                  </a:cubicBezTo>
                  <a:cubicBezTo>
                    <a:pt x="6690" y="4396"/>
                    <a:pt x="6681" y="4405"/>
                    <a:pt x="6672" y="4413"/>
                  </a:cubicBezTo>
                  <a:cubicBezTo>
                    <a:pt x="6641" y="4443"/>
                    <a:pt x="6611" y="4473"/>
                    <a:pt x="6581" y="4502"/>
                  </a:cubicBezTo>
                  <a:cubicBezTo>
                    <a:pt x="6563" y="4521"/>
                    <a:pt x="6546" y="4538"/>
                    <a:pt x="6529" y="4556"/>
                  </a:cubicBezTo>
                  <a:cubicBezTo>
                    <a:pt x="6517" y="4506"/>
                    <a:pt x="6505" y="4457"/>
                    <a:pt x="6492" y="4409"/>
                  </a:cubicBezTo>
                  <a:cubicBezTo>
                    <a:pt x="6480" y="4359"/>
                    <a:pt x="6466" y="4311"/>
                    <a:pt x="6452" y="4262"/>
                  </a:cubicBezTo>
                  <a:cubicBezTo>
                    <a:pt x="6145" y="2821"/>
                    <a:pt x="5648" y="1424"/>
                    <a:pt x="5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7" name="Google Shape;1557;p40"/>
            <p:cNvSpPr/>
            <p:nvPr/>
          </p:nvSpPr>
          <p:spPr>
            <a:xfrm>
              <a:off x="1727195" y="5559132"/>
              <a:ext cx="345078" cy="222367"/>
            </a:xfrm>
            <a:custGeom>
              <a:avLst/>
              <a:gdLst/>
              <a:ahLst/>
              <a:cxnLst/>
              <a:rect l="l" t="t" r="r" b="b"/>
              <a:pathLst>
                <a:path w="8072" h="5204" extrusionOk="0">
                  <a:moveTo>
                    <a:pt x="2303" y="1"/>
                  </a:moveTo>
                  <a:cubicBezTo>
                    <a:pt x="2279" y="1"/>
                    <a:pt x="2254" y="11"/>
                    <a:pt x="2229" y="40"/>
                  </a:cubicBezTo>
                  <a:cubicBezTo>
                    <a:pt x="2197" y="84"/>
                    <a:pt x="2214" y="141"/>
                    <a:pt x="2253" y="175"/>
                  </a:cubicBezTo>
                  <a:cubicBezTo>
                    <a:pt x="1731" y="337"/>
                    <a:pt x="1195" y="454"/>
                    <a:pt x="663" y="577"/>
                  </a:cubicBezTo>
                  <a:cubicBezTo>
                    <a:pt x="572" y="622"/>
                    <a:pt x="301" y="625"/>
                    <a:pt x="190" y="702"/>
                  </a:cubicBezTo>
                  <a:cubicBezTo>
                    <a:pt x="176" y="665"/>
                    <a:pt x="140" y="642"/>
                    <a:pt x="102" y="642"/>
                  </a:cubicBezTo>
                  <a:cubicBezTo>
                    <a:pt x="94" y="642"/>
                    <a:pt x="87" y="643"/>
                    <a:pt x="79" y="645"/>
                  </a:cubicBezTo>
                  <a:cubicBezTo>
                    <a:pt x="31" y="658"/>
                    <a:pt x="0" y="711"/>
                    <a:pt x="13" y="759"/>
                  </a:cubicBezTo>
                  <a:cubicBezTo>
                    <a:pt x="50" y="994"/>
                    <a:pt x="69" y="1238"/>
                    <a:pt x="165" y="1462"/>
                  </a:cubicBezTo>
                  <a:cubicBezTo>
                    <a:pt x="184" y="1495"/>
                    <a:pt x="212" y="1509"/>
                    <a:pt x="240" y="1509"/>
                  </a:cubicBezTo>
                  <a:cubicBezTo>
                    <a:pt x="276" y="1509"/>
                    <a:pt x="312" y="1488"/>
                    <a:pt x="329" y="1456"/>
                  </a:cubicBezTo>
                  <a:cubicBezTo>
                    <a:pt x="621" y="1604"/>
                    <a:pt x="986" y="1656"/>
                    <a:pt x="1302" y="1725"/>
                  </a:cubicBezTo>
                  <a:cubicBezTo>
                    <a:pt x="1632" y="1761"/>
                    <a:pt x="1930" y="1929"/>
                    <a:pt x="2253" y="1998"/>
                  </a:cubicBezTo>
                  <a:cubicBezTo>
                    <a:pt x="1893" y="2445"/>
                    <a:pt x="1603" y="2941"/>
                    <a:pt x="1294" y="3421"/>
                  </a:cubicBezTo>
                  <a:cubicBezTo>
                    <a:pt x="1275" y="3453"/>
                    <a:pt x="1240" y="3493"/>
                    <a:pt x="1209" y="3538"/>
                  </a:cubicBezTo>
                  <a:cubicBezTo>
                    <a:pt x="1195" y="3532"/>
                    <a:pt x="1181" y="3529"/>
                    <a:pt x="1168" y="3529"/>
                  </a:cubicBezTo>
                  <a:cubicBezTo>
                    <a:pt x="1117" y="3529"/>
                    <a:pt x="1073" y="3571"/>
                    <a:pt x="1090" y="3658"/>
                  </a:cubicBezTo>
                  <a:cubicBezTo>
                    <a:pt x="1149" y="3794"/>
                    <a:pt x="1234" y="3914"/>
                    <a:pt x="1341" y="4022"/>
                  </a:cubicBezTo>
                  <a:cubicBezTo>
                    <a:pt x="1474" y="4193"/>
                    <a:pt x="1667" y="4312"/>
                    <a:pt x="1857" y="4412"/>
                  </a:cubicBezTo>
                  <a:cubicBezTo>
                    <a:pt x="1876" y="4421"/>
                    <a:pt x="1893" y="4424"/>
                    <a:pt x="1908" y="4424"/>
                  </a:cubicBezTo>
                  <a:cubicBezTo>
                    <a:pt x="1984" y="4424"/>
                    <a:pt x="2017" y="4336"/>
                    <a:pt x="1977" y="4274"/>
                  </a:cubicBezTo>
                  <a:cubicBezTo>
                    <a:pt x="2017" y="4256"/>
                    <a:pt x="2056" y="4235"/>
                    <a:pt x="2088" y="4228"/>
                  </a:cubicBezTo>
                  <a:cubicBezTo>
                    <a:pt x="2670" y="3951"/>
                    <a:pt x="3285" y="3744"/>
                    <a:pt x="3854" y="3439"/>
                  </a:cubicBezTo>
                  <a:cubicBezTo>
                    <a:pt x="3859" y="3462"/>
                    <a:pt x="3879" y="3477"/>
                    <a:pt x="3895" y="3492"/>
                  </a:cubicBezTo>
                  <a:cubicBezTo>
                    <a:pt x="4081" y="3794"/>
                    <a:pt x="4062" y="4186"/>
                    <a:pt x="4206" y="4512"/>
                  </a:cubicBezTo>
                  <a:cubicBezTo>
                    <a:pt x="4262" y="4651"/>
                    <a:pt x="4304" y="4853"/>
                    <a:pt x="4406" y="4986"/>
                  </a:cubicBezTo>
                  <a:cubicBezTo>
                    <a:pt x="4358" y="5010"/>
                    <a:pt x="4327" y="5073"/>
                    <a:pt x="4369" y="5126"/>
                  </a:cubicBezTo>
                  <a:cubicBezTo>
                    <a:pt x="4448" y="5204"/>
                    <a:pt x="4575" y="5176"/>
                    <a:pt x="4677" y="5190"/>
                  </a:cubicBezTo>
                  <a:cubicBezTo>
                    <a:pt x="4737" y="5196"/>
                    <a:pt x="4802" y="5204"/>
                    <a:pt x="4866" y="5204"/>
                  </a:cubicBezTo>
                  <a:cubicBezTo>
                    <a:pt x="4885" y="5204"/>
                    <a:pt x="4904" y="5203"/>
                    <a:pt x="4923" y="5201"/>
                  </a:cubicBezTo>
                  <a:cubicBezTo>
                    <a:pt x="4956" y="5194"/>
                    <a:pt x="5010" y="5193"/>
                    <a:pt x="5068" y="5193"/>
                  </a:cubicBezTo>
                  <a:cubicBezTo>
                    <a:pt x="5105" y="5193"/>
                    <a:pt x="5142" y="5192"/>
                    <a:pt x="5180" y="5190"/>
                  </a:cubicBezTo>
                  <a:cubicBezTo>
                    <a:pt x="5311" y="5182"/>
                    <a:pt x="5435" y="5156"/>
                    <a:pt x="5418" y="5047"/>
                  </a:cubicBezTo>
                  <a:cubicBezTo>
                    <a:pt x="5417" y="5042"/>
                    <a:pt x="5414" y="5037"/>
                    <a:pt x="5412" y="5032"/>
                  </a:cubicBezTo>
                  <a:cubicBezTo>
                    <a:pt x="5461" y="4952"/>
                    <a:pt x="5424" y="4803"/>
                    <a:pt x="5435" y="4718"/>
                  </a:cubicBezTo>
                  <a:cubicBezTo>
                    <a:pt x="5408" y="4006"/>
                    <a:pt x="5378" y="3297"/>
                    <a:pt x="5371" y="2582"/>
                  </a:cubicBezTo>
                  <a:lnTo>
                    <a:pt x="5371" y="2582"/>
                  </a:lnTo>
                  <a:cubicBezTo>
                    <a:pt x="5735" y="2961"/>
                    <a:pt x="6187" y="3225"/>
                    <a:pt x="6520" y="3642"/>
                  </a:cubicBezTo>
                  <a:cubicBezTo>
                    <a:pt x="6680" y="3815"/>
                    <a:pt x="6825" y="4005"/>
                    <a:pt x="6979" y="4186"/>
                  </a:cubicBezTo>
                  <a:cubicBezTo>
                    <a:pt x="7021" y="4249"/>
                    <a:pt x="7078" y="4292"/>
                    <a:pt x="7141" y="4307"/>
                  </a:cubicBezTo>
                  <a:cubicBezTo>
                    <a:pt x="7135" y="4331"/>
                    <a:pt x="7146" y="4361"/>
                    <a:pt x="7178" y="4394"/>
                  </a:cubicBezTo>
                  <a:cubicBezTo>
                    <a:pt x="7200" y="4397"/>
                    <a:pt x="7223" y="4398"/>
                    <a:pt x="7246" y="4398"/>
                  </a:cubicBezTo>
                  <a:cubicBezTo>
                    <a:pt x="7511" y="4398"/>
                    <a:pt x="7790" y="4209"/>
                    <a:pt x="8016" y="4085"/>
                  </a:cubicBezTo>
                  <a:cubicBezTo>
                    <a:pt x="8050" y="4069"/>
                    <a:pt x="8072" y="4023"/>
                    <a:pt x="8060" y="3980"/>
                  </a:cubicBezTo>
                  <a:cubicBezTo>
                    <a:pt x="8040" y="3933"/>
                    <a:pt x="8007" y="3915"/>
                    <a:pt x="7970" y="3915"/>
                  </a:cubicBezTo>
                  <a:cubicBezTo>
                    <a:pt x="7968" y="3915"/>
                    <a:pt x="7966" y="3915"/>
                    <a:pt x="7963" y="3915"/>
                  </a:cubicBezTo>
                  <a:cubicBezTo>
                    <a:pt x="7962" y="3911"/>
                    <a:pt x="7962" y="3908"/>
                    <a:pt x="7960" y="3903"/>
                  </a:cubicBezTo>
                  <a:cubicBezTo>
                    <a:pt x="7917" y="3594"/>
                    <a:pt x="7803" y="3301"/>
                    <a:pt x="7617" y="3045"/>
                  </a:cubicBezTo>
                  <a:cubicBezTo>
                    <a:pt x="7385" y="2647"/>
                    <a:pt x="7186" y="2232"/>
                    <a:pt x="7027" y="1796"/>
                  </a:cubicBezTo>
                  <a:cubicBezTo>
                    <a:pt x="7054" y="1737"/>
                    <a:pt x="7035" y="1692"/>
                    <a:pt x="6998" y="1665"/>
                  </a:cubicBezTo>
                  <a:cubicBezTo>
                    <a:pt x="7019" y="1660"/>
                    <a:pt x="7039" y="1655"/>
                    <a:pt x="7060" y="1651"/>
                  </a:cubicBezTo>
                  <a:cubicBezTo>
                    <a:pt x="7109" y="1646"/>
                    <a:pt x="7148" y="1604"/>
                    <a:pt x="7147" y="1555"/>
                  </a:cubicBezTo>
                  <a:cubicBezTo>
                    <a:pt x="7145" y="1491"/>
                    <a:pt x="7094" y="1465"/>
                    <a:pt x="7040" y="1465"/>
                  </a:cubicBezTo>
                  <a:cubicBezTo>
                    <a:pt x="7020" y="1465"/>
                    <a:pt x="6999" y="1469"/>
                    <a:pt x="6980" y="1476"/>
                  </a:cubicBezTo>
                  <a:cubicBezTo>
                    <a:pt x="6558" y="1571"/>
                    <a:pt x="6123" y="1653"/>
                    <a:pt x="5690" y="1653"/>
                  </a:cubicBezTo>
                  <a:cubicBezTo>
                    <a:pt x="5439" y="1653"/>
                    <a:pt x="5188" y="1625"/>
                    <a:pt x="4942" y="1557"/>
                  </a:cubicBezTo>
                  <a:cubicBezTo>
                    <a:pt x="4131" y="1339"/>
                    <a:pt x="3357" y="954"/>
                    <a:pt x="2732" y="391"/>
                  </a:cubicBezTo>
                  <a:cubicBezTo>
                    <a:pt x="2719" y="383"/>
                    <a:pt x="2708" y="374"/>
                    <a:pt x="2696" y="364"/>
                  </a:cubicBezTo>
                  <a:cubicBezTo>
                    <a:pt x="2693" y="361"/>
                    <a:pt x="2690" y="359"/>
                    <a:pt x="2686" y="355"/>
                  </a:cubicBezTo>
                  <a:cubicBezTo>
                    <a:pt x="2640" y="321"/>
                    <a:pt x="2597" y="287"/>
                    <a:pt x="2555" y="248"/>
                  </a:cubicBezTo>
                  <a:cubicBezTo>
                    <a:pt x="2497" y="197"/>
                    <a:pt x="2444" y="143"/>
                    <a:pt x="2390" y="89"/>
                  </a:cubicBezTo>
                  <a:cubicBezTo>
                    <a:pt x="2375" y="72"/>
                    <a:pt x="2359" y="56"/>
                    <a:pt x="2344" y="38"/>
                  </a:cubicBezTo>
                  <a:cubicBezTo>
                    <a:pt x="2343" y="37"/>
                    <a:pt x="2341" y="36"/>
                    <a:pt x="2340" y="34"/>
                  </a:cubicBezTo>
                  <a:cubicBezTo>
                    <a:pt x="2328" y="24"/>
                    <a:pt x="2318" y="12"/>
                    <a:pt x="2306" y="1"/>
                  </a:cubicBezTo>
                  <a:cubicBezTo>
                    <a:pt x="2305" y="1"/>
                    <a:pt x="2304" y="1"/>
                    <a:pt x="23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8" name="Google Shape;1558;p40"/>
            <p:cNvSpPr/>
            <p:nvPr/>
          </p:nvSpPr>
          <p:spPr>
            <a:xfrm>
              <a:off x="1856257" y="5559644"/>
              <a:ext cx="8379" cy="7991"/>
            </a:xfrm>
            <a:custGeom>
              <a:avLst/>
              <a:gdLst/>
              <a:ahLst/>
              <a:cxnLst/>
              <a:rect l="l" t="t" r="r" b="b"/>
              <a:pathLst>
                <a:path w="196" h="187" extrusionOk="0">
                  <a:moveTo>
                    <a:pt x="94" y="0"/>
                  </a:moveTo>
                  <a:cubicBezTo>
                    <a:pt x="92" y="0"/>
                    <a:pt x="91" y="0"/>
                    <a:pt x="89" y="0"/>
                  </a:cubicBezTo>
                  <a:cubicBezTo>
                    <a:pt x="39" y="4"/>
                    <a:pt x="1" y="53"/>
                    <a:pt x="4" y="103"/>
                  </a:cubicBezTo>
                  <a:cubicBezTo>
                    <a:pt x="10" y="152"/>
                    <a:pt x="52" y="187"/>
                    <a:pt x="100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4"/>
                    <a:pt x="195" y="134"/>
                    <a:pt x="192" y="85"/>
                  </a:cubicBezTo>
                  <a:cubicBezTo>
                    <a:pt x="186" y="34"/>
                    <a:pt x="143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9" name="Google Shape;1559;p40"/>
            <p:cNvSpPr/>
            <p:nvPr/>
          </p:nvSpPr>
          <p:spPr>
            <a:xfrm>
              <a:off x="1867158" y="5569600"/>
              <a:ext cx="8422" cy="8033"/>
            </a:xfrm>
            <a:custGeom>
              <a:avLst/>
              <a:gdLst/>
              <a:ahLst/>
              <a:cxnLst/>
              <a:rect l="l" t="t" r="r" b="b"/>
              <a:pathLst>
                <a:path w="197" h="188" extrusionOk="0">
                  <a:moveTo>
                    <a:pt x="96" y="0"/>
                  </a:moveTo>
                  <a:cubicBezTo>
                    <a:pt x="94" y="0"/>
                    <a:pt x="91" y="0"/>
                    <a:pt x="89" y="0"/>
                  </a:cubicBezTo>
                  <a:cubicBezTo>
                    <a:pt x="39" y="4"/>
                    <a:pt x="1" y="53"/>
                    <a:pt x="6" y="103"/>
                  </a:cubicBezTo>
                  <a:cubicBezTo>
                    <a:pt x="10" y="153"/>
                    <a:pt x="53" y="187"/>
                    <a:pt x="101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3"/>
                    <a:pt x="196" y="134"/>
                    <a:pt x="192" y="85"/>
                  </a:cubicBezTo>
                  <a:cubicBezTo>
                    <a:pt x="186" y="35"/>
                    <a:pt x="144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0" name="Google Shape;1560;p40"/>
            <p:cNvSpPr/>
            <p:nvPr/>
          </p:nvSpPr>
          <p:spPr>
            <a:xfrm>
              <a:off x="1869894" y="555699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100" y="0"/>
                  </a:moveTo>
                  <a:cubicBezTo>
                    <a:pt x="98" y="0"/>
                    <a:pt x="97" y="0"/>
                    <a:pt x="95" y="0"/>
                  </a:cubicBezTo>
                  <a:cubicBezTo>
                    <a:pt x="44" y="3"/>
                    <a:pt x="1" y="39"/>
                    <a:pt x="1" y="93"/>
                  </a:cubicBezTo>
                  <a:cubicBezTo>
                    <a:pt x="1" y="141"/>
                    <a:pt x="41" y="188"/>
                    <a:pt x="90" y="188"/>
                  </a:cubicBezTo>
                  <a:cubicBezTo>
                    <a:pt x="91" y="188"/>
                    <a:pt x="92" y="188"/>
                    <a:pt x="94" y="188"/>
                  </a:cubicBezTo>
                  <a:cubicBezTo>
                    <a:pt x="145" y="185"/>
                    <a:pt x="187" y="148"/>
                    <a:pt x="189" y="94"/>
                  </a:cubicBezTo>
                  <a:cubicBezTo>
                    <a:pt x="189" y="47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1" name="Google Shape;1561;p40"/>
            <p:cNvSpPr/>
            <p:nvPr/>
          </p:nvSpPr>
          <p:spPr>
            <a:xfrm>
              <a:off x="1997289" y="5602246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100" y="0"/>
                  </a:moveTo>
                  <a:cubicBezTo>
                    <a:pt x="98" y="0"/>
                    <a:pt x="96" y="0"/>
                    <a:pt x="95" y="0"/>
                  </a:cubicBezTo>
                  <a:cubicBezTo>
                    <a:pt x="44" y="4"/>
                    <a:pt x="2" y="40"/>
                    <a:pt x="1" y="94"/>
                  </a:cubicBezTo>
                  <a:cubicBezTo>
                    <a:pt x="1" y="142"/>
                    <a:pt x="40" y="188"/>
                    <a:pt x="89" y="188"/>
                  </a:cubicBezTo>
                  <a:cubicBezTo>
                    <a:pt x="91" y="188"/>
                    <a:pt x="93" y="188"/>
                    <a:pt x="95" y="188"/>
                  </a:cubicBezTo>
                  <a:cubicBezTo>
                    <a:pt x="145" y="184"/>
                    <a:pt x="188" y="148"/>
                    <a:pt x="188" y="94"/>
                  </a:cubicBezTo>
                  <a:cubicBezTo>
                    <a:pt x="188" y="48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2" name="Google Shape;1562;p40"/>
            <p:cNvSpPr/>
            <p:nvPr/>
          </p:nvSpPr>
          <p:spPr>
            <a:xfrm>
              <a:off x="2008661" y="559951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9" y="0"/>
                  </a:moveTo>
                  <a:cubicBezTo>
                    <a:pt x="97" y="0"/>
                    <a:pt x="96" y="0"/>
                    <a:pt x="94" y="0"/>
                  </a:cubicBezTo>
                  <a:cubicBezTo>
                    <a:pt x="42" y="3"/>
                    <a:pt x="0" y="39"/>
                    <a:pt x="0" y="93"/>
                  </a:cubicBezTo>
                  <a:cubicBezTo>
                    <a:pt x="0" y="141"/>
                    <a:pt x="41" y="188"/>
                    <a:pt x="89" y="188"/>
                  </a:cubicBezTo>
                  <a:cubicBezTo>
                    <a:pt x="90" y="188"/>
                    <a:pt x="92" y="188"/>
                    <a:pt x="93" y="188"/>
                  </a:cubicBezTo>
                  <a:cubicBezTo>
                    <a:pt x="144" y="184"/>
                    <a:pt x="187" y="148"/>
                    <a:pt x="188" y="94"/>
                  </a:cubicBezTo>
                  <a:cubicBezTo>
                    <a:pt x="188" y="47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3" name="Google Shape;1563;p40"/>
            <p:cNvSpPr/>
            <p:nvPr/>
          </p:nvSpPr>
          <p:spPr>
            <a:xfrm>
              <a:off x="1913713" y="548281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7" y="0"/>
                  </a:moveTo>
                  <a:cubicBezTo>
                    <a:pt x="95" y="0"/>
                    <a:pt x="93" y="0"/>
                    <a:pt x="91" y="1"/>
                  </a:cubicBezTo>
                  <a:cubicBezTo>
                    <a:pt x="39" y="4"/>
                    <a:pt x="1" y="51"/>
                    <a:pt x="4" y="101"/>
                  </a:cubicBezTo>
                  <a:cubicBezTo>
                    <a:pt x="7" y="151"/>
                    <a:pt x="49" y="187"/>
                    <a:pt x="98" y="187"/>
                  </a:cubicBezTo>
                  <a:cubicBezTo>
                    <a:pt x="100" y="187"/>
                    <a:pt x="102" y="187"/>
                    <a:pt x="105" y="187"/>
                  </a:cubicBezTo>
                  <a:cubicBezTo>
                    <a:pt x="155" y="185"/>
                    <a:pt x="194" y="137"/>
                    <a:pt x="190" y="88"/>
                  </a:cubicBezTo>
                  <a:cubicBezTo>
                    <a:pt x="187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4" name="Google Shape;1564;p40"/>
            <p:cNvSpPr/>
            <p:nvPr/>
          </p:nvSpPr>
          <p:spPr>
            <a:xfrm>
              <a:off x="1886524" y="5318775"/>
              <a:ext cx="56729" cy="125712"/>
            </a:xfrm>
            <a:custGeom>
              <a:avLst/>
              <a:gdLst/>
              <a:ahLst/>
              <a:cxnLst/>
              <a:rect l="l" t="t" r="r" b="b"/>
              <a:pathLst>
                <a:path w="1327" h="2942" extrusionOk="0">
                  <a:moveTo>
                    <a:pt x="411" y="0"/>
                  </a:moveTo>
                  <a:cubicBezTo>
                    <a:pt x="376" y="0"/>
                    <a:pt x="342" y="23"/>
                    <a:pt x="323" y="76"/>
                  </a:cubicBezTo>
                  <a:cubicBezTo>
                    <a:pt x="312" y="123"/>
                    <a:pt x="316" y="176"/>
                    <a:pt x="319" y="224"/>
                  </a:cubicBezTo>
                  <a:cubicBezTo>
                    <a:pt x="235" y="303"/>
                    <a:pt x="332" y="419"/>
                    <a:pt x="312" y="514"/>
                  </a:cubicBezTo>
                  <a:cubicBezTo>
                    <a:pt x="218" y="692"/>
                    <a:pt x="250" y="915"/>
                    <a:pt x="252" y="1110"/>
                  </a:cubicBezTo>
                  <a:cubicBezTo>
                    <a:pt x="136" y="1191"/>
                    <a:pt x="189" y="1375"/>
                    <a:pt x="164" y="1500"/>
                  </a:cubicBezTo>
                  <a:cubicBezTo>
                    <a:pt x="170" y="1675"/>
                    <a:pt x="114" y="1874"/>
                    <a:pt x="186" y="2036"/>
                  </a:cubicBezTo>
                  <a:cubicBezTo>
                    <a:pt x="23" y="2065"/>
                    <a:pt x="33" y="2137"/>
                    <a:pt x="129" y="2223"/>
                  </a:cubicBezTo>
                  <a:cubicBezTo>
                    <a:pt x="119" y="2241"/>
                    <a:pt x="114" y="2258"/>
                    <a:pt x="114" y="2274"/>
                  </a:cubicBezTo>
                  <a:cubicBezTo>
                    <a:pt x="39" y="2290"/>
                    <a:pt x="1" y="2407"/>
                    <a:pt x="89" y="2449"/>
                  </a:cubicBezTo>
                  <a:cubicBezTo>
                    <a:pt x="455" y="2612"/>
                    <a:pt x="812" y="2798"/>
                    <a:pt x="1184" y="2939"/>
                  </a:cubicBezTo>
                  <a:cubicBezTo>
                    <a:pt x="1192" y="2940"/>
                    <a:pt x="1200" y="2941"/>
                    <a:pt x="1207" y="2941"/>
                  </a:cubicBezTo>
                  <a:cubicBezTo>
                    <a:pt x="1300" y="2941"/>
                    <a:pt x="1326" y="2796"/>
                    <a:pt x="1237" y="2761"/>
                  </a:cubicBezTo>
                  <a:cubicBezTo>
                    <a:pt x="1243" y="2718"/>
                    <a:pt x="1222" y="2671"/>
                    <a:pt x="1166" y="2661"/>
                  </a:cubicBezTo>
                  <a:cubicBezTo>
                    <a:pt x="1159" y="2657"/>
                    <a:pt x="1152" y="2655"/>
                    <a:pt x="1145" y="2652"/>
                  </a:cubicBezTo>
                  <a:cubicBezTo>
                    <a:pt x="1321" y="2576"/>
                    <a:pt x="1167" y="2408"/>
                    <a:pt x="1047" y="2326"/>
                  </a:cubicBezTo>
                  <a:cubicBezTo>
                    <a:pt x="1058" y="2304"/>
                    <a:pt x="1062" y="2278"/>
                    <a:pt x="1053" y="2254"/>
                  </a:cubicBezTo>
                  <a:cubicBezTo>
                    <a:pt x="1042" y="2226"/>
                    <a:pt x="1024" y="2202"/>
                    <a:pt x="1004" y="2179"/>
                  </a:cubicBezTo>
                  <a:cubicBezTo>
                    <a:pt x="985" y="1946"/>
                    <a:pt x="850" y="1723"/>
                    <a:pt x="805" y="1490"/>
                  </a:cubicBezTo>
                  <a:cubicBezTo>
                    <a:pt x="735" y="1038"/>
                    <a:pt x="547" y="606"/>
                    <a:pt x="515" y="152"/>
                  </a:cubicBezTo>
                  <a:cubicBezTo>
                    <a:pt x="530" y="67"/>
                    <a:pt x="470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5" name="Google Shape;1565;p40"/>
            <p:cNvSpPr/>
            <p:nvPr/>
          </p:nvSpPr>
          <p:spPr>
            <a:xfrm>
              <a:off x="1996776" y="5372701"/>
              <a:ext cx="96829" cy="114046"/>
            </a:xfrm>
            <a:custGeom>
              <a:avLst/>
              <a:gdLst/>
              <a:ahLst/>
              <a:cxnLst/>
              <a:rect l="l" t="t" r="r" b="b"/>
              <a:pathLst>
                <a:path w="2265" h="2669" extrusionOk="0">
                  <a:moveTo>
                    <a:pt x="2149" y="1"/>
                  </a:moveTo>
                  <a:cubicBezTo>
                    <a:pt x="2116" y="1"/>
                    <a:pt x="2084" y="17"/>
                    <a:pt x="2068" y="55"/>
                  </a:cubicBezTo>
                  <a:cubicBezTo>
                    <a:pt x="2039" y="59"/>
                    <a:pt x="2012" y="73"/>
                    <a:pt x="1997" y="108"/>
                  </a:cubicBezTo>
                  <a:cubicBezTo>
                    <a:pt x="1957" y="124"/>
                    <a:pt x="1942" y="164"/>
                    <a:pt x="1930" y="201"/>
                  </a:cubicBezTo>
                  <a:cubicBezTo>
                    <a:pt x="1839" y="242"/>
                    <a:pt x="1814" y="360"/>
                    <a:pt x="1781" y="446"/>
                  </a:cubicBezTo>
                  <a:cubicBezTo>
                    <a:pt x="1688" y="477"/>
                    <a:pt x="1643" y="581"/>
                    <a:pt x="1599" y="662"/>
                  </a:cubicBezTo>
                  <a:cubicBezTo>
                    <a:pt x="1533" y="671"/>
                    <a:pt x="1493" y="732"/>
                    <a:pt x="1473" y="790"/>
                  </a:cubicBezTo>
                  <a:cubicBezTo>
                    <a:pt x="1441" y="802"/>
                    <a:pt x="1412" y="828"/>
                    <a:pt x="1402" y="859"/>
                  </a:cubicBezTo>
                  <a:cubicBezTo>
                    <a:pt x="1399" y="867"/>
                    <a:pt x="1398" y="875"/>
                    <a:pt x="1396" y="883"/>
                  </a:cubicBezTo>
                  <a:cubicBezTo>
                    <a:pt x="1335" y="893"/>
                    <a:pt x="1292" y="956"/>
                    <a:pt x="1290" y="1016"/>
                  </a:cubicBezTo>
                  <a:cubicBezTo>
                    <a:pt x="1267" y="1045"/>
                    <a:pt x="1258" y="1077"/>
                    <a:pt x="1254" y="1111"/>
                  </a:cubicBezTo>
                  <a:cubicBezTo>
                    <a:pt x="1248" y="1110"/>
                    <a:pt x="1242" y="1109"/>
                    <a:pt x="1237" y="1109"/>
                  </a:cubicBezTo>
                  <a:cubicBezTo>
                    <a:pt x="1195" y="1109"/>
                    <a:pt x="1157" y="1133"/>
                    <a:pt x="1131" y="1193"/>
                  </a:cubicBezTo>
                  <a:cubicBezTo>
                    <a:pt x="1058" y="1196"/>
                    <a:pt x="947" y="1302"/>
                    <a:pt x="976" y="1395"/>
                  </a:cubicBezTo>
                  <a:cubicBezTo>
                    <a:pt x="962" y="1416"/>
                    <a:pt x="948" y="1436"/>
                    <a:pt x="935" y="1456"/>
                  </a:cubicBezTo>
                  <a:cubicBezTo>
                    <a:pt x="928" y="1463"/>
                    <a:pt x="922" y="1470"/>
                    <a:pt x="916" y="1478"/>
                  </a:cubicBezTo>
                  <a:cubicBezTo>
                    <a:pt x="890" y="1486"/>
                    <a:pt x="867" y="1503"/>
                    <a:pt x="849" y="1522"/>
                  </a:cubicBezTo>
                  <a:cubicBezTo>
                    <a:pt x="765" y="1655"/>
                    <a:pt x="610" y="1730"/>
                    <a:pt x="518" y="1861"/>
                  </a:cubicBezTo>
                  <a:cubicBezTo>
                    <a:pt x="477" y="1863"/>
                    <a:pt x="436" y="1864"/>
                    <a:pt x="395" y="1865"/>
                  </a:cubicBezTo>
                  <a:cubicBezTo>
                    <a:pt x="348" y="1866"/>
                    <a:pt x="312" y="1905"/>
                    <a:pt x="307" y="1948"/>
                  </a:cubicBezTo>
                  <a:cubicBezTo>
                    <a:pt x="295" y="1957"/>
                    <a:pt x="286" y="1967"/>
                    <a:pt x="280" y="1981"/>
                  </a:cubicBezTo>
                  <a:cubicBezTo>
                    <a:pt x="264" y="2013"/>
                    <a:pt x="269" y="2052"/>
                    <a:pt x="291" y="2080"/>
                  </a:cubicBezTo>
                  <a:cubicBezTo>
                    <a:pt x="239" y="2104"/>
                    <a:pt x="184" y="2137"/>
                    <a:pt x="174" y="2189"/>
                  </a:cubicBezTo>
                  <a:cubicBezTo>
                    <a:pt x="154" y="2178"/>
                    <a:pt x="130" y="2172"/>
                    <a:pt x="107" y="2172"/>
                  </a:cubicBezTo>
                  <a:cubicBezTo>
                    <a:pt x="62" y="2172"/>
                    <a:pt x="20" y="2195"/>
                    <a:pt x="11" y="2246"/>
                  </a:cubicBezTo>
                  <a:cubicBezTo>
                    <a:pt x="0" y="2295"/>
                    <a:pt x="35" y="2346"/>
                    <a:pt x="84" y="2356"/>
                  </a:cubicBezTo>
                  <a:cubicBezTo>
                    <a:pt x="393" y="2462"/>
                    <a:pt x="698" y="2599"/>
                    <a:pt x="1018" y="2660"/>
                  </a:cubicBezTo>
                  <a:cubicBezTo>
                    <a:pt x="1030" y="2666"/>
                    <a:pt x="1043" y="2668"/>
                    <a:pt x="1054" y="2668"/>
                  </a:cubicBezTo>
                  <a:cubicBezTo>
                    <a:pt x="1123" y="2668"/>
                    <a:pt x="1176" y="2584"/>
                    <a:pt x="1132" y="2522"/>
                  </a:cubicBezTo>
                  <a:cubicBezTo>
                    <a:pt x="1143" y="2504"/>
                    <a:pt x="1147" y="2484"/>
                    <a:pt x="1145" y="2464"/>
                  </a:cubicBezTo>
                  <a:cubicBezTo>
                    <a:pt x="1161" y="2455"/>
                    <a:pt x="1175" y="2442"/>
                    <a:pt x="1183" y="2424"/>
                  </a:cubicBezTo>
                  <a:cubicBezTo>
                    <a:pt x="1202" y="2386"/>
                    <a:pt x="1191" y="2338"/>
                    <a:pt x="1158" y="2310"/>
                  </a:cubicBezTo>
                  <a:cubicBezTo>
                    <a:pt x="1160" y="2304"/>
                    <a:pt x="1163" y="2299"/>
                    <a:pt x="1164" y="2293"/>
                  </a:cubicBezTo>
                  <a:cubicBezTo>
                    <a:pt x="1167" y="2287"/>
                    <a:pt x="1168" y="2280"/>
                    <a:pt x="1169" y="2275"/>
                  </a:cubicBezTo>
                  <a:cubicBezTo>
                    <a:pt x="1281" y="2248"/>
                    <a:pt x="1311" y="2131"/>
                    <a:pt x="1300" y="2028"/>
                  </a:cubicBezTo>
                  <a:cubicBezTo>
                    <a:pt x="1366" y="1986"/>
                    <a:pt x="1390" y="1905"/>
                    <a:pt x="1380" y="1831"/>
                  </a:cubicBezTo>
                  <a:cubicBezTo>
                    <a:pt x="1393" y="1818"/>
                    <a:pt x="1403" y="1802"/>
                    <a:pt x="1411" y="1787"/>
                  </a:cubicBezTo>
                  <a:cubicBezTo>
                    <a:pt x="1419" y="1769"/>
                    <a:pt x="1424" y="1749"/>
                    <a:pt x="1425" y="1728"/>
                  </a:cubicBezTo>
                  <a:cubicBezTo>
                    <a:pt x="1441" y="1721"/>
                    <a:pt x="1454" y="1710"/>
                    <a:pt x="1466" y="1698"/>
                  </a:cubicBezTo>
                  <a:cubicBezTo>
                    <a:pt x="1473" y="1693"/>
                    <a:pt x="1480" y="1685"/>
                    <a:pt x="1486" y="1677"/>
                  </a:cubicBezTo>
                  <a:cubicBezTo>
                    <a:pt x="1566" y="1651"/>
                    <a:pt x="1579" y="1569"/>
                    <a:pt x="1557" y="1475"/>
                  </a:cubicBezTo>
                  <a:cubicBezTo>
                    <a:pt x="1698" y="1468"/>
                    <a:pt x="1701" y="1272"/>
                    <a:pt x="1698" y="1160"/>
                  </a:cubicBezTo>
                  <a:cubicBezTo>
                    <a:pt x="1863" y="1051"/>
                    <a:pt x="1832" y="820"/>
                    <a:pt x="1896" y="658"/>
                  </a:cubicBezTo>
                  <a:cubicBezTo>
                    <a:pt x="2013" y="596"/>
                    <a:pt x="2030" y="442"/>
                    <a:pt x="2081" y="332"/>
                  </a:cubicBezTo>
                  <a:cubicBezTo>
                    <a:pt x="2109" y="311"/>
                    <a:pt x="2124" y="284"/>
                    <a:pt x="2136" y="254"/>
                  </a:cubicBezTo>
                  <a:cubicBezTo>
                    <a:pt x="2137" y="254"/>
                    <a:pt x="2138" y="254"/>
                    <a:pt x="2139" y="254"/>
                  </a:cubicBezTo>
                  <a:cubicBezTo>
                    <a:pt x="2204" y="254"/>
                    <a:pt x="2257" y="182"/>
                    <a:pt x="2242" y="120"/>
                  </a:cubicBezTo>
                  <a:cubicBezTo>
                    <a:pt x="2265" y="49"/>
                    <a:pt x="2206" y="1"/>
                    <a:pt x="214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6" name="Google Shape;1566;p40"/>
            <p:cNvSpPr/>
            <p:nvPr/>
          </p:nvSpPr>
          <p:spPr>
            <a:xfrm>
              <a:off x="2100872" y="5811880"/>
              <a:ext cx="342" cy="299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3"/>
                    <a:pt x="5" y="6"/>
                    <a:pt x="8" y="7"/>
                  </a:cubicBezTo>
                  <a:cubicBezTo>
                    <a:pt x="8" y="6"/>
                    <a:pt x="5" y="6"/>
                    <a:pt x="5" y="3"/>
                  </a:cubicBezTo>
                  <a:cubicBezTo>
                    <a:pt x="3" y="3"/>
                    <a:pt x="3" y="2"/>
                    <a:pt x="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7" name="Google Shape;1567;p40"/>
            <p:cNvSpPr/>
            <p:nvPr/>
          </p:nvSpPr>
          <p:spPr>
            <a:xfrm>
              <a:off x="1647851" y="5294120"/>
              <a:ext cx="587129" cy="607236"/>
            </a:xfrm>
            <a:custGeom>
              <a:avLst/>
              <a:gdLst/>
              <a:ahLst/>
              <a:cxnLst/>
              <a:rect l="l" t="t" r="r" b="b"/>
              <a:pathLst>
                <a:path w="13734" h="14211" extrusionOk="0">
                  <a:moveTo>
                    <a:pt x="1561" y="2095"/>
                  </a:moveTo>
                  <a:cubicBezTo>
                    <a:pt x="1562" y="2097"/>
                    <a:pt x="1562" y="2099"/>
                    <a:pt x="1563" y="2100"/>
                  </a:cubicBezTo>
                  <a:cubicBezTo>
                    <a:pt x="1563" y="2098"/>
                    <a:pt x="1562" y="2097"/>
                    <a:pt x="1561" y="2095"/>
                  </a:cubicBezTo>
                  <a:close/>
                  <a:moveTo>
                    <a:pt x="10914" y="12362"/>
                  </a:moveTo>
                  <a:lnTo>
                    <a:pt x="10914" y="12362"/>
                  </a:lnTo>
                  <a:cubicBezTo>
                    <a:pt x="10915" y="12362"/>
                    <a:pt x="10915" y="12362"/>
                    <a:pt x="10916" y="12363"/>
                  </a:cubicBezTo>
                  <a:lnTo>
                    <a:pt x="10915" y="12363"/>
                  </a:lnTo>
                  <a:cubicBezTo>
                    <a:pt x="10915" y="12362"/>
                    <a:pt x="10915" y="12362"/>
                    <a:pt x="10914" y="12362"/>
                  </a:cubicBezTo>
                  <a:close/>
                  <a:moveTo>
                    <a:pt x="10916" y="12363"/>
                  </a:moveTo>
                  <a:lnTo>
                    <a:pt x="10916" y="12363"/>
                  </a:lnTo>
                  <a:cubicBezTo>
                    <a:pt x="10917" y="12364"/>
                    <a:pt x="10917" y="12364"/>
                    <a:pt x="10918" y="12365"/>
                  </a:cubicBezTo>
                  <a:cubicBezTo>
                    <a:pt x="10917" y="12364"/>
                    <a:pt x="10917" y="12364"/>
                    <a:pt x="10916" y="12363"/>
                  </a:cubicBezTo>
                  <a:close/>
                  <a:moveTo>
                    <a:pt x="5987" y="667"/>
                  </a:moveTo>
                  <a:cubicBezTo>
                    <a:pt x="6340" y="2093"/>
                    <a:pt x="6834" y="3492"/>
                    <a:pt x="7141" y="4932"/>
                  </a:cubicBezTo>
                  <a:cubicBezTo>
                    <a:pt x="7169" y="5030"/>
                    <a:pt x="7195" y="5127"/>
                    <a:pt x="7218" y="5225"/>
                  </a:cubicBezTo>
                  <a:cubicBezTo>
                    <a:pt x="7218" y="5226"/>
                    <a:pt x="7218" y="5226"/>
                    <a:pt x="7218" y="5226"/>
                  </a:cubicBezTo>
                  <a:cubicBezTo>
                    <a:pt x="7235" y="5208"/>
                    <a:pt x="7253" y="5190"/>
                    <a:pt x="7270" y="5172"/>
                  </a:cubicBezTo>
                  <a:cubicBezTo>
                    <a:pt x="7309" y="5134"/>
                    <a:pt x="7348" y="5094"/>
                    <a:pt x="7389" y="5058"/>
                  </a:cubicBezTo>
                  <a:cubicBezTo>
                    <a:pt x="7659" y="4788"/>
                    <a:pt x="7930" y="4520"/>
                    <a:pt x="8174" y="4223"/>
                  </a:cubicBezTo>
                  <a:cubicBezTo>
                    <a:pt x="8914" y="3479"/>
                    <a:pt x="9675" y="2754"/>
                    <a:pt x="10325" y="1927"/>
                  </a:cubicBezTo>
                  <a:lnTo>
                    <a:pt x="10325" y="1927"/>
                  </a:lnTo>
                  <a:cubicBezTo>
                    <a:pt x="9680" y="3255"/>
                    <a:pt x="9126" y="4533"/>
                    <a:pt x="8667" y="5902"/>
                  </a:cubicBezTo>
                  <a:cubicBezTo>
                    <a:pt x="8661" y="5934"/>
                    <a:pt x="8649" y="5964"/>
                    <a:pt x="8641" y="5995"/>
                  </a:cubicBezTo>
                  <a:cubicBezTo>
                    <a:pt x="8631" y="6031"/>
                    <a:pt x="8621" y="6067"/>
                    <a:pt x="8609" y="6103"/>
                  </a:cubicBezTo>
                  <a:cubicBezTo>
                    <a:pt x="8585" y="6175"/>
                    <a:pt x="8560" y="6248"/>
                    <a:pt x="8535" y="6319"/>
                  </a:cubicBezTo>
                  <a:cubicBezTo>
                    <a:pt x="8535" y="6321"/>
                    <a:pt x="8535" y="6321"/>
                    <a:pt x="8535" y="6321"/>
                  </a:cubicBezTo>
                  <a:cubicBezTo>
                    <a:pt x="8541" y="6321"/>
                    <a:pt x="8547" y="6321"/>
                    <a:pt x="8552" y="6322"/>
                  </a:cubicBezTo>
                  <a:lnTo>
                    <a:pt x="8566" y="6322"/>
                  </a:lnTo>
                  <a:cubicBezTo>
                    <a:pt x="8566" y="6322"/>
                    <a:pt x="8568" y="6322"/>
                    <a:pt x="8569" y="6323"/>
                  </a:cubicBezTo>
                  <a:cubicBezTo>
                    <a:pt x="8631" y="6325"/>
                    <a:pt x="8692" y="6330"/>
                    <a:pt x="8753" y="6333"/>
                  </a:cubicBezTo>
                  <a:cubicBezTo>
                    <a:pt x="8753" y="6332"/>
                    <a:pt x="8755" y="6332"/>
                    <a:pt x="8755" y="6331"/>
                  </a:cubicBezTo>
                  <a:cubicBezTo>
                    <a:pt x="10173" y="6399"/>
                    <a:pt x="11595" y="6394"/>
                    <a:pt x="13012" y="6501"/>
                  </a:cubicBezTo>
                  <a:cubicBezTo>
                    <a:pt x="11659" y="6930"/>
                    <a:pt x="10266" y="7239"/>
                    <a:pt x="8903" y="7645"/>
                  </a:cubicBezTo>
                  <a:cubicBezTo>
                    <a:pt x="8870" y="7656"/>
                    <a:pt x="8836" y="7669"/>
                    <a:pt x="8802" y="7677"/>
                  </a:cubicBezTo>
                  <a:cubicBezTo>
                    <a:pt x="8794" y="7679"/>
                    <a:pt x="8786" y="7681"/>
                    <a:pt x="8777" y="7684"/>
                  </a:cubicBezTo>
                  <a:cubicBezTo>
                    <a:pt x="8750" y="7690"/>
                    <a:pt x="8723" y="7697"/>
                    <a:pt x="8695" y="7704"/>
                  </a:cubicBezTo>
                  <a:lnTo>
                    <a:pt x="8694" y="7704"/>
                  </a:lnTo>
                  <a:cubicBezTo>
                    <a:pt x="8695" y="7705"/>
                    <a:pt x="8695" y="7706"/>
                    <a:pt x="8695" y="7708"/>
                  </a:cubicBezTo>
                  <a:cubicBezTo>
                    <a:pt x="8703" y="7725"/>
                    <a:pt x="8711" y="7742"/>
                    <a:pt x="8719" y="7760"/>
                  </a:cubicBezTo>
                  <a:cubicBezTo>
                    <a:pt x="8729" y="7783"/>
                    <a:pt x="8741" y="7807"/>
                    <a:pt x="8751" y="7831"/>
                  </a:cubicBezTo>
                  <a:cubicBezTo>
                    <a:pt x="8752" y="7833"/>
                    <a:pt x="8753" y="7836"/>
                    <a:pt x="8755" y="7838"/>
                  </a:cubicBezTo>
                  <a:cubicBezTo>
                    <a:pt x="8761" y="7854"/>
                    <a:pt x="8769" y="7869"/>
                    <a:pt x="8777" y="7884"/>
                  </a:cubicBezTo>
                  <a:cubicBezTo>
                    <a:pt x="8875" y="8085"/>
                    <a:pt x="8972" y="8287"/>
                    <a:pt x="9063" y="8493"/>
                  </a:cubicBezTo>
                  <a:cubicBezTo>
                    <a:pt x="9512" y="9669"/>
                    <a:pt x="10086" y="10786"/>
                    <a:pt x="10620" y="11922"/>
                  </a:cubicBezTo>
                  <a:cubicBezTo>
                    <a:pt x="9850" y="11217"/>
                    <a:pt x="9091" y="10484"/>
                    <a:pt x="8329" y="9764"/>
                  </a:cubicBezTo>
                  <a:cubicBezTo>
                    <a:pt x="8031" y="9486"/>
                    <a:pt x="7742" y="9179"/>
                    <a:pt x="7438" y="8892"/>
                  </a:cubicBezTo>
                  <a:cubicBezTo>
                    <a:pt x="7410" y="8868"/>
                    <a:pt x="7381" y="8845"/>
                    <a:pt x="7353" y="8821"/>
                  </a:cubicBezTo>
                  <a:cubicBezTo>
                    <a:pt x="7345" y="8814"/>
                    <a:pt x="7336" y="8806"/>
                    <a:pt x="7328" y="8800"/>
                  </a:cubicBezTo>
                  <a:cubicBezTo>
                    <a:pt x="7289" y="8766"/>
                    <a:pt x="7250" y="8733"/>
                    <a:pt x="7211" y="8699"/>
                  </a:cubicBezTo>
                  <a:cubicBezTo>
                    <a:pt x="7209" y="8737"/>
                    <a:pt x="7206" y="8773"/>
                    <a:pt x="7203" y="8811"/>
                  </a:cubicBezTo>
                  <a:cubicBezTo>
                    <a:pt x="7203" y="8816"/>
                    <a:pt x="7202" y="8821"/>
                    <a:pt x="7202" y="8827"/>
                  </a:cubicBezTo>
                  <a:cubicBezTo>
                    <a:pt x="7197" y="8882"/>
                    <a:pt x="7192" y="8936"/>
                    <a:pt x="7186" y="8989"/>
                  </a:cubicBezTo>
                  <a:cubicBezTo>
                    <a:pt x="7185" y="8999"/>
                    <a:pt x="7183" y="9008"/>
                    <a:pt x="7182" y="9017"/>
                  </a:cubicBezTo>
                  <a:cubicBezTo>
                    <a:pt x="7169" y="9734"/>
                    <a:pt x="7175" y="10453"/>
                    <a:pt x="7209" y="11169"/>
                  </a:cubicBezTo>
                  <a:cubicBezTo>
                    <a:pt x="7197" y="11930"/>
                    <a:pt x="7134" y="12694"/>
                    <a:pt x="7193" y="13456"/>
                  </a:cubicBezTo>
                  <a:cubicBezTo>
                    <a:pt x="6736" y="12495"/>
                    <a:pt x="6435" y="11472"/>
                    <a:pt x="6073" y="10474"/>
                  </a:cubicBezTo>
                  <a:cubicBezTo>
                    <a:pt x="6006" y="10235"/>
                    <a:pt x="5939" y="9989"/>
                    <a:pt x="5865" y="9746"/>
                  </a:cubicBezTo>
                  <a:cubicBezTo>
                    <a:pt x="5866" y="9746"/>
                    <a:pt x="5867" y="9745"/>
                    <a:pt x="5869" y="9745"/>
                  </a:cubicBezTo>
                  <a:cubicBezTo>
                    <a:pt x="5867" y="9742"/>
                    <a:pt x="5866" y="9738"/>
                    <a:pt x="5865" y="9735"/>
                  </a:cubicBezTo>
                  <a:cubicBezTo>
                    <a:pt x="5850" y="9689"/>
                    <a:pt x="5834" y="9643"/>
                    <a:pt x="5819" y="9597"/>
                  </a:cubicBezTo>
                  <a:cubicBezTo>
                    <a:pt x="5819" y="9595"/>
                    <a:pt x="5818" y="9594"/>
                    <a:pt x="5818" y="9593"/>
                  </a:cubicBezTo>
                  <a:cubicBezTo>
                    <a:pt x="5816" y="9586"/>
                    <a:pt x="5814" y="9578"/>
                    <a:pt x="5811" y="9571"/>
                  </a:cubicBezTo>
                  <a:cubicBezTo>
                    <a:pt x="5811" y="9570"/>
                    <a:pt x="5810" y="9569"/>
                    <a:pt x="5810" y="9568"/>
                  </a:cubicBezTo>
                  <a:lnTo>
                    <a:pt x="5809" y="9568"/>
                  </a:lnTo>
                  <a:cubicBezTo>
                    <a:pt x="5761" y="9592"/>
                    <a:pt x="5712" y="9615"/>
                    <a:pt x="5662" y="9633"/>
                  </a:cubicBezTo>
                  <a:cubicBezTo>
                    <a:pt x="5655" y="9637"/>
                    <a:pt x="5648" y="9639"/>
                    <a:pt x="5640" y="9641"/>
                  </a:cubicBezTo>
                  <a:cubicBezTo>
                    <a:pt x="5623" y="9648"/>
                    <a:pt x="5604" y="9656"/>
                    <a:pt x="5586" y="9659"/>
                  </a:cubicBezTo>
                  <a:cubicBezTo>
                    <a:pt x="5474" y="9704"/>
                    <a:pt x="5362" y="9750"/>
                    <a:pt x="5252" y="9800"/>
                  </a:cubicBezTo>
                  <a:cubicBezTo>
                    <a:pt x="4570" y="10127"/>
                    <a:pt x="3870" y="10421"/>
                    <a:pt x="3198" y="10770"/>
                  </a:cubicBezTo>
                  <a:cubicBezTo>
                    <a:pt x="2796" y="10979"/>
                    <a:pt x="2415" y="11226"/>
                    <a:pt x="2023" y="11455"/>
                  </a:cubicBezTo>
                  <a:cubicBezTo>
                    <a:pt x="2063" y="11401"/>
                    <a:pt x="2103" y="11348"/>
                    <a:pt x="2140" y="11293"/>
                  </a:cubicBezTo>
                  <a:cubicBezTo>
                    <a:pt x="2786" y="10360"/>
                    <a:pt x="3416" y="9424"/>
                    <a:pt x="4012" y="8460"/>
                  </a:cubicBezTo>
                  <a:cubicBezTo>
                    <a:pt x="4013" y="8457"/>
                    <a:pt x="4014" y="8454"/>
                    <a:pt x="4016" y="8451"/>
                  </a:cubicBezTo>
                  <a:cubicBezTo>
                    <a:pt x="4018" y="8446"/>
                    <a:pt x="4021" y="8442"/>
                    <a:pt x="4024" y="8437"/>
                  </a:cubicBezTo>
                  <a:cubicBezTo>
                    <a:pt x="4036" y="8417"/>
                    <a:pt x="4045" y="8396"/>
                    <a:pt x="4055" y="8376"/>
                  </a:cubicBezTo>
                  <a:cubicBezTo>
                    <a:pt x="4074" y="8342"/>
                    <a:pt x="4096" y="8311"/>
                    <a:pt x="4117" y="8279"/>
                  </a:cubicBezTo>
                  <a:cubicBezTo>
                    <a:pt x="4119" y="8276"/>
                    <a:pt x="4121" y="8272"/>
                    <a:pt x="4124" y="8269"/>
                  </a:cubicBezTo>
                  <a:cubicBezTo>
                    <a:pt x="4152" y="8226"/>
                    <a:pt x="4181" y="8182"/>
                    <a:pt x="4210" y="8140"/>
                  </a:cubicBezTo>
                  <a:cubicBezTo>
                    <a:pt x="4209" y="8140"/>
                    <a:pt x="4209" y="8139"/>
                    <a:pt x="4208" y="8139"/>
                  </a:cubicBezTo>
                  <a:cubicBezTo>
                    <a:pt x="4189" y="8134"/>
                    <a:pt x="4170" y="8130"/>
                    <a:pt x="4151" y="8124"/>
                  </a:cubicBezTo>
                  <a:cubicBezTo>
                    <a:pt x="4144" y="8123"/>
                    <a:pt x="4138" y="8121"/>
                    <a:pt x="4133" y="8119"/>
                  </a:cubicBezTo>
                  <a:cubicBezTo>
                    <a:pt x="4130" y="8119"/>
                    <a:pt x="4128" y="8119"/>
                    <a:pt x="4127" y="8118"/>
                  </a:cubicBezTo>
                  <a:cubicBezTo>
                    <a:pt x="4124" y="8118"/>
                    <a:pt x="4121" y="8117"/>
                    <a:pt x="4119" y="8117"/>
                  </a:cubicBezTo>
                  <a:cubicBezTo>
                    <a:pt x="4086" y="8109"/>
                    <a:pt x="4054" y="8102"/>
                    <a:pt x="4022" y="8095"/>
                  </a:cubicBezTo>
                  <a:cubicBezTo>
                    <a:pt x="4021" y="8095"/>
                    <a:pt x="4021" y="8095"/>
                    <a:pt x="4021" y="8096"/>
                  </a:cubicBezTo>
                  <a:cubicBezTo>
                    <a:pt x="3991" y="8091"/>
                    <a:pt x="3960" y="8084"/>
                    <a:pt x="3930" y="8078"/>
                  </a:cubicBezTo>
                  <a:cubicBezTo>
                    <a:pt x="3928" y="8077"/>
                    <a:pt x="3927" y="8077"/>
                    <a:pt x="3926" y="8077"/>
                  </a:cubicBezTo>
                  <a:cubicBezTo>
                    <a:pt x="3923" y="8076"/>
                    <a:pt x="3920" y="8076"/>
                    <a:pt x="3918" y="8075"/>
                  </a:cubicBezTo>
                  <a:cubicBezTo>
                    <a:pt x="3355" y="7950"/>
                    <a:pt x="2809" y="7778"/>
                    <a:pt x="2253" y="7618"/>
                  </a:cubicBezTo>
                  <a:cubicBezTo>
                    <a:pt x="1730" y="7529"/>
                    <a:pt x="1211" y="7387"/>
                    <a:pt x="698" y="7255"/>
                  </a:cubicBezTo>
                  <a:cubicBezTo>
                    <a:pt x="787" y="7233"/>
                    <a:pt x="875" y="7207"/>
                    <a:pt x="964" y="7187"/>
                  </a:cubicBezTo>
                  <a:cubicBezTo>
                    <a:pt x="1990" y="6941"/>
                    <a:pt x="3009" y="6670"/>
                    <a:pt x="4045" y="6454"/>
                  </a:cubicBezTo>
                  <a:cubicBezTo>
                    <a:pt x="4077" y="6447"/>
                    <a:pt x="4110" y="6441"/>
                    <a:pt x="4144" y="6435"/>
                  </a:cubicBezTo>
                  <a:cubicBezTo>
                    <a:pt x="4198" y="6423"/>
                    <a:pt x="4252" y="6413"/>
                    <a:pt x="4307" y="6404"/>
                  </a:cubicBezTo>
                  <a:cubicBezTo>
                    <a:pt x="4305" y="6404"/>
                    <a:pt x="4305" y="6403"/>
                    <a:pt x="4304" y="6402"/>
                  </a:cubicBezTo>
                  <a:lnTo>
                    <a:pt x="4308" y="6402"/>
                  </a:lnTo>
                  <a:cubicBezTo>
                    <a:pt x="4280" y="6363"/>
                    <a:pt x="4253" y="6323"/>
                    <a:pt x="4227" y="6284"/>
                  </a:cubicBezTo>
                  <a:lnTo>
                    <a:pt x="4227" y="6284"/>
                  </a:lnTo>
                  <a:cubicBezTo>
                    <a:pt x="4229" y="6288"/>
                    <a:pt x="4231" y="6290"/>
                    <a:pt x="4233" y="6293"/>
                  </a:cubicBezTo>
                  <a:cubicBezTo>
                    <a:pt x="4226" y="6283"/>
                    <a:pt x="4218" y="6272"/>
                    <a:pt x="4212" y="6262"/>
                  </a:cubicBezTo>
                  <a:cubicBezTo>
                    <a:pt x="4188" y="6228"/>
                    <a:pt x="4164" y="6195"/>
                    <a:pt x="4141" y="6159"/>
                  </a:cubicBezTo>
                  <a:cubicBezTo>
                    <a:pt x="4118" y="6124"/>
                    <a:pt x="4093" y="6088"/>
                    <a:pt x="4073" y="6052"/>
                  </a:cubicBezTo>
                  <a:cubicBezTo>
                    <a:pt x="4012" y="5959"/>
                    <a:pt x="3951" y="5865"/>
                    <a:pt x="3891" y="5774"/>
                  </a:cubicBezTo>
                  <a:cubicBezTo>
                    <a:pt x="3293" y="4807"/>
                    <a:pt x="2659" y="3829"/>
                    <a:pt x="2132" y="2815"/>
                  </a:cubicBezTo>
                  <a:cubicBezTo>
                    <a:pt x="2102" y="2777"/>
                    <a:pt x="2063" y="2689"/>
                    <a:pt x="2020" y="2594"/>
                  </a:cubicBezTo>
                  <a:lnTo>
                    <a:pt x="2020" y="2594"/>
                  </a:lnTo>
                  <a:cubicBezTo>
                    <a:pt x="3072" y="3513"/>
                    <a:pt x="4192" y="4366"/>
                    <a:pt x="5293" y="5233"/>
                  </a:cubicBezTo>
                  <a:cubicBezTo>
                    <a:pt x="5317" y="5250"/>
                    <a:pt x="5341" y="5266"/>
                    <a:pt x="5365" y="5283"/>
                  </a:cubicBezTo>
                  <a:cubicBezTo>
                    <a:pt x="5370" y="5287"/>
                    <a:pt x="5373" y="5289"/>
                    <a:pt x="5378" y="5293"/>
                  </a:cubicBezTo>
                  <a:cubicBezTo>
                    <a:pt x="5421" y="5323"/>
                    <a:pt x="5464" y="5355"/>
                    <a:pt x="5505" y="5387"/>
                  </a:cubicBezTo>
                  <a:cubicBezTo>
                    <a:pt x="5506" y="5383"/>
                    <a:pt x="5506" y="5378"/>
                    <a:pt x="5507" y="5374"/>
                  </a:cubicBezTo>
                  <a:cubicBezTo>
                    <a:pt x="5514" y="5318"/>
                    <a:pt x="5522" y="5259"/>
                    <a:pt x="5530" y="5203"/>
                  </a:cubicBezTo>
                  <a:cubicBezTo>
                    <a:pt x="5530" y="5201"/>
                    <a:pt x="5530" y="5199"/>
                    <a:pt x="5530" y="5198"/>
                  </a:cubicBezTo>
                  <a:cubicBezTo>
                    <a:pt x="5531" y="5192"/>
                    <a:pt x="5532" y="5186"/>
                    <a:pt x="5532" y="5180"/>
                  </a:cubicBezTo>
                  <a:cubicBezTo>
                    <a:pt x="5546" y="5022"/>
                    <a:pt x="5557" y="4863"/>
                    <a:pt x="5567" y="4703"/>
                  </a:cubicBezTo>
                  <a:cubicBezTo>
                    <a:pt x="5720" y="3386"/>
                    <a:pt x="5816" y="2074"/>
                    <a:pt x="5975" y="755"/>
                  </a:cubicBezTo>
                  <a:cubicBezTo>
                    <a:pt x="5974" y="731"/>
                    <a:pt x="5981" y="700"/>
                    <a:pt x="5987" y="667"/>
                  </a:cubicBezTo>
                  <a:close/>
                  <a:moveTo>
                    <a:pt x="7240" y="13965"/>
                  </a:moveTo>
                  <a:cubicBezTo>
                    <a:pt x="7240" y="13965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5"/>
                    <a:pt x="7240" y="13965"/>
                    <a:pt x="7240" y="13965"/>
                  </a:cubicBezTo>
                  <a:close/>
                  <a:moveTo>
                    <a:pt x="5982" y="1"/>
                  </a:moveTo>
                  <a:cubicBezTo>
                    <a:pt x="5979" y="10"/>
                    <a:pt x="5977" y="19"/>
                    <a:pt x="5975" y="29"/>
                  </a:cubicBezTo>
                  <a:cubicBezTo>
                    <a:pt x="5976" y="25"/>
                    <a:pt x="5977" y="20"/>
                    <a:pt x="5978" y="17"/>
                  </a:cubicBezTo>
                  <a:lnTo>
                    <a:pt x="5978" y="17"/>
                  </a:lnTo>
                  <a:cubicBezTo>
                    <a:pt x="5959" y="105"/>
                    <a:pt x="5938" y="193"/>
                    <a:pt x="5918" y="281"/>
                  </a:cubicBezTo>
                  <a:cubicBezTo>
                    <a:pt x="5918" y="283"/>
                    <a:pt x="5917" y="284"/>
                    <a:pt x="5917" y="286"/>
                  </a:cubicBezTo>
                  <a:lnTo>
                    <a:pt x="5917" y="285"/>
                  </a:lnTo>
                  <a:cubicBezTo>
                    <a:pt x="5917" y="286"/>
                    <a:pt x="5917" y="288"/>
                    <a:pt x="5915" y="288"/>
                  </a:cubicBezTo>
                  <a:cubicBezTo>
                    <a:pt x="5915" y="292"/>
                    <a:pt x="5914" y="296"/>
                    <a:pt x="5913" y="298"/>
                  </a:cubicBezTo>
                  <a:cubicBezTo>
                    <a:pt x="5913" y="298"/>
                    <a:pt x="5913" y="298"/>
                    <a:pt x="5913" y="299"/>
                  </a:cubicBezTo>
                  <a:cubicBezTo>
                    <a:pt x="5914" y="298"/>
                    <a:pt x="5914" y="297"/>
                    <a:pt x="5914" y="297"/>
                  </a:cubicBezTo>
                  <a:lnTo>
                    <a:pt x="5914" y="297"/>
                  </a:lnTo>
                  <a:cubicBezTo>
                    <a:pt x="5914" y="298"/>
                    <a:pt x="5913" y="300"/>
                    <a:pt x="5913" y="302"/>
                  </a:cubicBezTo>
                  <a:cubicBezTo>
                    <a:pt x="5912" y="309"/>
                    <a:pt x="5910" y="316"/>
                    <a:pt x="5909" y="323"/>
                  </a:cubicBezTo>
                  <a:cubicBezTo>
                    <a:pt x="5907" y="326"/>
                    <a:pt x="5907" y="329"/>
                    <a:pt x="5906" y="332"/>
                  </a:cubicBezTo>
                  <a:lnTo>
                    <a:pt x="5902" y="354"/>
                  </a:lnTo>
                  <a:cubicBezTo>
                    <a:pt x="5895" y="389"/>
                    <a:pt x="5887" y="425"/>
                    <a:pt x="5880" y="459"/>
                  </a:cubicBezTo>
                  <a:lnTo>
                    <a:pt x="5880" y="458"/>
                  </a:lnTo>
                  <a:cubicBezTo>
                    <a:pt x="5861" y="563"/>
                    <a:pt x="5835" y="666"/>
                    <a:pt x="5811" y="769"/>
                  </a:cubicBezTo>
                  <a:lnTo>
                    <a:pt x="5811" y="769"/>
                  </a:lnTo>
                  <a:cubicBezTo>
                    <a:pt x="5811" y="769"/>
                    <a:pt x="5811" y="768"/>
                    <a:pt x="5811" y="768"/>
                  </a:cubicBezTo>
                  <a:lnTo>
                    <a:pt x="5811" y="768"/>
                  </a:lnTo>
                  <a:cubicBezTo>
                    <a:pt x="5795" y="842"/>
                    <a:pt x="5782" y="918"/>
                    <a:pt x="5766" y="992"/>
                  </a:cubicBezTo>
                  <a:cubicBezTo>
                    <a:pt x="5760" y="1022"/>
                    <a:pt x="5753" y="1050"/>
                    <a:pt x="5747" y="1079"/>
                  </a:cubicBezTo>
                  <a:cubicBezTo>
                    <a:pt x="5739" y="1153"/>
                    <a:pt x="5731" y="1226"/>
                    <a:pt x="5724" y="1301"/>
                  </a:cubicBezTo>
                  <a:cubicBezTo>
                    <a:pt x="5606" y="2542"/>
                    <a:pt x="5465" y="3796"/>
                    <a:pt x="5357" y="5044"/>
                  </a:cubicBezTo>
                  <a:cubicBezTo>
                    <a:pt x="4248" y="4191"/>
                    <a:pt x="3150" y="3317"/>
                    <a:pt x="2086" y="2414"/>
                  </a:cubicBezTo>
                  <a:cubicBezTo>
                    <a:pt x="2056" y="2394"/>
                    <a:pt x="2029" y="2373"/>
                    <a:pt x="2000" y="2353"/>
                  </a:cubicBezTo>
                  <a:cubicBezTo>
                    <a:pt x="1959" y="2322"/>
                    <a:pt x="1920" y="2292"/>
                    <a:pt x="1880" y="2261"/>
                  </a:cubicBezTo>
                  <a:cubicBezTo>
                    <a:pt x="1814" y="2210"/>
                    <a:pt x="1746" y="2158"/>
                    <a:pt x="1679" y="2108"/>
                  </a:cubicBezTo>
                  <a:lnTo>
                    <a:pt x="1679" y="2108"/>
                  </a:lnTo>
                  <a:cubicBezTo>
                    <a:pt x="1682" y="2111"/>
                    <a:pt x="1686" y="2113"/>
                    <a:pt x="1688" y="2116"/>
                  </a:cubicBezTo>
                  <a:cubicBezTo>
                    <a:pt x="1625" y="2069"/>
                    <a:pt x="1563" y="2023"/>
                    <a:pt x="1499" y="1978"/>
                  </a:cubicBezTo>
                  <a:lnTo>
                    <a:pt x="1499" y="1978"/>
                  </a:lnTo>
                  <a:cubicBezTo>
                    <a:pt x="1502" y="1984"/>
                    <a:pt x="1505" y="1990"/>
                    <a:pt x="1509" y="1996"/>
                  </a:cubicBezTo>
                  <a:lnTo>
                    <a:pt x="1509" y="1996"/>
                  </a:lnTo>
                  <a:cubicBezTo>
                    <a:pt x="1527" y="2029"/>
                    <a:pt x="1544" y="2062"/>
                    <a:pt x="1561" y="2095"/>
                  </a:cubicBezTo>
                  <a:lnTo>
                    <a:pt x="1561" y="2095"/>
                  </a:lnTo>
                  <a:cubicBezTo>
                    <a:pt x="1560" y="2094"/>
                    <a:pt x="1560" y="2093"/>
                    <a:pt x="1560" y="2092"/>
                  </a:cubicBezTo>
                  <a:lnTo>
                    <a:pt x="1560" y="2092"/>
                  </a:lnTo>
                  <a:cubicBezTo>
                    <a:pt x="1597" y="2162"/>
                    <a:pt x="1634" y="2233"/>
                    <a:pt x="1670" y="2302"/>
                  </a:cubicBezTo>
                  <a:cubicBezTo>
                    <a:pt x="1671" y="2305"/>
                    <a:pt x="1672" y="2307"/>
                    <a:pt x="1673" y="2309"/>
                  </a:cubicBezTo>
                  <a:cubicBezTo>
                    <a:pt x="1677" y="2316"/>
                    <a:pt x="1680" y="2323"/>
                    <a:pt x="1683" y="2330"/>
                  </a:cubicBezTo>
                  <a:cubicBezTo>
                    <a:pt x="1687" y="2336"/>
                    <a:pt x="1689" y="2341"/>
                    <a:pt x="1691" y="2347"/>
                  </a:cubicBezTo>
                  <a:cubicBezTo>
                    <a:pt x="1693" y="2349"/>
                    <a:pt x="1694" y="2350"/>
                    <a:pt x="1694" y="2353"/>
                  </a:cubicBezTo>
                  <a:cubicBezTo>
                    <a:pt x="1694" y="2352"/>
                    <a:pt x="1694" y="2352"/>
                    <a:pt x="1694" y="2352"/>
                  </a:cubicBezTo>
                  <a:cubicBezTo>
                    <a:pt x="1693" y="2348"/>
                    <a:pt x="1691" y="2346"/>
                    <a:pt x="1690" y="2342"/>
                  </a:cubicBezTo>
                  <a:lnTo>
                    <a:pt x="1690" y="2342"/>
                  </a:lnTo>
                  <a:cubicBezTo>
                    <a:pt x="1699" y="2362"/>
                    <a:pt x="1709" y="2381"/>
                    <a:pt x="1718" y="2402"/>
                  </a:cubicBezTo>
                  <a:cubicBezTo>
                    <a:pt x="1726" y="2417"/>
                    <a:pt x="1733" y="2432"/>
                    <a:pt x="1739" y="2446"/>
                  </a:cubicBezTo>
                  <a:cubicBezTo>
                    <a:pt x="1778" y="2518"/>
                    <a:pt x="1816" y="2592"/>
                    <a:pt x="1851" y="2665"/>
                  </a:cubicBezTo>
                  <a:cubicBezTo>
                    <a:pt x="1850" y="2661"/>
                    <a:pt x="1848" y="2658"/>
                    <a:pt x="1847" y="2653"/>
                  </a:cubicBezTo>
                  <a:lnTo>
                    <a:pt x="1847" y="2653"/>
                  </a:lnTo>
                  <a:cubicBezTo>
                    <a:pt x="1871" y="2703"/>
                    <a:pt x="1894" y="2751"/>
                    <a:pt x="1914" y="2800"/>
                  </a:cubicBezTo>
                  <a:cubicBezTo>
                    <a:pt x="2063" y="3081"/>
                    <a:pt x="2208" y="3365"/>
                    <a:pt x="2368" y="3639"/>
                  </a:cubicBezTo>
                  <a:cubicBezTo>
                    <a:pt x="2891" y="4531"/>
                    <a:pt x="3436" y="5406"/>
                    <a:pt x="3998" y="6271"/>
                  </a:cubicBezTo>
                  <a:cubicBezTo>
                    <a:pt x="3570" y="6363"/>
                    <a:pt x="3149" y="6471"/>
                    <a:pt x="2717" y="6565"/>
                  </a:cubicBezTo>
                  <a:cubicBezTo>
                    <a:pt x="1927" y="6757"/>
                    <a:pt x="1133" y="6945"/>
                    <a:pt x="348" y="7153"/>
                  </a:cubicBezTo>
                  <a:cubicBezTo>
                    <a:pt x="341" y="7154"/>
                    <a:pt x="336" y="7159"/>
                    <a:pt x="332" y="7162"/>
                  </a:cubicBezTo>
                  <a:cubicBezTo>
                    <a:pt x="327" y="7161"/>
                    <a:pt x="324" y="7160"/>
                    <a:pt x="320" y="7159"/>
                  </a:cubicBezTo>
                  <a:cubicBezTo>
                    <a:pt x="318" y="7160"/>
                    <a:pt x="316" y="7161"/>
                    <a:pt x="314" y="7161"/>
                  </a:cubicBezTo>
                  <a:cubicBezTo>
                    <a:pt x="259" y="7179"/>
                    <a:pt x="204" y="7198"/>
                    <a:pt x="149" y="7217"/>
                  </a:cubicBezTo>
                  <a:cubicBezTo>
                    <a:pt x="100" y="7235"/>
                    <a:pt x="51" y="7252"/>
                    <a:pt x="0" y="7270"/>
                  </a:cubicBezTo>
                  <a:cubicBezTo>
                    <a:pt x="697" y="7446"/>
                    <a:pt x="1383" y="7649"/>
                    <a:pt x="2093" y="7773"/>
                  </a:cubicBezTo>
                  <a:cubicBezTo>
                    <a:pt x="2469" y="7848"/>
                    <a:pt x="2827" y="7993"/>
                    <a:pt x="3198" y="8096"/>
                  </a:cubicBezTo>
                  <a:cubicBezTo>
                    <a:pt x="3436" y="8163"/>
                    <a:pt x="3679" y="8207"/>
                    <a:pt x="3920" y="8260"/>
                  </a:cubicBezTo>
                  <a:cubicBezTo>
                    <a:pt x="3809" y="8438"/>
                    <a:pt x="3695" y="8615"/>
                    <a:pt x="3585" y="8795"/>
                  </a:cubicBezTo>
                  <a:cubicBezTo>
                    <a:pt x="3013" y="9653"/>
                    <a:pt x="2460" y="10537"/>
                    <a:pt x="1853" y="11375"/>
                  </a:cubicBezTo>
                  <a:cubicBezTo>
                    <a:pt x="1835" y="11404"/>
                    <a:pt x="1818" y="11433"/>
                    <a:pt x="1801" y="11462"/>
                  </a:cubicBezTo>
                  <a:cubicBezTo>
                    <a:pt x="1800" y="11464"/>
                    <a:pt x="1800" y="11464"/>
                    <a:pt x="1798" y="11466"/>
                  </a:cubicBezTo>
                  <a:cubicBezTo>
                    <a:pt x="1797" y="11468"/>
                    <a:pt x="1794" y="11472"/>
                    <a:pt x="1793" y="11474"/>
                  </a:cubicBezTo>
                  <a:cubicBezTo>
                    <a:pt x="1792" y="11475"/>
                    <a:pt x="1791" y="11478"/>
                    <a:pt x="1790" y="11480"/>
                  </a:cubicBezTo>
                  <a:cubicBezTo>
                    <a:pt x="1789" y="11482"/>
                    <a:pt x="1789" y="11482"/>
                    <a:pt x="1787" y="11484"/>
                  </a:cubicBezTo>
                  <a:lnTo>
                    <a:pt x="1786" y="11484"/>
                  </a:lnTo>
                  <a:cubicBezTo>
                    <a:pt x="1786" y="11486"/>
                    <a:pt x="1786" y="11486"/>
                    <a:pt x="1786" y="11486"/>
                  </a:cubicBezTo>
                  <a:cubicBezTo>
                    <a:pt x="1785" y="11487"/>
                    <a:pt x="1785" y="11488"/>
                    <a:pt x="1784" y="11489"/>
                  </a:cubicBezTo>
                  <a:cubicBezTo>
                    <a:pt x="1785" y="11488"/>
                    <a:pt x="1785" y="11488"/>
                    <a:pt x="1785" y="11488"/>
                  </a:cubicBezTo>
                  <a:lnTo>
                    <a:pt x="1785" y="11488"/>
                  </a:lnTo>
                  <a:cubicBezTo>
                    <a:pt x="1762" y="11527"/>
                    <a:pt x="1737" y="11567"/>
                    <a:pt x="1711" y="11606"/>
                  </a:cubicBezTo>
                  <a:cubicBezTo>
                    <a:pt x="1703" y="11618"/>
                    <a:pt x="1695" y="11631"/>
                    <a:pt x="1687" y="11643"/>
                  </a:cubicBezTo>
                  <a:cubicBezTo>
                    <a:pt x="1654" y="11695"/>
                    <a:pt x="1621" y="11745"/>
                    <a:pt x="1587" y="11798"/>
                  </a:cubicBezTo>
                  <a:lnTo>
                    <a:pt x="1587" y="11797"/>
                  </a:lnTo>
                  <a:cubicBezTo>
                    <a:pt x="1563" y="11834"/>
                    <a:pt x="1542" y="11872"/>
                    <a:pt x="1516" y="11909"/>
                  </a:cubicBezTo>
                  <a:cubicBezTo>
                    <a:pt x="1503" y="11929"/>
                    <a:pt x="1489" y="11951"/>
                    <a:pt x="1474" y="11973"/>
                  </a:cubicBezTo>
                  <a:cubicBezTo>
                    <a:pt x="1989" y="11695"/>
                    <a:pt x="2491" y="11395"/>
                    <a:pt x="2993" y="11096"/>
                  </a:cubicBezTo>
                  <a:cubicBezTo>
                    <a:pt x="3865" y="10618"/>
                    <a:pt x="4779" y="10220"/>
                    <a:pt x="5690" y="9823"/>
                  </a:cubicBezTo>
                  <a:cubicBezTo>
                    <a:pt x="5775" y="10100"/>
                    <a:pt x="5851" y="10379"/>
                    <a:pt x="5937" y="10661"/>
                  </a:cubicBezTo>
                  <a:cubicBezTo>
                    <a:pt x="6205" y="11396"/>
                    <a:pt x="6454" y="12137"/>
                    <a:pt x="6723" y="12871"/>
                  </a:cubicBezTo>
                  <a:cubicBezTo>
                    <a:pt x="6838" y="13141"/>
                    <a:pt x="6972" y="13403"/>
                    <a:pt x="7082" y="13675"/>
                  </a:cubicBezTo>
                  <a:cubicBezTo>
                    <a:pt x="7087" y="13685"/>
                    <a:pt x="7093" y="13695"/>
                    <a:pt x="7099" y="13705"/>
                  </a:cubicBezTo>
                  <a:cubicBezTo>
                    <a:pt x="7149" y="13790"/>
                    <a:pt x="7194" y="13877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7"/>
                    <a:pt x="7241" y="13967"/>
                  </a:cubicBezTo>
                  <a:cubicBezTo>
                    <a:pt x="7241" y="13967"/>
                    <a:pt x="7241" y="13967"/>
                    <a:pt x="7241" y="13967"/>
                  </a:cubicBezTo>
                  <a:lnTo>
                    <a:pt x="7241" y="13967"/>
                  </a:lnTo>
                  <a:cubicBezTo>
                    <a:pt x="7242" y="13969"/>
                    <a:pt x="7243" y="13971"/>
                    <a:pt x="7244" y="13973"/>
                  </a:cubicBezTo>
                  <a:cubicBezTo>
                    <a:pt x="7285" y="14052"/>
                    <a:pt x="7329" y="14130"/>
                    <a:pt x="7365" y="14211"/>
                  </a:cubicBezTo>
                  <a:cubicBezTo>
                    <a:pt x="7366" y="14191"/>
                    <a:pt x="7368" y="14170"/>
                    <a:pt x="7368" y="14150"/>
                  </a:cubicBezTo>
                  <a:cubicBezTo>
                    <a:pt x="7368" y="14148"/>
                    <a:pt x="7368" y="14145"/>
                    <a:pt x="7368" y="14143"/>
                  </a:cubicBezTo>
                  <a:cubicBezTo>
                    <a:pt x="7368" y="14136"/>
                    <a:pt x="7368" y="14129"/>
                    <a:pt x="7368" y="14122"/>
                  </a:cubicBezTo>
                  <a:cubicBezTo>
                    <a:pt x="7369" y="13999"/>
                    <a:pt x="7368" y="13875"/>
                    <a:pt x="7363" y="13752"/>
                  </a:cubicBezTo>
                  <a:cubicBezTo>
                    <a:pt x="7356" y="13611"/>
                    <a:pt x="7362" y="13472"/>
                    <a:pt x="7368" y="13331"/>
                  </a:cubicBezTo>
                  <a:cubicBezTo>
                    <a:pt x="7368" y="13336"/>
                    <a:pt x="7368" y="13339"/>
                    <a:pt x="7368" y="13344"/>
                  </a:cubicBezTo>
                  <a:cubicBezTo>
                    <a:pt x="7369" y="13292"/>
                    <a:pt x="7369" y="13241"/>
                    <a:pt x="7370" y="13189"/>
                  </a:cubicBezTo>
                  <a:cubicBezTo>
                    <a:pt x="7345" y="12622"/>
                    <a:pt x="7357" y="12053"/>
                    <a:pt x="7393" y="11483"/>
                  </a:cubicBezTo>
                  <a:cubicBezTo>
                    <a:pt x="7387" y="10684"/>
                    <a:pt x="7357" y="9886"/>
                    <a:pt x="7369" y="9088"/>
                  </a:cubicBezTo>
                  <a:lnTo>
                    <a:pt x="7369" y="9088"/>
                  </a:lnTo>
                  <a:cubicBezTo>
                    <a:pt x="7537" y="9251"/>
                    <a:pt x="7704" y="9419"/>
                    <a:pt x="7874" y="9582"/>
                  </a:cubicBezTo>
                  <a:cubicBezTo>
                    <a:pt x="8495" y="10166"/>
                    <a:pt x="9090" y="10773"/>
                    <a:pt x="9728" y="11340"/>
                  </a:cubicBezTo>
                  <a:cubicBezTo>
                    <a:pt x="9884" y="11472"/>
                    <a:pt x="10033" y="11625"/>
                    <a:pt x="10184" y="11776"/>
                  </a:cubicBezTo>
                  <a:cubicBezTo>
                    <a:pt x="10225" y="11809"/>
                    <a:pt x="10266" y="11842"/>
                    <a:pt x="10307" y="11876"/>
                  </a:cubicBezTo>
                  <a:cubicBezTo>
                    <a:pt x="10355" y="11916"/>
                    <a:pt x="10402" y="11957"/>
                    <a:pt x="10450" y="11996"/>
                  </a:cubicBezTo>
                  <a:cubicBezTo>
                    <a:pt x="10498" y="12034"/>
                    <a:pt x="10548" y="12076"/>
                    <a:pt x="10596" y="12116"/>
                  </a:cubicBezTo>
                  <a:cubicBezTo>
                    <a:pt x="10597" y="12116"/>
                    <a:pt x="10597" y="12116"/>
                    <a:pt x="10597" y="12117"/>
                  </a:cubicBezTo>
                  <a:cubicBezTo>
                    <a:pt x="10598" y="12118"/>
                    <a:pt x="10600" y="12119"/>
                    <a:pt x="10602" y="12120"/>
                  </a:cubicBezTo>
                  <a:cubicBezTo>
                    <a:pt x="10606" y="12124"/>
                    <a:pt x="10609" y="12126"/>
                    <a:pt x="10612" y="12128"/>
                  </a:cubicBezTo>
                  <a:cubicBezTo>
                    <a:pt x="10613" y="12128"/>
                    <a:pt x="10613" y="12128"/>
                    <a:pt x="10614" y="12129"/>
                  </a:cubicBezTo>
                  <a:cubicBezTo>
                    <a:pt x="10615" y="12131"/>
                    <a:pt x="10616" y="12131"/>
                    <a:pt x="10616" y="12132"/>
                  </a:cubicBezTo>
                  <a:cubicBezTo>
                    <a:pt x="10688" y="12188"/>
                    <a:pt x="10758" y="12244"/>
                    <a:pt x="10829" y="12297"/>
                  </a:cubicBezTo>
                  <a:cubicBezTo>
                    <a:pt x="10829" y="12297"/>
                    <a:pt x="10829" y="12296"/>
                    <a:pt x="10830" y="12296"/>
                  </a:cubicBezTo>
                  <a:cubicBezTo>
                    <a:pt x="10856" y="12317"/>
                    <a:pt x="10883" y="1233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10" y="12359"/>
                  </a:cubicBezTo>
                  <a:lnTo>
                    <a:pt x="10910" y="12359"/>
                  </a:lnTo>
                  <a:cubicBezTo>
                    <a:pt x="10912" y="12360"/>
                    <a:pt x="10913" y="12361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6" y="12363"/>
                    <a:pt x="10916" y="12363"/>
                  </a:cubicBezTo>
                  <a:lnTo>
                    <a:pt x="10916" y="12363"/>
                  </a:lnTo>
                  <a:cubicBezTo>
                    <a:pt x="10916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6" y="12363"/>
                    <a:pt x="10917" y="12363"/>
                    <a:pt x="10917" y="12364"/>
                  </a:cubicBezTo>
                  <a:cubicBezTo>
                    <a:pt x="10919" y="12365"/>
                    <a:pt x="10922" y="12366"/>
                    <a:pt x="10923" y="12367"/>
                  </a:cubicBezTo>
                  <a:cubicBezTo>
                    <a:pt x="10924" y="12368"/>
                    <a:pt x="10925" y="12370"/>
                    <a:pt x="10925" y="12370"/>
                  </a:cubicBezTo>
                  <a:cubicBezTo>
                    <a:pt x="10963" y="12398"/>
                    <a:pt x="11002" y="12427"/>
                    <a:pt x="11040" y="12455"/>
                  </a:cubicBezTo>
                  <a:cubicBezTo>
                    <a:pt x="11038" y="12452"/>
                    <a:pt x="11035" y="12448"/>
                    <a:pt x="11032" y="12444"/>
                  </a:cubicBezTo>
                  <a:cubicBezTo>
                    <a:pt x="11024" y="12435"/>
                    <a:pt x="11021" y="12422"/>
                    <a:pt x="11016" y="12411"/>
                  </a:cubicBezTo>
                  <a:cubicBezTo>
                    <a:pt x="11007" y="12392"/>
                    <a:pt x="11000" y="12373"/>
                    <a:pt x="10991" y="12355"/>
                  </a:cubicBezTo>
                  <a:cubicBezTo>
                    <a:pt x="10991" y="12352"/>
                    <a:pt x="10990" y="12351"/>
                    <a:pt x="10990" y="12349"/>
                  </a:cubicBezTo>
                  <a:cubicBezTo>
                    <a:pt x="10975" y="12323"/>
                    <a:pt x="10962" y="12294"/>
                    <a:pt x="10950" y="12265"/>
                  </a:cubicBezTo>
                  <a:cubicBezTo>
                    <a:pt x="10936" y="12228"/>
                    <a:pt x="10924" y="12190"/>
                    <a:pt x="10910" y="12153"/>
                  </a:cubicBezTo>
                  <a:cubicBezTo>
                    <a:pt x="10909" y="12152"/>
                    <a:pt x="10908" y="12150"/>
                    <a:pt x="10908" y="12149"/>
                  </a:cubicBezTo>
                  <a:cubicBezTo>
                    <a:pt x="10908" y="12148"/>
                    <a:pt x="10908" y="12148"/>
                    <a:pt x="10908" y="12148"/>
                  </a:cubicBezTo>
                  <a:cubicBezTo>
                    <a:pt x="10899" y="12124"/>
                    <a:pt x="10889" y="12101"/>
                    <a:pt x="10880" y="12077"/>
                  </a:cubicBezTo>
                  <a:cubicBezTo>
                    <a:pt x="10880" y="12077"/>
                    <a:pt x="10879" y="12077"/>
                    <a:pt x="10878" y="12076"/>
                  </a:cubicBezTo>
                  <a:cubicBezTo>
                    <a:pt x="10877" y="12072"/>
                    <a:pt x="10877" y="12069"/>
                    <a:pt x="10876" y="12064"/>
                  </a:cubicBezTo>
                  <a:cubicBezTo>
                    <a:pt x="10865" y="12036"/>
                    <a:pt x="10855" y="12007"/>
                    <a:pt x="10844" y="11980"/>
                  </a:cubicBezTo>
                  <a:lnTo>
                    <a:pt x="10844" y="11980"/>
                  </a:lnTo>
                  <a:cubicBezTo>
                    <a:pt x="10846" y="11983"/>
                    <a:pt x="10847" y="11988"/>
                    <a:pt x="10849" y="11991"/>
                  </a:cubicBezTo>
                  <a:cubicBezTo>
                    <a:pt x="10829" y="11942"/>
                    <a:pt x="10808" y="11894"/>
                    <a:pt x="10788" y="11845"/>
                  </a:cubicBezTo>
                  <a:cubicBezTo>
                    <a:pt x="10759" y="11784"/>
                    <a:pt x="10731" y="11723"/>
                    <a:pt x="10703" y="11663"/>
                  </a:cubicBezTo>
                  <a:cubicBezTo>
                    <a:pt x="10673" y="11597"/>
                    <a:pt x="10646" y="11530"/>
                    <a:pt x="10617" y="11462"/>
                  </a:cubicBezTo>
                  <a:cubicBezTo>
                    <a:pt x="10616" y="11460"/>
                    <a:pt x="10615" y="11458"/>
                    <a:pt x="10614" y="11456"/>
                  </a:cubicBezTo>
                  <a:cubicBezTo>
                    <a:pt x="10586" y="11394"/>
                    <a:pt x="10559" y="11332"/>
                    <a:pt x="10532" y="11271"/>
                  </a:cubicBezTo>
                  <a:cubicBezTo>
                    <a:pt x="10310" y="10836"/>
                    <a:pt x="10066" y="10405"/>
                    <a:pt x="10043" y="10291"/>
                  </a:cubicBezTo>
                  <a:cubicBezTo>
                    <a:pt x="9659" y="9479"/>
                    <a:pt x="9341" y="8638"/>
                    <a:pt x="8958" y="7828"/>
                  </a:cubicBezTo>
                  <a:cubicBezTo>
                    <a:pt x="9380" y="7693"/>
                    <a:pt x="9805" y="7571"/>
                    <a:pt x="10237" y="7469"/>
                  </a:cubicBezTo>
                  <a:cubicBezTo>
                    <a:pt x="10908" y="7307"/>
                    <a:pt x="11555" y="7065"/>
                    <a:pt x="12238" y="6944"/>
                  </a:cubicBezTo>
                  <a:cubicBezTo>
                    <a:pt x="12498" y="6873"/>
                    <a:pt x="12753" y="6782"/>
                    <a:pt x="13011" y="6702"/>
                  </a:cubicBezTo>
                  <a:cubicBezTo>
                    <a:pt x="13064" y="6682"/>
                    <a:pt x="13118" y="6660"/>
                    <a:pt x="13171" y="6638"/>
                  </a:cubicBezTo>
                  <a:cubicBezTo>
                    <a:pt x="13240" y="6610"/>
                    <a:pt x="13311" y="6581"/>
                    <a:pt x="13381" y="6554"/>
                  </a:cubicBezTo>
                  <a:cubicBezTo>
                    <a:pt x="13382" y="6553"/>
                    <a:pt x="13385" y="6553"/>
                    <a:pt x="13386" y="6553"/>
                  </a:cubicBezTo>
                  <a:cubicBezTo>
                    <a:pt x="13386" y="6553"/>
                    <a:pt x="13386" y="6552"/>
                    <a:pt x="13387" y="6552"/>
                  </a:cubicBezTo>
                  <a:lnTo>
                    <a:pt x="13389" y="6552"/>
                  </a:lnTo>
                  <a:cubicBezTo>
                    <a:pt x="13389" y="6550"/>
                    <a:pt x="13390" y="6550"/>
                    <a:pt x="13390" y="6550"/>
                  </a:cubicBezTo>
                  <a:cubicBezTo>
                    <a:pt x="13391" y="6550"/>
                    <a:pt x="13391" y="6549"/>
                    <a:pt x="13391" y="6549"/>
                  </a:cubicBezTo>
                  <a:lnTo>
                    <a:pt x="13393" y="6549"/>
                  </a:lnTo>
                  <a:cubicBezTo>
                    <a:pt x="13394" y="6549"/>
                    <a:pt x="13395" y="6549"/>
                    <a:pt x="13396" y="6548"/>
                  </a:cubicBezTo>
                  <a:cubicBezTo>
                    <a:pt x="13469" y="6518"/>
                    <a:pt x="13541" y="6490"/>
                    <a:pt x="13616" y="6462"/>
                  </a:cubicBezTo>
                  <a:cubicBezTo>
                    <a:pt x="13654" y="6449"/>
                    <a:pt x="13694" y="6435"/>
                    <a:pt x="13733" y="6421"/>
                  </a:cubicBezTo>
                  <a:cubicBezTo>
                    <a:pt x="13732" y="6421"/>
                    <a:pt x="13732" y="6420"/>
                    <a:pt x="13732" y="6420"/>
                  </a:cubicBezTo>
                  <a:cubicBezTo>
                    <a:pt x="13709" y="6417"/>
                    <a:pt x="13688" y="6414"/>
                    <a:pt x="13666" y="6412"/>
                  </a:cubicBezTo>
                  <a:cubicBezTo>
                    <a:pt x="13608" y="6405"/>
                    <a:pt x="13551" y="6401"/>
                    <a:pt x="13495" y="6390"/>
                  </a:cubicBezTo>
                  <a:cubicBezTo>
                    <a:pt x="13426" y="6378"/>
                    <a:pt x="13357" y="6366"/>
                    <a:pt x="13287" y="6357"/>
                  </a:cubicBezTo>
                  <a:cubicBezTo>
                    <a:pt x="13292" y="6357"/>
                    <a:pt x="13295" y="6358"/>
                    <a:pt x="13300" y="6358"/>
                  </a:cubicBezTo>
                  <a:cubicBezTo>
                    <a:pt x="13240" y="6350"/>
                    <a:pt x="13181" y="6342"/>
                    <a:pt x="13122" y="6333"/>
                  </a:cubicBezTo>
                  <a:cubicBezTo>
                    <a:pt x="13071" y="6325"/>
                    <a:pt x="13021" y="6316"/>
                    <a:pt x="12971" y="6308"/>
                  </a:cubicBezTo>
                  <a:cubicBezTo>
                    <a:pt x="12957" y="6307"/>
                    <a:pt x="12943" y="6306"/>
                    <a:pt x="12929" y="6305"/>
                  </a:cubicBezTo>
                  <a:cubicBezTo>
                    <a:pt x="11554" y="6214"/>
                    <a:pt x="10175" y="6208"/>
                    <a:pt x="8799" y="6143"/>
                  </a:cubicBezTo>
                  <a:cubicBezTo>
                    <a:pt x="8845" y="5944"/>
                    <a:pt x="8880" y="5763"/>
                    <a:pt x="8916" y="5689"/>
                  </a:cubicBezTo>
                  <a:cubicBezTo>
                    <a:pt x="9149" y="4988"/>
                    <a:pt x="9476" y="4313"/>
                    <a:pt x="9747" y="3624"/>
                  </a:cubicBezTo>
                  <a:cubicBezTo>
                    <a:pt x="9944" y="3171"/>
                    <a:pt x="10157" y="2724"/>
                    <a:pt x="10369" y="2277"/>
                  </a:cubicBezTo>
                  <a:cubicBezTo>
                    <a:pt x="10383" y="2241"/>
                    <a:pt x="10398" y="2205"/>
                    <a:pt x="10409" y="2167"/>
                  </a:cubicBezTo>
                  <a:cubicBezTo>
                    <a:pt x="10424" y="2124"/>
                    <a:pt x="10438" y="2078"/>
                    <a:pt x="10453" y="2034"/>
                  </a:cubicBezTo>
                  <a:cubicBezTo>
                    <a:pt x="10479" y="1955"/>
                    <a:pt x="10509" y="1877"/>
                    <a:pt x="10534" y="1798"/>
                  </a:cubicBezTo>
                  <a:lnTo>
                    <a:pt x="10534" y="1798"/>
                  </a:lnTo>
                  <a:cubicBezTo>
                    <a:pt x="10533" y="1802"/>
                    <a:pt x="10532" y="1805"/>
                    <a:pt x="10530" y="1808"/>
                  </a:cubicBezTo>
                  <a:cubicBezTo>
                    <a:pt x="10553" y="1735"/>
                    <a:pt x="10581" y="1664"/>
                    <a:pt x="10606" y="1591"/>
                  </a:cubicBezTo>
                  <a:cubicBezTo>
                    <a:pt x="10617" y="1557"/>
                    <a:pt x="10625" y="1521"/>
                    <a:pt x="10633" y="1486"/>
                  </a:cubicBezTo>
                  <a:cubicBezTo>
                    <a:pt x="10644" y="1444"/>
                    <a:pt x="10655" y="1402"/>
                    <a:pt x="10667" y="1361"/>
                  </a:cubicBezTo>
                  <a:lnTo>
                    <a:pt x="10665" y="1361"/>
                  </a:lnTo>
                  <a:cubicBezTo>
                    <a:pt x="10665" y="1361"/>
                    <a:pt x="10667" y="1360"/>
                    <a:pt x="10667" y="1359"/>
                  </a:cubicBezTo>
                  <a:cubicBezTo>
                    <a:pt x="10667" y="1359"/>
                    <a:pt x="10667" y="1358"/>
                    <a:pt x="10668" y="1357"/>
                  </a:cubicBezTo>
                  <a:cubicBezTo>
                    <a:pt x="10668" y="1354"/>
                    <a:pt x="10668" y="1352"/>
                    <a:pt x="10669" y="1350"/>
                  </a:cubicBezTo>
                  <a:cubicBezTo>
                    <a:pt x="10670" y="1346"/>
                    <a:pt x="10671" y="1342"/>
                    <a:pt x="10672" y="1337"/>
                  </a:cubicBezTo>
                  <a:cubicBezTo>
                    <a:pt x="10672" y="1337"/>
                    <a:pt x="10673" y="1337"/>
                    <a:pt x="10672" y="1336"/>
                  </a:cubicBezTo>
                  <a:cubicBezTo>
                    <a:pt x="10673" y="1333"/>
                    <a:pt x="10673" y="1330"/>
                    <a:pt x="10676" y="1328"/>
                  </a:cubicBezTo>
                  <a:lnTo>
                    <a:pt x="10676" y="1327"/>
                  </a:lnTo>
                  <a:cubicBezTo>
                    <a:pt x="10683" y="1300"/>
                    <a:pt x="10691" y="1272"/>
                    <a:pt x="10697" y="1243"/>
                  </a:cubicBezTo>
                  <a:lnTo>
                    <a:pt x="10696" y="1243"/>
                  </a:lnTo>
                  <a:cubicBezTo>
                    <a:pt x="10672" y="1270"/>
                    <a:pt x="10648" y="1296"/>
                    <a:pt x="10626" y="1322"/>
                  </a:cubicBezTo>
                  <a:cubicBezTo>
                    <a:pt x="10535" y="1431"/>
                    <a:pt x="10442" y="1540"/>
                    <a:pt x="10343" y="1643"/>
                  </a:cubicBezTo>
                  <a:cubicBezTo>
                    <a:pt x="10345" y="1640"/>
                    <a:pt x="10346" y="1639"/>
                    <a:pt x="10349" y="1637"/>
                  </a:cubicBezTo>
                  <a:lnTo>
                    <a:pt x="10349" y="1637"/>
                  </a:lnTo>
                  <a:cubicBezTo>
                    <a:pt x="10315" y="1672"/>
                    <a:pt x="10283" y="1708"/>
                    <a:pt x="10251" y="1743"/>
                  </a:cubicBezTo>
                  <a:cubicBezTo>
                    <a:pt x="10176" y="1831"/>
                    <a:pt x="10099" y="1917"/>
                    <a:pt x="10020" y="2002"/>
                  </a:cubicBezTo>
                  <a:cubicBezTo>
                    <a:pt x="9821" y="2245"/>
                    <a:pt x="9618" y="2485"/>
                    <a:pt x="9400" y="2720"/>
                  </a:cubicBezTo>
                  <a:cubicBezTo>
                    <a:pt x="8689" y="3422"/>
                    <a:pt x="8008" y="4151"/>
                    <a:pt x="7313" y="4866"/>
                  </a:cubicBezTo>
                  <a:cubicBezTo>
                    <a:pt x="6985" y="3345"/>
                    <a:pt x="6478" y="1871"/>
                    <a:pt x="6095" y="364"/>
                  </a:cubicBezTo>
                  <a:cubicBezTo>
                    <a:pt x="6093" y="360"/>
                    <a:pt x="6091" y="356"/>
                    <a:pt x="6090" y="353"/>
                  </a:cubicBezTo>
                  <a:cubicBezTo>
                    <a:pt x="6087" y="344"/>
                    <a:pt x="6085" y="334"/>
                    <a:pt x="6081" y="326"/>
                  </a:cubicBezTo>
                  <a:cubicBezTo>
                    <a:pt x="6059" y="265"/>
                    <a:pt x="6040" y="204"/>
                    <a:pt x="6022" y="141"/>
                  </a:cubicBezTo>
                  <a:cubicBezTo>
                    <a:pt x="6011" y="105"/>
                    <a:pt x="6001" y="67"/>
                    <a:pt x="5991" y="29"/>
                  </a:cubicBezTo>
                  <a:cubicBezTo>
                    <a:pt x="5990" y="26"/>
                    <a:pt x="5989" y="21"/>
                    <a:pt x="5987" y="17"/>
                  </a:cubicBezTo>
                  <a:cubicBezTo>
                    <a:pt x="5985" y="12"/>
                    <a:pt x="5983" y="6"/>
                    <a:pt x="5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8" name="Google Shape;1568;p40"/>
            <p:cNvSpPr/>
            <p:nvPr/>
          </p:nvSpPr>
          <p:spPr>
            <a:xfrm>
              <a:off x="2013833" y="5564174"/>
              <a:ext cx="385" cy="85"/>
            </a:xfrm>
            <a:custGeom>
              <a:avLst/>
              <a:gdLst/>
              <a:ahLst/>
              <a:cxnLst/>
              <a:rect l="l" t="t" r="r" b="b"/>
              <a:pathLst>
                <a:path w="9" h="2" extrusionOk="0">
                  <a:moveTo>
                    <a:pt x="5" y="1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69" name="Google Shape;1569;p40"/>
          <p:cNvGrpSpPr/>
          <p:nvPr/>
        </p:nvGrpSpPr>
        <p:grpSpPr>
          <a:xfrm>
            <a:off x="1301569" y="-11007"/>
            <a:ext cx="3535680" cy="3657616"/>
            <a:chOff x="1646611" y="3615301"/>
            <a:chExt cx="1971716" cy="2035401"/>
          </a:xfrm>
        </p:grpSpPr>
        <p:sp>
          <p:nvSpPr>
            <p:cNvPr id="1570" name="Google Shape;1570;p40"/>
            <p:cNvSpPr/>
            <p:nvPr/>
          </p:nvSpPr>
          <p:spPr>
            <a:xfrm>
              <a:off x="2102069" y="5350609"/>
              <a:ext cx="85" cy="4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1" name="Google Shape;1571;p40"/>
            <p:cNvSpPr/>
            <p:nvPr/>
          </p:nvSpPr>
          <p:spPr>
            <a:xfrm>
              <a:off x="1719243" y="5392613"/>
              <a:ext cx="214" cy="299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1" y="1"/>
                  </a:moveTo>
                  <a:lnTo>
                    <a:pt x="3" y="5"/>
                  </a:lnTo>
                  <a:lnTo>
                    <a:pt x="3" y="5"/>
                  </a:ln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1" y="1"/>
                  </a:cubicBezTo>
                  <a:close/>
                  <a:moveTo>
                    <a:pt x="3" y="5"/>
                  </a:moveTo>
                  <a:lnTo>
                    <a:pt x="3" y="5"/>
                  </a:lnTo>
                  <a:cubicBezTo>
                    <a:pt x="3" y="5"/>
                    <a:pt x="3" y="5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2" name="Google Shape;1572;p40"/>
            <p:cNvSpPr/>
            <p:nvPr/>
          </p:nvSpPr>
          <p:spPr>
            <a:xfrm>
              <a:off x="2129729" y="3701274"/>
              <a:ext cx="397233" cy="545790"/>
            </a:xfrm>
            <a:custGeom>
              <a:avLst/>
              <a:gdLst/>
              <a:ahLst/>
              <a:cxnLst/>
              <a:rect l="l" t="t" r="r" b="b"/>
              <a:pathLst>
                <a:path w="9292" h="12773" extrusionOk="0">
                  <a:moveTo>
                    <a:pt x="3569" y="0"/>
                  </a:moveTo>
                  <a:cubicBezTo>
                    <a:pt x="3163" y="0"/>
                    <a:pt x="2754" y="74"/>
                    <a:pt x="2355" y="237"/>
                  </a:cubicBezTo>
                  <a:cubicBezTo>
                    <a:pt x="1160" y="635"/>
                    <a:pt x="294" y="1274"/>
                    <a:pt x="50" y="2568"/>
                  </a:cubicBezTo>
                  <a:cubicBezTo>
                    <a:pt x="1" y="3213"/>
                    <a:pt x="185" y="3864"/>
                    <a:pt x="342" y="4483"/>
                  </a:cubicBezTo>
                  <a:cubicBezTo>
                    <a:pt x="836" y="6134"/>
                    <a:pt x="1711" y="7637"/>
                    <a:pt x="2584" y="9111"/>
                  </a:cubicBezTo>
                  <a:cubicBezTo>
                    <a:pt x="3099" y="9956"/>
                    <a:pt x="3565" y="10832"/>
                    <a:pt x="4181" y="11604"/>
                  </a:cubicBezTo>
                  <a:cubicBezTo>
                    <a:pt x="4335" y="11779"/>
                    <a:pt x="4491" y="11951"/>
                    <a:pt x="4648" y="12123"/>
                  </a:cubicBezTo>
                  <a:cubicBezTo>
                    <a:pt x="4811" y="12325"/>
                    <a:pt x="4951" y="12548"/>
                    <a:pt x="5151" y="12716"/>
                  </a:cubicBezTo>
                  <a:cubicBezTo>
                    <a:pt x="5161" y="12731"/>
                    <a:pt x="5168" y="12747"/>
                    <a:pt x="5169" y="12763"/>
                  </a:cubicBezTo>
                  <a:cubicBezTo>
                    <a:pt x="5174" y="12766"/>
                    <a:pt x="5177" y="12771"/>
                    <a:pt x="5180" y="12773"/>
                  </a:cubicBezTo>
                  <a:cubicBezTo>
                    <a:pt x="6158" y="12050"/>
                    <a:pt x="7236" y="11470"/>
                    <a:pt x="8397" y="11094"/>
                  </a:cubicBezTo>
                  <a:cubicBezTo>
                    <a:pt x="8691" y="11002"/>
                    <a:pt x="8991" y="10922"/>
                    <a:pt x="9291" y="10855"/>
                  </a:cubicBezTo>
                  <a:cubicBezTo>
                    <a:pt x="9100" y="9738"/>
                    <a:pt x="9013" y="8607"/>
                    <a:pt x="8938" y="7476"/>
                  </a:cubicBezTo>
                  <a:cubicBezTo>
                    <a:pt x="8872" y="7206"/>
                    <a:pt x="8809" y="6915"/>
                    <a:pt x="8760" y="6647"/>
                  </a:cubicBezTo>
                  <a:cubicBezTo>
                    <a:pt x="8506" y="5305"/>
                    <a:pt x="8210" y="4021"/>
                    <a:pt x="7571" y="2804"/>
                  </a:cubicBezTo>
                  <a:cubicBezTo>
                    <a:pt x="7448" y="2563"/>
                    <a:pt x="7306" y="2309"/>
                    <a:pt x="7155" y="2090"/>
                  </a:cubicBezTo>
                  <a:cubicBezTo>
                    <a:pt x="6368" y="907"/>
                    <a:pt x="4988" y="0"/>
                    <a:pt x="3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3" name="Google Shape;1573;p40"/>
            <p:cNvSpPr/>
            <p:nvPr/>
          </p:nvSpPr>
          <p:spPr>
            <a:xfrm>
              <a:off x="2510888" y="3623933"/>
              <a:ext cx="321694" cy="543825"/>
            </a:xfrm>
            <a:custGeom>
              <a:avLst/>
              <a:gdLst/>
              <a:ahLst/>
              <a:cxnLst/>
              <a:rect l="l" t="t" r="r" b="b"/>
              <a:pathLst>
                <a:path w="7525" h="12727" extrusionOk="0">
                  <a:moveTo>
                    <a:pt x="3182" y="0"/>
                  </a:moveTo>
                  <a:cubicBezTo>
                    <a:pt x="3079" y="0"/>
                    <a:pt x="2975" y="4"/>
                    <a:pt x="2870" y="10"/>
                  </a:cubicBezTo>
                  <a:cubicBezTo>
                    <a:pt x="2280" y="64"/>
                    <a:pt x="1848" y="492"/>
                    <a:pt x="1402" y="831"/>
                  </a:cubicBezTo>
                  <a:cubicBezTo>
                    <a:pt x="1144" y="1036"/>
                    <a:pt x="885" y="1252"/>
                    <a:pt x="763" y="1561"/>
                  </a:cubicBezTo>
                  <a:cubicBezTo>
                    <a:pt x="35" y="3265"/>
                    <a:pt x="0" y="5180"/>
                    <a:pt x="94" y="7005"/>
                  </a:cubicBezTo>
                  <a:cubicBezTo>
                    <a:pt x="110" y="7753"/>
                    <a:pt x="148" y="8502"/>
                    <a:pt x="200" y="9250"/>
                  </a:cubicBezTo>
                  <a:cubicBezTo>
                    <a:pt x="205" y="9262"/>
                    <a:pt x="208" y="9276"/>
                    <a:pt x="213" y="9289"/>
                  </a:cubicBezTo>
                  <a:cubicBezTo>
                    <a:pt x="224" y="9317"/>
                    <a:pt x="221" y="9342"/>
                    <a:pt x="209" y="9364"/>
                  </a:cubicBezTo>
                  <a:cubicBezTo>
                    <a:pt x="278" y="10301"/>
                    <a:pt x="370" y="11235"/>
                    <a:pt x="475" y="12164"/>
                  </a:cubicBezTo>
                  <a:cubicBezTo>
                    <a:pt x="501" y="12316"/>
                    <a:pt x="540" y="12471"/>
                    <a:pt x="564" y="12625"/>
                  </a:cubicBezTo>
                  <a:cubicBezTo>
                    <a:pt x="1228" y="12488"/>
                    <a:pt x="1906" y="12414"/>
                    <a:pt x="2583" y="12414"/>
                  </a:cubicBezTo>
                  <a:cubicBezTo>
                    <a:pt x="3114" y="12414"/>
                    <a:pt x="3644" y="12459"/>
                    <a:pt x="4168" y="12555"/>
                  </a:cubicBezTo>
                  <a:cubicBezTo>
                    <a:pt x="4618" y="12611"/>
                    <a:pt x="5076" y="12648"/>
                    <a:pt x="5523" y="12727"/>
                  </a:cubicBezTo>
                  <a:cubicBezTo>
                    <a:pt x="5527" y="12719"/>
                    <a:pt x="5529" y="12711"/>
                    <a:pt x="5530" y="12703"/>
                  </a:cubicBezTo>
                  <a:cubicBezTo>
                    <a:pt x="5684" y="11952"/>
                    <a:pt x="5905" y="11219"/>
                    <a:pt x="6166" y="10499"/>
                  </a:cubicBezTo>
                  <a:cubicBezTo>
                    <a:pt x="6166" y="10499"/>
                    <a:pt x="6166" y="10497"/>
                    <a:pt x="6167" y="10496"/>
                  </a:cubicBezTo>
                  <a:cubicBezTo>
                    <a:pt x="6322" y="9931"/>
                    <a:pt x="6531" y="9385"/>
                    <a:pt x="6714" y="8830"/>
                  </a:cubicBezTo>
                  <a:cubicBezTo>
                    <a:pt x="6874" y="8225"/>
                    <a:pt x="6991" y="7610"/>
                    <a:pt x="7153" y="7006"/>
                  </a:cubicBezTo>
                  <a:cubicBezTo>
                    <a:pt x="7260" y="6595"/>
                    <a:pt x="7314" y="6174"/>
                    <a:pt x="7354" y="5751"/>
                  </a:cubicBezTo>
                  <a:cubicBezTo>
                    <a:pt x="7441" y="4938"/>
                    <a:pt x="7524" y="4099"/>
                    <a:pt x="7323" y="3297"/>
                  </a:cubicBezTo>
                  <a:cubicBezTo>
                    <a:pt x="6885" y="1265"/>
                    <a:pt x="5195" y="0"/>
                    <a:pt x="3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4" name="Google Shape;1574;p40"/>
            <p:cNvSpPr/>
            <p:nvPr/>
          </p:nvSpPr>
          <p:spPr>
            <a:xfrm>
              <a:off x="2756572" y="3752764"/>
              <a:ext cx="439983" cy="534510"/>
            </a:xfrm>
            <a:custGeom>
              <a:avLst/>
              <a:gdLst/>
              <a:ahLst/>
              <a:cxnLst/>
              <a:rect l="l" t="t" r="r" b="b"/>
              <a:pathLst>
                <a:path w="10292" h="12509" extrusionOk="0">
                  <a:moveTo>
                    <a:pt x="6482" y="0"/>
                  </a:moveTo>
                  <a:cubicBezTo>
                    <a:pt x="5524" y="0"/>
                    <a:pt x="4554" y="430"/>
                    <a:pt x="3881" y="1095"/>
                  </a:cubicBezTo>
                  <a:cubicBezTo>
                    <a:pt x="3028" y="2148"/>
                    <a:pt x="2360" y="3345"/>
                    <a:pt x="1869" y="4605"/>
                  </a:cubicBezTo>
                  <a:cubicBezTo>
                    <a:pt x="1386" y="5560"/>
                    <a:pt x="971" y="6553"/>
                    <a:pt x="596" y="7557"/>
                  </a:cubicBezTo>
                  <a:cubicBezTo>
                    <a:pt x="390" y="8240"/>
                    <a:pt x="203" y="8930"/>
                    <a:pt x="29" y="9623"/>
                  </a:cubicBezTo>
                  <a:cubicBezTo>
                    <a:pt x="62" y="9669"/>
                    <a:pt x="39" y="9725"/>
                    <a:pt x="0" y="9755"/>
                  </a:cubicBezTo>
                  <a:cubicBezTo>
                    <a:pt x="261" y="9813"/>
                    <a:pt x="517" y="9887"/>
                    <a:pt x="765" y="9993"/>
                  </a:cubicBezTo>
                  <a:cubicBezTo>
                    <a:pt x="1359" y="10246"/>
                    <a:pt x="1963" y="10503"/>
                    <a:pt x="2501" y="10853"/>
                  </a:cubicBezTo>
                  <a:cubicBezTo>
                    <a:pt x="3363" y="11281"/>
                    <a:pt x="4157" y="11851"/>
                    <a:pt x="4875" y="12509"/>
                  </a:cubicBezTo>
                  <a:cubicBezTo>
                    <a:pt x="5011" y="12352"/>
                    <a:pt x="5156" y="12204"/>
                    <a:pt x="5305" y="12058"/>
                  </a:cubicBezTo>
                  <a:cubicBezTo>
                    <a:pt x="5530" y="11791"/>
                    <a:pt x="5759" y="11524"/>
                    <a:pt x="5978" y="11251"/>
                  </a:cubicBezTo>
                  <a:cubicBezTo>
                    <a:pt x="6374" y="10750"/>
                    <a:pt x="6881" y="10352"/>
                    <a:pt x="7280" y="9855"/>
                  </a:cubicBezTo>
                  <a:cubicBezTo>
                    <a:pt x="7794" y="9217"/>
                    <a:pt x="8196" y="8501"/>
                    <a:pt x="8679" y="7841"/>
                  </a:cubicBezTo>
                  <a:lnTo>
                    <a:pt x="8679" y="7841"/>
                  </a:lnTo>
                  <a:cubicBezTo>
                    <a:pt x="8678" y="7846"/>
                    <a:pt x="8676" y="7848"/>
                    <a:pt x="8674" y="7852"/>
                  </a:cubicBezTo>
                  <a:cubicBezTo>
                    <a:pt x="9408" y="6872"/>
                    <a:pt x="9863" y="5729"/>
                    <a:pt x="10136" y="4543"/>
                  </a:cubicBezTo>
                  <a:cubicBezTo>
                    <a:pt x="10292" y="3631"/>
                    <a:pt x="10031" y="2685"/>
                    <a:pt x="9631" y="1868"/>
                  </a:cubicBezTo>
                  <a:cubicBezTo>
                    <a:pt x="9431" y="1503"/>
                    <a:pt x="9185" y="1146"/>
                    <a:pt x="8883" y="861"/>
                  </a:cubicBezTo>
                  <a:cubicBezTo>
                    <a:pt x="8305" y="432"/>
                    <a:pt x="7584" y="213"/>
                    <a:pt x="6898" y="28"/>
                  </a:cubicBezTo>
                  <a:cubicBezTo>
                    <a:pt x="6760" y="9"/>
                    <a:pt x="6621" y="0"/>
                    <a:pt x="6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5" name="Google Shape;1575;p40"/>
            <p:cNvSpPr/>
            <p:nvPr/>
          </p:nvSpPr>
          <p:spPr>
            <a:xfrm>
              <a:off x="2972160" y="4037559"/>
              <a:ext cx="507058" cy="463450"/>
            </a:xfrm>
            <a:custGeom>
              <a:avLst/>
              <a:gdLst/>
              <a:ahLst/>
              <a:cxnLst/>
              <a:rect l="l" t="t" r="r" b="b"/>
              <a:pathLst>
                <a:path w="11861" h="10846" extrusionOk="0">
                  <a:moveTo>
                    <a:pt x="8404" y="1"/>
                  </a:moveTo>
                  <a:cubicBezTo>
                    <a:pt x="7065" y="1"/>
                    <a:pt x="5710" y="1053"/>
                    <a:pt x="4630" y="1734"/>
                  </a:cubicBezTo>
                  <a:cubicBezTo>
                    <a:pt x="2998" y="2815"/>
                    <a:pt x="1645" y="4256"/>
                    <a:pt x="286" y="5654"/>
                  </a:cubicBezTo>
                  <a:cubicBezTo>
                    <a:pt x="199" y="5756"/>
                    <a:pt x="113" y="5859"/>
                    <a:pt x="29" y="5962"/>
                  </a:cubicBezTo>
                  <a:cubicBezTo>
                    <a:pt x="23" y="5978"/>
                    <a:pt x="13" y="5991"/>
                    <a:pt x="0" y="6002"/>
                  </a:cubicBezTo>
                  <a:cubicBezTo>
                    <a:pt x="626" y="6597"/>
                    <a:pt x="1190" y="7257"/>
                    <a:pt x="1689" y="7944"/>
                  </a:cubicBezTo>
                  <a:cubicBezTo>
                    <a:pt x="2334" y="8830"/>
                    <a:pt x="2847" y="9811"/>
                    <a:pt x="3210" y="10845"/>
                  </a:cubicBezTo>
                  <a:cubicBezTo>
                    <a:pt x="3214" y="10843"/>
                    <a:pt x="3218" y="10842"/>
                    <a:pt x="3222" y="10841"/>
                  </a:cubicBezTo>
                  <a:cubicBezTo>
                    <a:pt x="3883" y="10578"/>
                    <a:pt x="4565" y="10360"/>
                    <a:pt x="5257" y="10182"/>
                  </a:cubicBezTo>
                  <a:cubicBezTo>
                    <a:pt x="5765" y="9997"/>
                    <a:pt x="6248" y="9756"/>
                    <a:pt x="6717" y="9477"/>
                  </a:cubicBezTo>
                  <a:cubicBezTo>
                    <a:pt x="7184" y="9241"/>
                    <a:pt x="7682" y="9014"/>
                    <a:pt x="8104" y="8713"/>
                  </a:cubicBezTo>
                  <a:cubicBezTo>
                    <a:pt x="8648" y="8346"/>
                    <a:pt x="9105" y="7875"/>
                    <a:pt x="9557" y="7405"/>
                  </a:cubicBezTo>
                  <a:cubicBezTo>
                    <a:pt x="10215" y="6715"/>
                    <a:pt x="10858" y="5972"/>
                    <a:pt x="11173" y="5059"/>
                  </a:cubicBezTo>
                  <a:cubicBezTo>
                    <a:pt x="11860" y="3319"/>
                    <a:pt x="11196" y="1312"/>
                    <a:pt x="9605" y="329"/>
                  </a:cubicBezTo>
                  <a:cubicBezTo>
                    <a:pt x="9212" y="97"/>
                    <a:pt x="8809" y="1"/>
                    <a:pt x="8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6" name="Google Shape;1576;p40"/>
            <p:cNvSpPr/>
            <p:nvPr/>
          </p:nvSpPr>
          <p:spPr>
            <a:xfrm>
              <a:off x="3112209" y="4450074"/>
              <a:ext cx="496926" cy="348591"/>
            </a:xfrm>
            <a:custGeom>
              <a:avLst/>
              <a:gdLst/>
              <a:ahLst/>
              <a:cxnLst/>
              <a:rect l="l" t="t" r="r" b="b"/>
              <a:pathLst>
                <a:path w="11624" h="8158" extrusionOk="0">
                  <a:moveTo>
                    <a:pt x="7856" y="0"/>
                  </a:moveTo>
                  <a:cubicBezTo>
                    <a:pt x="7561" y="0"/>
                    <a:pt x="7266" y="9"/>
                    <a:pt x="6975" y="13"/>
                  </a:cubicBezTo>
                  <a:cubicBezTo>
                    <a:pt x="5500" y="45"/>
                    <a:pt x="4055" y="266"/>
                    <a:pt x="2615" y="563"/>
                  </a:cubicBezTo>
                  <a:cubicBezTo>
                    <a:pt x="2409" y="613"/>
                    <a:pt x="2205" y="663"/>
                    <a:pt x="2000" y="718"/>
                  </a:cubicBezTo>
                  <a:cubicBezTo>
                    <a:pt x="1670" y="826"/>
                    <a:pt x="1333" y="917"/>
                    <a:pt x="1010" y="1043"/>
                  </a:cubicBezTo>
                  <a:cubicBezTo>
                    <a:pt x="678" y="1169"/>
                    <a:pt x="343" y="1290"/>
                    <a:pt x="0" y="1382"/>
                  </a:cubicBezTo>
                  <a:cubicBezTo>
                    <a:pt x="611" y="3218"/>
                    <a:pt x="754" y="5206"/>
                    <a:pt x="344" y="7103"/>
                  </a:cubicBezTo>
                  <a:cubicBezTo>
                    <a:pt x="316" y="7243"/>
                    <a:pt x="292" y="7385"/>
                    <a:pt x="269" y="7525"/>
                  </a:cubicBezTo>
                  <a:cubicBezTo>
                    <a:pt x="470" y="7533"/>
                    <a:pt x="775" y="7647"/>
                    <a:pt x="887" y="7647"/>
                  </a:cubicBezTo>
                  <a:cubicBezTo>
                    <a:pt x="889" y="7647"/>
                    <a:pt x="892" y="7647"/>
                    <a:pt x="894" y="7646"/>
                  </a:cubicBezTo>
                  <a:cubicBezTo>
                    <a:pt x="977" y="7661"/>
                    <a:pt x="1060" y="7677"/>
                    <a:pt x="1142" y="7693"/>
                  </a:cubicBezTo>
                  <a:cubicBezTo>
                    <a:pt x="2331" y="7870"/>
                    <a:pt x="3511" y="8157"/>
                    <a:pt x="4713" y="8157"/>
                  </a:cubicBezTo>
                  <a:cubicBezTo>
                    <a:pt x="4846" y="8157"/>
                    <a:pt x="4978" y="8154"/>
                    <a:pt x="5111" y="8146"/>
                  </a:cubicBezTo>
                  <a:cubicBezTo>
                    <a:pt x="6270" y="8092"/>
                    <a:pt x="7423" y="7916"/>
                    <a:pt x="8518" y="7541"/>
                  </a:cubicBezTo>
                  <a:cubicBezTo>
                    <a:pt x="9710" y="7014"/>
                    <a:pt x="10864" y="6200"/>
                    <a:pt x="11366" y="4952"/>
                  </a:cubicBezTo>
                  <a:cubicBezTo>
                    <a:pt x="11605" y="4456"/>
                    <a:pt x="11613" y="3904"/>
                    <a:pt x="11617" y="3365"/>
                  </a:cubicBezTo>
                  <a:cubicBezTo>
                    <a:pt x="11623" y="2984"/>
                    <a:pt x="11611" y="2597"/>
                    <a:pt x="11526" y="2225"/>
                  </a:cubicBezTo>
                  <a:cubicBezTo>
                    <a:pt x="11451" y="1820"/>
                    <a:pt x="11205" y="1490"/>
                    <a:pt x="10926" y="1198"/>
                  </a:cubicBezTo>
                  <a:cubicBezTo>
                    <a:pt x="10642" y="812"/>
                    <a:pt x="10266" y="504"/>
                    <a:pt x="9829" y="310"/>
                  </a:cubicBezTo>
                  <a:cubicBezTo>
                    <a:pt x="9203" y="47"/>
                    <a:pt x="8529" y="0"/>
                    <a:pt x="7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7" name="Google Shape;1577;p40"/>
            <p:cNvSpPr/>
            <p:nvPr/>
          </p:nvSpPr>
          <p:spPr>
            <a:xfrm>
              <a:off x="3014354" y="4782514"/>
              <a:ext cx="528989" cy="414481"/>
            </a:xfrm>
            <a:custGeom>
              <a:avLst/>
              <a:gdLst/>
              <a:ahLst/>
              <a:cxnLst/>
              <a:rect l="l" t="t" r="r" b="b"/>
              <a:pathLst>
                <a:path w="12374" h="9700" extrusionOk="0">
                  <a:moveTo>
                    <a:pt x="2586" y="0"/>
                  </a:moveTo>
                  <a:cubicBezTo>
                    <a:pt x="2575" y="0"/>
                    <a:pt x="2563" y="0"/>
                    <a:pt x="2552" y="1"/>
                  </a:cubicBezTo>
                  <a:cubicBezTo>
                    <a:pt x="2547" y="2"/>
                    <a:pt x="2542" y="2"/>
                    <a:pt x="2537" y="2"/>
                  </a:cubicBezTo>
                  <a:cubicBezTo>
                    <a:pt x="2531" y="2"/>
                    <a:pt x="2526" y="2"/>
                    <a:pt x="2521" y="1"/>
                  </a:cubicBezTo>
                  <a:cubicBezTo>
                    <a:pt x="2459" y="427"/>
                    <a:pt x="2403" y="854"/>
                    <a:pt x="2281" y="1268"/>
                  </a:cubicBezTo>
                  <a:cubicBezTo>
                    <a:pt x="2004" y="2150"/>
                    <a:pt x="1565" y="2973"/>
                    <a:pt x="1096" y="3767"/>
                  </a:cubicBezTo>
                  <a:cubicBezTo>
                    <a:pt x="759" y="4335"/>
                    <a:pt x="399" y="4890"/>
                    <a:pt x="1" y="5412"/>
                  </a:cubicBezTo>
                  <a:cubicBezTo>
                    <a:pt x="892" y="5830"/>
                    <a:pt x="1650" y="6465"/>
                    <a:pt x="2421" y="7076"/>
                  </a:cubicBezTo>
                  <a:cubicBezTo>
                    <a:pt x="2881" y="7418"/>
                    <a:pt x="3343" y="7777"/>
                    <a:pt x="3787" y="8159"/>
                  </a:cubicBezTo>
                  <a:cubicBezTo>
                    <a:pt x="3788" y="8159"/>
                    <a:pt x="3789" y="8160"/>
                    <a:pt x="3789" y="8161"/>
                  </a:cubicBezTo>
                  <a:cubicBezTo>
                    <a:pt x="3813" y="8175"/>
                    <a:pt x="3836" y="8195"/>
                    <a:pt x="3859" y="8209"/>
                  </a:cubicBezTo>
                  <a:cubicBezTo>
                    <a:pt x="5006" y="9092"/>
                    <a:pt x="6411" y="9699"/>
                    <a:pt x="7868" y="9699"/>
                  </a:cubicBezTo>
                  <a:cubicBezTo>
                    <a:pt x="8017" y="9699"/>
                    <a:pt x="8166" y="9693"/>
                    <a:pt x="8316" y="9680"/>
                  </a:cubicBezTo>
                  <a:cubicBezTo>
                    <a:pt x="9708" y="9522"/>
                    <a:pt x="11061" y="8797"/>
                    <a:pt x="11768" y="7563"/>
                  </a:cubicBezTo>
                  <a:cubicBezTo>
                    <a:pt x="12063" y="7045"/>
                    <a:pt x="12259" y="6447"/>
                    <a:pt x="12350" y="5861"/>
                  </a:cubicBezTo>
                  <a:cubicBezTo>
                    <a:pt x="12373" y="5336"/>
                    <a:pt x="12260" y="4794"/>
                    <a:pt x="12038" y="4321"/>
                  </a:cubicBezTo>
                  <a:cubicBezTo>
                    <a:pt x="11611" y="3475"/>
                    <a:pt x="10785" y="2950"/>
                    <a:pt x="10004" y="2466"/>
                  </a:cubicBezTo>
                  <a:cubicBezTo>
                    <a:pt x="9095" y="1911"/>
                    <a:pt x="8128" y="1466"/>
                    <a:pt x="7143" y="1065"/>
                  </a:cubicBezTo>
                  <a:cubicBezTo>
                    <a:pt x="6121" y="750"/>
                    <a:pt x="5065" y="508"/>
                    <a:pt x="4035" y="227"/>
                  </a:cubicBezTo>
                  <a:cubicBezTo>
                    <a:pt x="3826" y="192"/>
                    <a:pt x="3615" y="145"/>
                    <a:pt x="3406" y="100"/>
                  </a:cubicBezTo>
                  <a:cubicBezTo>
                    <a:pt x="3229" y="75"/>
                    <a:pt x="3052" y="53"/>
                    <a:pt x="2873" y="34"/>
                  </a:cubicBezTo>
                  <a:cubicBezTo>
                    <a:pt x="2772" y="26"/>
                    <a:pt x="2678" y="0"/>
                    <a:pt x="25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8" name="Google Shape;1578;p40"/>
            <p:cNvSpPr/>
            <p:nvPr/>
          </p:nvSpPr>
          <p:spPr>
            <a:xfrm>
              <a:off x="2846176" y="5020691"/>
              <a:ext cx="463624" cy="453280"/>
            </a:xfrm>
            <a:custGeom>
              <a:avLst/>
              <a:gdLst/>
              <a:ahLst/>
              <a:cxnLst/>
              <a:rect l="l" t="t" r="r" b="b"/>
              <a:pathLst>
                <a:path w="10845" h="10608" extrusionOk="0">
                  <a:moveTo>
                    <a:pt x="3809" y="1"/>
                  </a:moveTo>
                  <a:cubicBezTo>
                    <a:pt x="3330" y="611"/>
                    <a:pt x="2797" y="1176"/>
                    <a:pt x="2187" y="1669"/>
                  </a:cubicBezTo>
                  <a:cubicBezTo>
                    <a:pt x="1603" y="2198"/>
                    <a:pt x="989" y="2697"/>
                    <a:pt x="280" y="3050"/>
                  </a:cubicBezTo>
                  <a:cubicBezTo>
                    <a:pt x="188" y="3102"/>
                    <a:pt x="94" y="3151"/>
                    <a:pt x="0" y="3199"/>
                  </a:cubicBezTo>
                  <a:cubicBezTo>
                    <a:pt x="235" y="3446"/>
                    <a:pt x="551" y="4100"/>
                    <a:pt x="652" y="4212"/>
                  </a:cubicBezTo>
                  <a:cubicBezTo>
                    <a:pt x="996" y="4854"/>
                    <a:pt x="1232" y="5546"/>
                    <a:pt x="1553" y="6198"/>
                  </a:cubicBezTo>
                  <a:cubicBezTo>
                    <a:pt x="1562" y="6220"/>
                    <a:pt x="1570" y="6241"/>
                    <a:pt x="1578" y="6261"/>
                  </a:cubicBezTo>
                  <a:cubicBezTo>
                    <a:pt x="1756" y="6596"/>
                    <a:pt x="1938" y="6927"/>
                    <a:pt x="2132" y="7251"/>
                  </a:cubicBezTo>
                  <a:cubicBezTo>
                    <a:pt x="2636" y="8024"/>
                    <a:pt x="3265" y="8706"/>
                    <a:pt x="3972" y="9299"/>
                  </a:cubicBezTo>
                  <a:cubicBezTo>
                    <a:pt x="4986" y="10146"/>
                    <a:pt x="6335" y="10607"/>
                    <a:pt x="7656" y="10607"/>
                  </a:cubicBezTo>
                  <a:cubicBezTo>
                    <a:pt x="7775" y="10607"/>
                    <a:pt x="7894" y="10604"/>
                    <a:pt x="8013" y="10596"/>
                  </a:cubicBezTo>
                  <a:cubicBezTo>
                    <a:pt x="9225" y="10387"/>
                    <a:pt x="10233" y="9379"/>
                    <a:pt x="10550" y="8210"/>
                  </a:cubicBezTo>
                  <a:cubicBezTo>
                    <a:pt x="10845" y="6833"/>
                    <a:pt x="10257" y="5741"/>
                    <a:pt x="9457" y="4676"/>
                  </a:cubicBezTo>
                  <a:cubicBezTo>
                    <a:pt x="8269" y="3049"/>
                    <a:pt x="6566" y="1918"/>
                    <a:pt x="5004" y="688"/>
                  </a:cubicBezTo>
                  <a:cubicBezTo>
                    <a:pt x="4651" y="444"/>
                    <a:pt x="4300" y="189"/>
                    <a:pt x="3892" y="52"/>
                  </a:cubicBezTo>
                  <a:cubicBezTo>
                    <a:pt x="3864" y="36"/>
                    <a:pt x="3837" y="19"/>
                    <a:pt x="3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9" name="Google Shape;1579;p40"/>
            <p:cNvSpPr/>
            <p:nvPr/>
          </p:nvSpPr>
          <p:spPr>
            <a:xfrm>
              <a:off x="2632169" y="5162426"/>
              <a:ext cx="321437" cy="480841"/>
            </a:xfrm>
            <a:custGeom>
              <a:avLst/>
              <a:gdLst/>
              <a:ahLst/>
              <a:cxnLst/>
              <a:rect l="l" t="t" r="r" b="b"/>
              <a:pathLst>
                <a:path w="7519" h="11253" extrusionOk="0">
                  <a:moveTo>
                    <a:pt x="4759" y="1"/>
                  </a:moveTo>
                  <a:cubicBezTo>
                    <a:pt x="3275" y="695"/>
                    <a:pt x="1624" y="993"/>
                    <a:pt x="0" y="1100"/>
                  </a:cubicBezTo>
                  <a:cubicBezTo>
                    <a:pt x="7" y="1151"/>
                    <a:pt x="7" y="1205"/>
                    <a:pt x="8" y="1244"/>
                  </a:cubicBezTo>
                  <a:cubicBezTo>
                    <a:pt x="94" y="1874"/>
                    <a:pt x="96" y="2509"/>
                    <a:pt x="58" y="3142"/>
                  </a:cubicBezTo>
                  <a:cubicBezTo>
                    <a:pt x="79" y="4131"/>
                    <a:pt x="119" y="5119"/>
                    <a:pt x="327" y="6092"/>
                  </a:cubicBezTo>
                  <a:cubicBezTo>
                    <a:pt x="566" y="7176"/>
                    <a:pt x="819" y="8277"/>
                    <a:pt x="1457" y="9200"/>
                  </a:cubicBezTo>
                  <a:cubicBezTo>
                    <a:pt x="2215" y="10311"/>
                    <a:pt x="3513" y="11253"/>
                    <a:pt x="4781" y="11253"/>
                  </a:cubicBezTo>
                  <a:cubicBezTo>
                    <a:pt x="5438" y="11253"/>
                    <a:pt x="6086" y="11000"/>
                    <a:pt x="6647" y="10387"/>
                  </a:cubicBezTo>
                  <a:cubicBezTo>
                    <a:pt x="7101" y="9892"/>
                    <a:pt x="7306" y="9232"/>
                    <a:pt x="7445" y="8591"/>
                  </a:cubicBezTo>
                  <a:cubicBezTo>
                    <a:pt x="7519" y="8181"/>
                    <a:pt x="7432" y="7768"/>
                    <a:pt x="7409" y="7357"/>
                  </a:cubicBezTo>
                  <a:cubicBezTo>
                    <a:pt x="7306" y="5990"/>
                    <a:pt x="6927" y="4673"/>
                    <a:pt x="6533" y="3370"/>
                  </a:cubicBezTo>
                  <a:cubicBezTo>
                    <a:pt x="6503" y="3271"/>
                    <a:pt x="6470" y="3175"/>
                    <a:pt x="6433" y="3079"/>
                  </a:cubicBezTo>
                  <a:cubicBezTo>
                    <a:pt x="6340" y="2897"/>
                    <a:pt x="6250" y="2713"/>
                    <a:pt x="6166" y="2527"/>
                  </a:cubicBezTo>
                  <a:cubicBezTo>
                    <a:pt x="5843" y="1908"/>
                    <a:pt x="5525" y="1287"/>
                    <a:pt x="5216" y="663"/>
                  </a:cubicBezTo>
                  <a:cubicBezTo>
                    <a:pt x="5114" y="433"/>
                    <a:pt x="4994" y="194"/>
                    <a:pt x="4788" y="49"/>
                  </a:cubicBezTo>
                  <a:cubicBezTo>
                    <a:pt x="4773" y="35"/>
                    <a:pt x="4763" y="18"/>
                    <a:pt x="4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0" name="Google Shape;1580;p40"/>
            <p:cNvSpPr/>
            <p:nvPr/>
          </p:nvSpPr>
          <p:spPr>
            <a:xfrm>
              <a:off x="2314409" y="5156615"/>
              <a:ext cx="312203" cy="447212"/>
            </a:xfrm>
            <a:custGeom>
              <a:avLst/>
              <a:gdLst/>
              <a:ahLst/>
              <a:cxnLst/>
              <a:rect l="l" t="t" r="r" b="b"/>
              <a:pathLst>
                <a:path w="7303" h="10466" extrusionOk="0">
                  <a:moveTo>
                    <a:pt x="2492" y="1"/>
                  </a:moveTo>
                  <a:cubicBezTo>
                    <a:pt x="2474" y="42"/>
                    <a:pt x="2453" y="81"/>
                    <a:pt x="2444" y="112"/>
                  </a:cubicBezTo>
                  <a:cubicBezTo>
                    <a:pt x="2159" y="890"/>
                    <a:pt x="1698" y="1596"/>
                    <a:pt x="1276" y="2305"/>
                  </a:cubicBezTo>
                  <a:cubicBezTo>
                    <a:pt x="1215" y="2406"/>
                    <a:pt x="1156" y="2506"/>
                    <a:pt x="1097" y="2608"/>
                  </a:cubicBezTo>
                  <a:cubicBezTo>
                    <a:pt x="658" y="3435"/>
                    <a:pt x="282" y="4284"/>
                    <a:pt x="168" y="5233"/>
                  </a:cubicBezTo>
                  <a:cubicBezTo>
                    <a:pt x="1" y="6155"/>
                    <a:pt x="102" y="7091"/>
                    <a:pt x="400" y="7977"/>
                  </a:cubicBezTo>
                  <a:cubicBezTo>
                    <a:pt x="713" y="9009"/>
                    <a:pt x="1393" y="10000"/>
                    <a:pt x="2491" y="10265"/>
                  </a:cubicBezTo>
                  <a:cubicBezTo>
                    <a:pt x="2859" y="10401"/>
                    <a:pt x="3209" y="10465"/>
                    <a:pt x="3540" y="10465"/>
                  </a:cubicBezTo>
                  <a:cubicBezTo>
                    <a:pt x="4487" y="10465"/>
                    <a:pt x="5279" y="9938"/>
                    <a:pt x="5887" y="9043"/>
                  </a:cubicBezTo>
                  <a:cubicBezTo>
                    <a:pt x="6474" y="7986"/>
                    <a:pt x="6786" y="6787"/>
                    <a:pt x="7049" y="5614"/>
                  </a:cubicBezTo>
                  <a:cubicBezTo>
                    <a:pt x="7167" y="4823"/>
                    <a:pt x="7263" y="4029"/>
                    <a:pt x="7303" y="3235"/>
                  </a:cubicBezTo>
                  <a:cubicBezTo>
                    <a:pt x="7287" y="2596"/>
                    <a:pt x="7279" y="1958"/>
                    <a:pt x="7240" y="1324"/>
                  </a:cubicBezTo>
                  <a:cubicBezTo>
                    <a:pt x="7240" y="1309"/>
                    <a:pt x="7240" y="1292"/>
                    <a:pt x="7241" y="1275"/>
                  </a:cubicBezTo>
                  <a:cubicBezTo>
                    <a:pt x="7239" y="1265"/>
                    <a:pt x="7238" y="1256"/>
                    <a:pt x="7236" y="1247"/>
                  </a:cubicBezTo>
                  <a:cubicBezTo>
                    <a:pt x="7202" y="1247"/>
                    <a:pt x="7166" y="1245"/>
                    <a:pt x="7131" y="1243"/>
                  </a:cubicBezTo>
                  <a:cubicBezTo>
                    <a:pt x="7096" y="1240"/>
                    <a:pt x="7062" y="1238"/>
                    <a:pt x="7031" y="1238"/>
                  </a:cubicBezTo>
                  <a:cubicBezTo>
                    <a:pt x="7007" y="1238"/>
                    <a:pt x="6984" y="1239"/>
                    <a:pt x="6967" y="1244"/>
                  </a:cubicBezTo>
                  <a:cubicBezTo>
                    <a:pt x="6890" y="1240"/>
                    <a:pt x="6812" y="1236"/>
                    <a:pt x="6736" y="1231"/>
                  </a:cubicBezTo>
                  <a:cubicBezTo>
                    <a:pt x="6650" y="1231"/>
                    <a:pt x="6565" y="1231"/>
                    <a:pt x="6480" y="1232"/>
                  </a:cubicBezTo>
                  <a:cubicBezTo>
                    <a:pt x="6434" y="1228"/>
                    <a:pt x="6375" y="1221"/>
                    <a:pt x="6338" y="1196"/>
                  </a:cubicBezTo>
                  <a:lnTo>
                    <a:pt x="6338" y="1195"/>
                  </a:lnTo>
                  <a:cubicBezTo>
                    <a:pt x="4991" y="1048"/>
                    <a:pt x="3693" y="625"/>
                    <a:pt x="2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1" name="Google Shape;1581;p40"/>
            <p:cNvSpPr/>
            <p:nvPr/>
          </p:nvSpPr>
          <p:spPr>
            <a:xfrm>
              <a:off x="1980189" y="5021930"/>
              <a:ext cx="432117" cy="447340"/>
            </a:xfrm>
            <a:custGeom>
              <a:avLst/>
              <a:gdLst/>
              <a:ahLst/>
              <a:cxnLst/>
              <a:rect l="l" t="t" r="r" b="b"/>
              <a:pathLst>
                <a:path w="10108" h="10469" extrusionOk="0">
                  <a:moveTo>
                    <a:pt x="6372" y="0"/>
                  </a:moveTo>
                  <a:cubicBezTo>
                    <a:pt x="6342" y="9"/>
                    <a:pt x="6310" y="19"/>
                    <a:pt x="6281" y="30"/>
                  </a:cubicBezTo>
                  <a:cubicBezTo>
                    <a:pt x="5426" y="367"/>
                    <a:pt x="4589" y="743"/>
                    <a:pt x="3776" y="1175"/>
                  </a:cubicBezTo>
                  <a:cubicBezTo>
                    <a:pt x="2620" y="1874"/>
                    <a:pt x="1570" y="2765"/>
                    <a:pt x="809" y="3890"/>
                  </a:cubicBezTo>
                  <a:cubicBezTo>
                    <a:pt x="109" y="5004"/>
                    <a:pt x="1" y="6381"/>
                    <a:pt x="259" y="7648"/>
                  </a:cubicBezTo>
                  <a:cubicBezTo>
                    <a:pt x="456" y="8253"/>
                    <a:pt x="849" y="8775"/>
                    <a:pt x="1236" y="9268"/>
                  </a:cubicBezTo>
                  <a:cubicBezTo>
                    <a:pt x="1456" y="9540"/>
                    <a:pt x="1749" y="9741"/>
                    <a:pt x="2050" y="9915"/>
                  </a:cubicBezTo>
                  <a:cubicBezTo>
                    <a:pt x="2486" y="10182"/>
                    <a:pt x="2931" y="10469"/>
                    <a:pt x="3456" y="10469"/>
                  </a:cubicBezTo>
                  <a:cubicBezTo>
                    <a:pt x="3462" y="10469"/>
                    <a:pt x="3468" y="10469"/>
                    <a:pt x="3475" y="10469"/>
                  </a:cubicBezTo>
                  <a:cubicBezTo>
                    <a:pt x="3894" y="10450"/>
                    <a:pt x="4301" y="10324"/>
                    <a:pt x="4683" y="10166"/>
                  </a:cubicBezTo>
                  <a:cubicBezTo>
                    <a:pt x="5201" y="9930"/>
                    <a:pt x="5758" y="9725"/>
                    <a:pt x="6150" y="9296"/>
                  </a:cubicBezTo>
                  <a:cubicBezTo>
                    <a:pt x="6770" y="8704"/>
                    <a:pt x="7211" y="7976"/>
                    <a:pt x="7701" y="7285"/>
                  </a:cubicBezTo>
                  <a:cubicBezTo>
                    <a:pt x="8076" y="6834"/>
                    <a:pt x="8367" y="6327"/>
                    <a:pt x="8660" y="5825"/>
                  </a:cubicBezTo>
                  <a:cubicBezTo>
                    <a:pt x="9126" y="4921"/>
                    <a:pt x="9692" y="4063"/>
                    <a:pt x="10091" y="3125"/>
                  </a:cubicBezTo>
                  <a:cubicBezTo>
                    <a:pt x="10100" y="3100"/>
                    <a:pt x="10102" y="3072"/>
                    <a:pt x="10108" y="3044"/>
                  </a:cubicBezTo>
                  <a:cubicBezTo>
                    <a:pt x="8832" y="2350"/>
                    <a:pt x="7672" y="1428"/>
                    <a:pt x="6690" y="372"/>
                  </a:cubicBezTo>
                  <a:cubicBezTo>
                    <a:pt x="6580" y="252"/>
                    <a:pt x="6475" y="127"/>
                    <a:pt x="6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2" name="Google Shape;1582;p40"/>
            <p:cNvSpPr/>
            <p:nvPr/>
          </p:nvSpPr>
          <p:spPr>
            <a:xfrm>
              <a:off x="1739122" y="4770379"/>
              <a:ext cx="506160" cy="328295"/>
            </a:xfrm>
            <a:custGeom>
              <a:avLst/>
              <a:gdLst/>
              <a:ahLst/>
              <a:cxnLst/>
              <a:rect l="l" t="t" r="r" b="b"/>
              <a:pathLst>
                <a:path w="11840" h="7683" extrusionOk="0">
                  <a:moveTo>
                    <a:pt x="8929" y="1"/>
                  </a:moveTo>
                  <a:cubicBezTo>
                    <a:pt x="8566" y="21"/>
                    <a:pt x="8195" y="29"/>
                    <a:pt x="7833" y="59"/>
                  </a:cubicBezTo>
                  <a:cubicBezTo>
                    <a:pt x="7186" y="204"/>
                    <a:pt x="6528" y="166"/>
                    <a:pt x="5875" y="266"/>
                  </a:cubicBezTo>
                  <a:cubicBezTo>
                    <a:pt x="3972" y="650"/>
                    <a:pt x="1938" y="1221"/>
                    <a:pt x="722" y="2850"/>
                  </a:cubicBezTo>
                  <a:cubicBezTo>
                    <a:pt x="63" y="3673"/>
                    <a:pt x="0" y="4585"/>
                    <a:pt x="205" y="5582"/>
                  </a:cubicBezTo>
                  <a:cubicBezTo>
                    <a:pt x="469" y="6999"/>
                    <a:pt x="1788" y="7682"/>
                    <a:pt x="3121" y="7682"/>
                  </a:cubicBezTo>
                  <a:cubicBezTo>
                    <a:pt x="3243" y="7682"/>
                    <a:pt x="3365" y="7677"/>
                    <a:pt x="3487" y="7665"/>
                  </a:cubicBezTo>
                  <a:cubicBezTo>
                    <a:pt x="5114" y="7545"/>
                    <a:pt x="6732" y="7311"/>
                    <a:pt x="8306" y="6868"/>
                  </a:cubicBezTo>
                  <a:cubicBezTo>
                    <a:pt x="9511" y="6538"/>
                    <a:pt x="10636" y="5991"/>
                    <a:pt x="11840" y="5668"/>
                  </a:cubicBezTo>
                  <a:cubicBezTo>
                    <a:pt x="11491" y="5206"/>
                    <a:pt x="11179" y="4714"/>
                    <a:pt x="10864" y="4228"/>
                  </a:cubicBezTo>
                  <a:cubicBezTo>
                    <a:pt x="10342" y="3437"/>
                    <a:pt x="9879" y="2601"/>
                    <a:pt x="9587" y="1695"/>
                  </a:cubicBezTo>
                  <a:cubicBezTo>
                    <a:pt x="9397" y="1145"/>
                    <a:pt x="9268" y="585"/>
                    <a:pt x="9189" y="18"/>
                  </a:cubicBezTo>
                  <a:cubicBezTo>
                    <a:pt x="9152" y="18"/>
                    <a:pt x="9117" y="14"/>
                    <a:pt x="9082" y="10"/>
                  </a:cubicBezTo>
                  <a:cubicBezTo>
                    <a:pt x="9031" y="6"/>
                    <a:pt x="8980" y="3"/>
                    <a:pt x="8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3" name="Google Shape;1583;p40"/>
            <p:cNvSpPr/>
            <p:nvPr/>
          </p:nvSpPr>
          <p:spPr>
            <a:xfrm>
              <a:off x="1664352" y="4364871"/>
              <a:ext cx="520054" cy="397474"/>
            </a:xfrm>
            <a:custGeom>
              <a:avLst/>
              <a:gdLst/>
              <a:ahLst/>
              <a:cxnLst/>
              <a:rect l="l" t="t" r="r" b="b"/>
              <a:pathLst>
                <a:path w="12165" h="9302" extrusionOk="0">
                  <a:moveTo>
                    <a:pt x="5534" y="1"/>
                  </a:moveTo>
                  <a:cubicBezTo>
                    <a:pt x="3925" y="1"/>
                    <a:pt x="2329" y="437"/>
                    <a:pt x="1223" y="1659"/>
                  </a:cubicBezTo>
                  <a:cubicBezTo>
                    <a:pt x="825" y="2146"/>
                    <a:pt x="558" y="2726"/>
                    <a:pt x="351" y="3316"/>
                  </a:cubicBezTo>
                  <a:cubicBezTo>
                    <a:pt x="225" y="3644"/>
                    <a:pt x="60" y="3933"/>
                    <a:pt x="24" y="4281"/>
                  </a:cubicBezTo>
                  <a:cubicBezTo>
                    <a:pt x="1" y="4758"/>
                    <a:pt x="26" y="5276"/>
                    <a:pt x="263" y="5695"/>
                  </a:cubicBezTo>
                  <a:cubicBezTo>
                    <a:pt x="1121" y="7198"/>
                    <a:pt x="2859" y="7781"/>
                    <a:pt x="4436" y="8219"/>
                  </a:cubicBezTo>
                  <a:cubicBezTo>
                    <a:pt x="6142" y="8687"/>
                    <a:pt x="7885" y="8990"/>
                    <a:pt x="9631" y="9232"/>
                  </a:cubicBezTo>
                  <a:cubicBezTo>
                    <a:pt x="10012" y="9252"/>
                    <a:pt x="10395" y="9270"/>
                    <a:pt x="10774" y="9302"/>
                  </a:cubicBezTo>
                  <a:lnTo>
                    <a:pt x="10883" y="9302"/>
                  </a:lnTo>
                  <a:cubicBezTo>
                    <a:pt x="10893" y="9296"/>
                    <a:pt x="10901" y="9293"/>
                    <a:pt x="10911" y="9292"/>
                  </a:cubicBezTo>
                  <a:cubicBezTo>
                    <a:pt x="10738" y="7804"/>
                    <a:pt x="10903" y="6281"/>
                    <a:pt x="11210" y="4812"/>
                  </a:cubicBezTo>
                  <a:cubicBezTo>
                    <a:pt x="11414" y="3788"/>
                    <a:pt x="11721" y="2780"/>
                    <a:pt x="12165" y="1837"/>
                  </a:cubicBezTo>
                  <a:cubicBezTo>
                    <a:pt x="12003" y="1770"/>
                    <a:pt x="11841" y="1698"/>
                    <a:pt x="11682" y="1621"/>
                  </a:cubicBezTo>
                  <a:cubicBezTo>
                    <a:pt x="10396" y="1100"/>
                    <a:pt x="9128" y="543"/>
                    <a:pt x="7765" y="255"/>
                  </a:cubicBezTo>
                  <a:cubicBezTo>
                    <a:pt x="7052" y="97"/>
                    <a:pt x="6292" y="1"/>
                    <a:pt x="5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4" name="Google Shape;1584;p40"/>
            <p:cNvSpPr/>
            <p:nvPr/>
          </p:nvSpPr>
          <p:spPr>
            <a:xfrm>
              <a:off x="1820133" y="3982181"/>
              <a:ext cx="524628" cy="453194"/>
            </a:xfrm>
            <a:custGeom>
              <a:avLst/>
              <a:gdLst/>
              <a:ahLst/>
              <a:cxnLst/>
              <a:rect l="l" t="t" r="r" b="b"/>
              <a:pathLst>
                <a:path w="12272" h="10606" extrusionOk="0">
                  <a:moveTo>
                    <a:pt x="3982" y="0"/>
                  </a:moveTo>
                  <a:cubicBezTo>
                    <a:pt x="3687" y="0"/>
                    <a:pt x="3391" y="27"/>
                    <a:pt x="3095" y="84"/>
                  </a:cubicBezTo>
                  <a:cubicBezTo>
                    <a:pt x="1323" y="421"/>
                    <a:pt x="1" y="2241"/>
                    <a:pt x="464" y="4030"/>
                  </a:cubicBezTo>
                  <a:cubicBezTo>
                    <a:pt x="630" y="4520"/>
                    <a:pt x="795" y="5019"/>
                    <a:pt x="1123" y="5421"/>
                  </a:cubicBezTo>
                  <a:cubicBezTo>
                    <a:pt x="1505" y="5873"/>
                    <a:pt x="1956" y="6235"/>
                    <a:pt x="2393" y="6629"/>
                  </a:cubicBezTo>
                  <a:cubicBezTo>
                    <a:pt x="3147" y="7217"/>
                    <a:pt x="3873" y="7857"/>
                    <a:pt x="4705" y="8331"/>
                  </a:cubicBezTo>
                  <a:cubicBezTo>
                    <a:pt x="5327" y="8718"/>
                    <a:pt x="5896" y="9183"/>
                    <a:pt x="6529" y="9550"/>
                  </a:cubicBezTo>
                  <a:cubicBezTo>
                    <a:pt x="7036" y="9817"/>
                    <a:pt x="7524" y="10116"/>
                    <a:pt x="8035" y="10370"/>
                  </a:cubicBezTo>
                  <a:cubicBezTo>
                    <a:pt x="8228" y="10448"/>
                    <a:pt x="8418" y="10526"/>
                    <a:pt x="8611" y="10606"/>
                  </a:cubicBezTo>
                  <a:cubicBezTo>
                    <a:pt x="8865" y="10094"/>
                    <a:pt x="9160" y="9602"/>
                    <a:pt x="9503" y="9139"/>
                  </a:cubicBezTo>
                  <a:cubicBezTo>
                    <a:pt x="10288" y="8082"/>
                    <a:pt x="11220" y="7115"/>
                    <a:pt x="12272" y="6313"/>
                  </a:cubicBezTo>
                  <a:cubicBezTo>
                    <a:pt x="11987" y="6044"/>
                    <a:pt x="11757" y="5714"/>
                    <a:pt x="11510" y="5409"/>
                  </a:cubicBezTo>
                  <a:cubicBezTo>
                    <a:pt x="11509" y="5406"/>
                    <a:pt x="11508" y="5405"/>
                    <a:pt x="11507" y="5403"/>
                  </a:cubicBezTo>
                  <a:cubicBezTo>
                    <a:pt x="11062" y="4894"/>
                    <a:pt x="10600" y="4401"/>
                    <a:pt x="10179" y="3870"/>
                  </a:cubicBezTo>
                  <a:cubicBezTo>
                    <a:pt x="9806" y="3397"/>
                    <a:pt x="9464" y="2914"/>
                    <a:pt x="9063" y="2467"/>
                  </a:cubicBezTo>
                  <a:cubicBezTo>
                    <a:pt x="7747" y="1130"/>
                    <a:pt x="5900" y="0"/>
                    <a:pt x="3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5" name="Google Shape;1585;p40"/>
            <p:cNvSpPr/>
            <p:nvPr/>
          </p:nvSpPr>
          <p:spPr>
            <a:xfrm>
              <a:off x="2067827" y="4093578"/>
              <a:ext cx="1130738" cy="1176784"/>
            </a:xfrm>
            <a:custGeom>
              <a:avLst/>
              <a:gdLst/>
              <a:ahLst/>
              <a:cxnLst/>
              <a:rect l="l" t="t" r="r" b="b"/>
              <a:pathLst>
                <a:path w="26450" h="27540" extrusionOk="0">
                  <a:moveTo>
                    <a:pt x="13130" y="1492"/>
                  </a:moveTo>
                  <a:cubicBezTo>
                    <a:pt x="13755" y="1546"/>
                    <a:pt x="14392" y="1662"/>
                    <a:pt x="15015" y="1735"/>
                  </a:cubicBezTo>
                  <a:cubicBezTo>
                    <a:pt x="15018" y="1735"/>
                    <a:pt x="15022" y="1736"/>
                    <a:pt x="15026" y="1736"/>
                  </a:cubicBezTo>
                  <a:cubicBezTo>
                    <a:pt x="15058" y="1736"/>
                    <a:pt x="15087" y="1718"/>
                    <a:pt x="15104" y="1691"/>
                  </a:cubicBezTo>
                  <a:cubicBezTo>
                    <a:pt x="15442" y="1735"/>
                    <a:pt x="15781" y="1817"/>
                    <a:pt x="16123" y="1818"/>
                  </a:cubicBezTo>
                  <a:cubicBezTo>
                    <a:pt x="17228" y="2259"/>
                    <a:pt x="18326" y="2718"/>
                    <a:pt x="19296" y="3424"/>
                  </a:cubicBezTo>
                  <a:cubicBezTo>
                    <a:pt x="20079" y="3946"/>
                    <a:pt x="20933" y="4396"/>
                    <a:pt x="21550" y="5125"/>
                  </a:cubicBezTo>
                  <a:cubicBezTo>
                    <a:pt x="21562" y="5150"/>
                    <a:pt x="21584" y="5166"/>
                    <a:pt x="21608" y="5174"/>
                  </a:cubicBezTo>
                  <a:lnTo>
                    <a:pt x="21609" y="5174"/>
                  </a:lnTo>
                  <a:cubicBezTo>
                    <a:pt x="23347" y="7071"/>
                    <a:pt x="23773" y="7989"/>
                    <a:pt x="24602" y="10526"/>
                  </a:cubicBezTo>
                  <a:cubicBezTo>
                    <a:pt x="24616" y="10537"/>
                    <a:pt x="24628" y="10546"/>
                    <a:pt x="24640" y="10553"/>
                  </a:cubicBezTo>
                  <a:cubicBezTo>
                    <a:pt x="24740" y="10931"/>
                    <a:pt x="24834" y="11309"/>
                    <a:pt x="24882" y="11697"/>
                  </a:cubicBezTo>
                  <a:cubicBezTo>
                    <a:pt x="25024" y="12599"/>
                    <a:pt x="24981" y="13508"/>
                    <a:pt x="24884" y="14414"/>
                  </a:cubicBezTo>
                  <a:cubicBezTo>
                    <a:pt x="24866" y="14794"/>
                    <a:pt x="24753" y="15159"/>
                    <a:pt x="24691" y="15533"/>
                  </a:cubicBezTo>
                  <a:cubicBezTo>
                    <a:pt x="24643" y="15866"/>
                    <a:pt x="24644" y="16206"/>
                    <a:pt x="24551" y="16531"/>
                  </a:cubicBezTo>
                  <a:cubicBezTo>
                    <a:pt x="24541" y="16569"/>
                    <a:pt x="24559" y="16608"/>
                    <a:pt x="24590" y="16631"/>
                  </a:cubicBezTo>
                  <a:cubicBezTo>
                    <a:pt x="24453" y="17359"/>
                    <a:pt x="24198" y="18061"/>
                    <a:pt x="23886" y="18737"/>
                  </a:cubicBezTo>
                  <a:cubicBezTo>
                    <a:pt x="23715" y="19126"/>
                    <a:pt x="23466" y="19462"/>
                    <a:pt x="23249" y="19828"/>
                  </a:cubicBezTo>
                  <a:cubicBezTo>
                    <a:pt x="23024" y="20224"/>
                    <a:pt x="22822" y="20634"/>
                    <a:pt x="22526" y="20985"/>
                  </a:cubicBezTo>
                  <a:cubicBezTo>
                    <a:pt x="22488" y="21058"/>
                    <a:pt x="22331" y="21223"/>
                    <a:pt x="22245" y="21368"/>
                  </a:cubicBezTo>
                  <a:cubicBezTo>
                    <a:pt x="22221" y="21368"/>
                    <a:pt x="22195" y="21377"/>
                    <a:pt x="22166" y="21396"/>
                  </a:cubicBezTo>
                  <a:cubicBezTo>
                    <a:pt x="21958" y="21571"/>
                    <a:pt x="21824" y="21817"/>
                    <a:pt x="21637" y="22016"/>
                  </a:cubicBezTo>
                  <a:cubicBezTo>
                    <a:pt x="20853" y="22915"/>
                    <a:pt x="19896" y="23652"/>
                    <a:pt x="18970" y="24399"/>
                  </a:cubicBezTo>
                  <a:cubicBezTo>
                    <a:pt x="18078" y="25018"/>
                    <a:pt x="17054" y="25432"/>
                    <a:pt x="15997" y="25678"/>
                  </a:cubicBezTo>
                  <a:cubicBezTo>
                    <a:pt x="15454" y="25733"/>
                    <a:pt x="14916" y="25892"/>
                    <a:pt x="14370" y="25948"/>
                  </a:cubicBezTo>
                  <a:cubicBezTo>
                    <a:pt x="14283" y="25962"/>
                    <a:pt x="14195" y="25967"/>
                    <a:pt x="14110" y="25990"/>
                  </a:cubicBezTo>
                  <a:cubicBezTo>
                    <a:pt x="14108" y="25991"/>
                    <a:pt x="14107" y="25991"/>
                    <a:pt x="14106" y="25993"/>
                  </a:cubicBezTo>
                  <a:cubicBezTo>
                    <a:pt x="13835" y="26017"/>
                    <a:pt x="13563" y="26028"/>
                    <a:pt x="13293" y="26028"/>
                  </a:cubicBezTo>
                  <a:cubicBezTo>
                    <a:pt x="11606" y="26028"/>
                    <a:pt x="9937" y="25577"/>
                    <a:pt x="8403" y="24872"/>
                  </a:cubicBezTo>
                  <a:cubicBezTo>
                    <a:pt x="7648" y="24520"/>
                    <a:pt x="7030" y="23985"/>
                    <a:pt x="6333" y="23584"/>
                  </a:cubicBezTo>
                  <a:cubicBezTo>
                    <a:pt x="5981" y="23297"/>
                    <a:pt x="5652" y="22973"/>
                    <a:pt x="5316" y="22660"/>
                  </a:cubicBezTo>
                  <a:cubicBezTo>
                    <a:pt x="5238" y="22606"/>
                    <a:pt x="5122" y="22419"/>
                    <a:pt x="5021" y="22419"/>
                  </a:cubicBezTo>
                  <a:cubicBezTo>
                    <a:pt x="5017" y="22419"/>
                    <a:pt x="5012" y="22419"/>
                    <a:pt x="5007" y="22420"/>
                  </a:cubicBezTo>
                  <a:cubicBezTo>
                    <a:pt x="4691" y="22061"/>
                    <a:pt x="4362" y="21714"/>
                    <a:pt x="4048" y="21355"/>
                  </a:cubicBezTo>
                  <a:cubicBezTo>
                    <a:pt x="4085" y="21280"/>
                    <a:pt x="4016" y="21207"/>
                    <a:pt x="3982" y="21143"/>
                  </a:cubicBezTo>
                  <a:cubicBezTo>
                    <a:pt x="3515" y="20315"/>
                    <a:pt x="2927" y="19575"/>
                    <a:pt x="2434" y="18758"/>
                  </a:cubicBezTo>
                  <a:cubicBezTo>
                    <a:pt x="2105" y="18101"/>
                    <a:pt x="1903" y="17381"/>
                    <a:pt x="1724" y="16671"/>
                  </a:cubicBezTo>
                  <a:cubicBezTo>
                    <a:pt x="1593" y="16089"/>
                    <a:pt x="1422" y="15515"/>
                    <a:pt x="1436" y="14912"/>
                  </a:cubicBezTo>
                  <a:cubicBezTo>
                    <a:pt x="1431" y="13232"/>
                    <a:pt x="1718" y="11529"/>
                    <a:pt x="2133" y="9922"/>
                  </a:cubicBezTo>
                  <a:cubicBezTo>
                    <a:pt x="2359" y="9307"/>
                    <a:pt x="2530" y="8673"/>
                    <a:pt x="2817" y="8083"/>
                  </a:cubicBezTo>
                  <a:cubicBezTo>
                    <a:pt x="2829" y="8057"/>
                    <a:pt x="2825" y="8026"/>
                    <a:pt x="2810" y="8002"/>
                  </a:cubicBezTo>
                  <a:cubicBezTo>
                    <a:pt x="2854" y="7916"/>
                    <a:pt x="2892" y="7830"/>
                    <a:pt x="2947" y="7751"/>
                  </a:cubicBezTo>
                  <a:cubicBezTo>
                    <a:pt x="3099" y="7667"/>
                    <a:pt x="3135" y="7444"/>
                    <a:pt x="3238" y="7308"/>
                  </a:cubicBezTo>
                  <a:cubicBezTo>
                    <a:pt x="3510" y="7028"/>
                    <a:pt x="3675" y="6648"/>
                    <a:pt x="3912" y="6337"/>
                  </a:cubicBezTo>
                  <a:cubicBezTo>
                    <a:pt x="4116" y="6051"/>
                    <a:pt x="4406" y="5811"/>
                    <a:pt x="4573" y="5507"/>
                  </a:cubicBezTo>
                  <a:cubicBezTo>
                    <a:pt x="4970" y="5116"/>
                    <a:pt x="5310" y="4661"/>
                    <a:pt x="5741" y="4312"/>
                  </a:cubicBezTo>
                  <a:cubicBezTo>
                    <a:pt x="5759" y="4330"/>
                    <a:pt x="5784" y="4340"/>
                    <a:pt x="5809" y="4340"/>
                  </a:cubicBezTo>
                  <a:cubicBezTo>
                    <a:pt x="5826" y="4340"/>
                    <a:pt x="5842" y="4336"/>
                    <a:pt x="5857" y="4326"/>
                  </a:cubicBezTo>
                  <a:cubicBezTo>
                    <a:pt x="6058" y="4185"/>
                    <a:pt x="6249" y="4028"/>
                    <a:pt x="6443" y="3875"/>
                  </a:cubicBezTo>
                  <a:cubicBezTo>
                    <a:pt x="6638" y="3718"/>
                    <a:pt x="6832" y="3560"/>
                    <a:pt x="7028" y="3402"/>
                  </a:cubicBezTo>
                  <a:cubicBezTo>
                    <a:pt x="7062" y="3377"/>
                    <a:pt x="7070" y="3331"/>
                    <a:pt x="7056" y="3295"/>
                  </a:cubicBezTo>
                  <a:cubicBezTo>
                    <a:pt x="7193" y="3217"/>
                    <a:pt x="7326" y="3122"/>
                    <a:pt x="7466" y="3048"/>
                  </a:cubicBezTo>
                  <a:cubicBezTo>
                    <a:pt x="7723" y="2909"/>
                    <a:pt x="7984" y="2777"/>
                    <a:pt x="8250" y="2658"/>
                  </a:cubicBezTo>
                  <a:cubicBezTo>
                    <a:pt x="8280" y="2645"/>
                    <a:pt x="8298" y="2618"/>
                    <a:pt x="8303" y="2588"/>
                  </a:cubicBezTo>
                  <a:cubicBezTo>
                    <a:pt x="8651" y="2379"/>
                    <a:pt x="9062" y="2275"/>
                    <a:pt x="9413" y="2088"/>
                  </a:cubicBezTo>
                  <a:cubicBezTo>
                    <a:pt x="10605" y="1697"/>
                    <a:pt x="11878" y="1531"/>
                    <a:pt x="13130" y="1492"/>
                  </a:cubicBezTo>
                  <a:close/>
                  <a:moveTo>
                    <a:pt x="13006" y="0"/>
                  </a:moveTo>
                  <a:cubicBezTo>
                    <a:pt x="12330" y="0"/>
                    <a:pt x="11655" y="52"/>
                    <a:pt x="10990" y="159"/>
                  </a:cubicBezTo>
                  <a:cubicBezTo>
                    <a:pt x="10302" y="312"/>
                    <a:pt x="9636" y="558"/>
                    <a:pt x="8978" y="812"/>
                  </a:cubicBezTo>
                  <a:cubicBezTo>
                    <a:pt x="8811" y="867"/>
                    <a:pt x="8643" y="921"/>
                    <a:pt x="8475" y="973"/>
                  </a:cubicBezTo>
                  <a:cubicBezTo>
                    <a:pt x="6293" y="1717"/>
                    <a:pt x="4447" y="3241"/>
                    <a:pt x="2973" y="4982"/>
                  </a:cubicBezTo>
                  <a:cubicBezTo>
                    <a:pt x="2012" y="6346"/>
                    <a:pt x="1188" y="7834"/>
                    <a:pt x="614" y="9403"/>
                  </a:cubicBezTo>
                  <a:cubicBezTo>
                    <a:pt x="170" y="10840"/>
                    <a:pt x="1" y="12357"/>
                    <a:pt x="33" y="13857"/>
                  </a:cubicBezTo>
                  <a:cubicBezTo>
                    <a:pt x="84" y="14271"/>
                    <a:pt x="81" y="14702"/>
                    <a:pt x="105" y="15126"/>
                  </a:cubicBezTo>
                  <a:cubicBezTo>
                    <a:pt x="104" y="15127"/>
                    <a:pt x="103" y="15127"/>
                    <a:pt x="102" y="15127"/>
                  </a:cubicBezTo>
                  <a:cubicBezTo>
                    <a:pt x="104" y="15157"/>
                    <a:pt x="106" y="15186"/>
                    <a:pt x="108" y="15214"/>
                  </a:cubicBezTo>
                  <a:cubicBezTo>
                    <a:pt x="111" y="15246"/>
                    <a:pt x="114" y="15277"/>
                    <a:pt x="118" y="15309"/>
                  </a:cubicBezTo>
                  <a:cubicBezTo>
                    <a:pt x="119" y="15325"/>
                    <a:pt x="121" y="15341"/>
                    <a:pt x="122" y="15356"/>
                  </a:cubicBezTo>
                  <a:cubicBezTo>
                    <a:pt x="127" y="15399"/>
                    <a:pt x="130" y="15442"/>
                    <a:pt x="135" y="15485"/>
                  </a:cubicBezTo>
                  <a:lnTo>
                    <a:pt x="135" y="15486"/>
                  </a:lnTo>
                  <a:cubicBezTo>
                    <a:pt x="140" y="15546"/>
                    <a:pt x="147" y="15605"/>
                    <a:pt x="151" y="15665"/>
                  </a:cubicBezTo>
                  <a:cubicBezTo>
                    <a:pt x="155" y="15718"/>
                    <a:pt x="161" y="15772"/>
                    <a:pt x="163" y="15826"/>
                  </a:cubicBezTo>
                  <a:cubicBezTo>
                    <a:pt x="164" y="15859"/>
                    <a:pt x="166" y="15891"/>
                    <a:pt x="168" y="15924"/>
                  </a:cubicBezTo>
                  <a:cubicBezTo>
                    <a:pt x="168" y="15936"/>
                    <a:pt x="169" y="15947"/>
                    <a:pt x="168" y="15959"/>
                  </a:cubicBezTo>
                  <a:cubicBezTo>
                    <a:pt x="169" y="15983"/>
                    <a:pt x="169" y="16005"/>
                    <a:pt x="168" y="16029"/>
                  </a:cubicBezTo>
                  <a:cubicBezTo>
                    <a:pt x="168" y="16036"/>
                    <a:pt x="167" y="16043"/>
                    <a:pt x="164" y="16049"/>
                  </a:cubicBezTo>
                  <a:cubicBezTo>
                    <a:pt x="940" y="20328"/>
                    <a:pt x="3829" y="24198"/>
                    <a:pt x="7732" y="26123"/>
                  </a:cubicBezTo>
                  <a:cubicBezTo>
                    <a:pt x="7747" y="26131"/>
                    <a:pt x="7762" y="26134"/>
                    <a:pt x="7778" y="26134"/>
                  </a:cubicBezTo>
                  <a:cubicBezTo>
                    <a:pt x="7787" y="26134"/>
                    <a:pt x="7796" y="26133"/>
                    <a:pt x="7804" y="26131"/>
                  </a:cubicBezTo>
                  <a:cubicBezTo>
                    <a:pt x="9469" y="26984"/>
                    <a:pt x="11312" y="27469"/>
                    <a:pt x="13191" y="27532"/>
                  </a:cubicBezTo>
                  <a:cubicBezTo>
                    <a:pt x="13344" y="27537"/>
                    <a:pt x="13495" y="27540"/>
                    <a:pt x="13646" y="27540"/>
                  </a:cubicBezTo>
                  <a:cubicBezTo>
                    <a:pt x="18408" y="27540"/>
                    <a:pt x="22304" y="24883"/>
                    <a:pt x="24535" y="20688"/>
                  </a:cubicBezTo>
                  <a:cubicBezTo>
                    <a:pt x="24750" y="20296"/>
                    <a:pt x="24945" y="19892"/>
                    <a:pt x="25117" y="19479"/>
                  </a:cubicBezTo>
                  <a:cubicBezTo>
                    <a:pt x="25133" y="19454"/>
                    <a:pt x="25147" y="19429"/>
                    <a:pt x="25162" y="19404"/>
                  </a:cubicBezTo>
                  <a:cubicBezTo>
                    <a:pt x="25401" y="18978"/>
                    <a:pt x="25504" y="18496"/>
                    <a:pt x="25643" y="18034"/>
                  </a:cubicBezTo>
                  <a:cubicBezTo>
                    <a:pt x="25963" y="16884"/>
                    <a:pt x="26398" y="15738"/>
                    <a:pt x="26437" y="14534"/>
                  </a:cubicBezTo>
                  <a:cubicBezTo>
                    <a:pt x="26435" y="13318"/>
                    <a:pt x="26449" y="12095"/>
                    <a:pt x="26236" y="10894"/>
                  </a:cubicBezTo>
                  <a:cubicBezTo>
                    <a:pt x="25887" y="9108"/>
                    <a:pt x="25152" y="7382"/>
                    <a:pt x="24070" y="5918"/>
                  </a:cubicBezTo>
                  <a:cubicBezTo>
                    <a:pt x="23561" y="5238"/>
                    <a:pt x="22972" y="4626"/>
                    <a:pt x="22380" y="4018"/>
                  </a:cubicBezTo>
                  <a:cubicBezTo>
                    <a:pt x="22263" y="3897"/>
                    <a:pt x="22144" y="3776"/>
                    <a:pt x="22026" y="3655"/>
                  </a:cubicBezTo>
                  <a:cubicBezTo>
                    <a:pt x="21976" y="3606"/>
                    <a:pt x="21918" y="3499"/>
                    <a:pt x="21845" y="3497"/>
                  </a:cubicBezTo>
                  <a:cubicBezTo>
                    <a:pt x="20567" y="2283"/>
                    <a:pt x="19101" y="1263"/>
                    <a:pt x="17419" y="697"/>
                  </a:cubicBezTo>
                  <a:cubicBezTo>
                    <a:pt x="16000" y="251"/>
                    <a:pt x="14501" y="0"/>
                    <a:pt x="130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6" name="Google Shape;1586;p40"/>
            <p:cNvSpPr/>
            <p:nvPr/>
          </p:nvSpPr>
          <p:spPr>
            <a:xfrm>
              <a:off x="2327063" y="414498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1" y="95"/>
                  </a:cubicBezTo>
                  <a:cubicBezTo>
                    <a:pt x="2" y="146"/>
                    <a:pt x="45" y="188"/>
                    <a:pt x="96" y="188"/>
                  </a:cubicBezTo>
                  <a:cubicBezTo>
                    <a:pt x="147" y="188"/>
                    <a:pt x="189" y="143"/>
                    <a:pt x="188" y="92"/>
                  </a:cubicBezTo>
                  <a:cubicBezTo>
                    <a:pt x="187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7" name="Google Shape;1587;p40"/>
            <p:cNvSpPr/>
            <p:nvPr/>
          </p:nvSpPr>
          <p:spPr>
            <a:xfrm>
              <a:off x="2340315" y="413925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2" y="147"/>
                    <a:pt x="45" y="188"/>
                    <a:pt x="97" y="188"/>
                  </a:cubicBezTo>
                  <a:cubicBezTo>
                    <a:pt x="147" y="188"/>
                    <a:pt x="189" y="143"/>
                    <a:pt x="189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8" name="Google Shape;1588;p40"/>
            <p:cNvSpPr/>
            <p:nvPr/>
          </p:nvSpPr>
          <p:spPr>
            <a:xfrm>
              <a:off x="2436032" y="3897960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1"/>
                  </a:moveTo>
                  <a:cubicBezTo>
                    <a:pt x="43" y="1"/>
                    <a:pt x="1" y="44"/>
                    <a:pt x="2" y="96"/>
                  </a:cubicBezTo>
                  <a:cubicBezTo>
                    <a:pt x="2" y="147"/>
                    <a:pt x="45" y="187"/>
                    <a:pt x="97" y="187"/>
                  </a:cubicBezTo>
                  <a:cubicBezTo>
                    <a:pt x="147" y="187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9" name="Google Shape;1589;p40"/>
            <p:cNvSpPr/>
            <p:nvPr/>
          </p:nvSpPr>
          <p:spPr>
            <a:xfrm>
              <a:off x="2442402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1" y="147"/>
                    <a:pt x="45" y="188"/>
                    <a:pt x="95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7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0" name="Google Shape;1590;p40"/>
            <p:cNvSpPr/>
            <p:nvPr/>
          </p:nvSpPr>
          <p:spPr>
            <a:xfrm>
              <a:off x="2426756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1" y="96"/>
                  </a:cubicBezTo>
                  <a:cubicBezTo>
                    <a:pt x="1" y="147"/>
                    <a:pt x="45" y="188"/>
                    <a:pt x="96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8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1" name="Google Shape;1591;p40"/>
            <p:cNvSpPr/>
            <p:nvPr/>
          </p:nvSpPr>
          <p:spPr>
            <a:xfrm>
              <a:off x="2238527" y="395402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5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3" y="147"/>
                    <a:pt x="46" y="188"/>
                    <a:pt x="97" y="188"/>
                  </a:cubicBezTo>
                  <a:cubicBezTo>
                    <a:pt x="147" y="188"/>
                    <a:pt x="190" y="143"/>
                    <a:pt x="190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2" name="Google Shape;1592;p40"/>
            <p:cNvSpPr/>
            <p:nvPr/>
          </p:nvSpPr>
          <p:spPr>
            <a:xfrm>
              <a:off x="2563043" y="404815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3" name="Google Shape;1593;p40"/>
            <p:cNvSpPr/>
            <p:nvPr/>
          </p:nvSpPr>
          <p:spPr>
            <a:xfrm>
              <a:off x="2764010" y="3951330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1"/>
                  </a:moveTo>
                  <a:cubicBezTo>
                    <a:pt x="52" y="1"/>
                    <a:pt x="7" y="35"/>
                    <a:pt x="4" y="87"/>
                  </a:cubicBezTo>
                  <a:cubicBezTo>
                    <a:pt x="0" y="137"/>
                    <a:pt x="40" y="187"/>
                    <a:pt x="90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3" y="51"/>
                    <a:pt x="153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4" name="Google Shape;1594;p40"/>
            <p:cNvSpPr/>
            <p:nvPr/>
          </p:nvSpPr>
          <p:spPr>
            <a:xfrm>
              <a:off x="2768414" y="3938425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3" y="88"/>
                  </a:cubicBezTo>
                  <a:cubicBezTo>
                    <a:pt x="0" y="137"/>
                    <a:pt x="40" y="187"/>
                    <a:pt x="92" y="187"/>
                  </a:cubicBezTo>
                  <a:cubicBezTo>
                    <a:pt x="142" y="187"/>
                    <a:pt x="188" y="153"/>
                    <a:pt x="191" y="100"/>
                  </a:cubicBezTo>
                  <a:cubicBezTo>
                    <a:pt x="193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5" name="Google Shape;1595;p40"/>
            <p:cNvSpPr/>
            <p:nvPr/>
          </p:nvSpPr>
          <p:spPr>
            <a:xfrm>
              <a:off x="2753665" y="39442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6" name="Google Shape;1596;p40"/>
            <p:cNvSpPr/>
            <p:nvPr/>
          </p:nvSpPr>
          <p:spPr>
            <a:xfrm>
              <a:off x="2575910" y="3799638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0"/>
                  </a:moveTo>
                  <a:cubicBezTo>
                    <a:pt x="53" y="0"/>
                    <a:pt x="7" y="34"/>
                    <a:pt x="3" y="87"/>
                  </a:cubicBezTo>
                  <a:cubicBezTo>
                    <a:pt x="0" y="135"/>
                    <a:pt x="40" y="186"/>
                    <a:pt x="92" y="186"/>
                  </a:cubicBezTo>
                  <a:cubicBezTo>
                    <a:pt x="142" y="186"/>
                    <a:pt x="186" y="152"/>
                    <a:pt x="190" y="100"/>
                  </a:cubicBezTo>
                  <a:cubicBezTo>
                    <a:pt x="193" y="50"/>
                    <a:pt x="154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7" name="Google Shape;1597;p40"/>
            <p:cNvSpPr/>
            <p:nvPr/>
          </p:nvSpPr>
          <p:spPr>
            <a:xfrm>
              <a:off x="2591600" y="3799980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2" y="0"/>
                  </a:moveTo>
                  <a:cubicBezTo>
                    <a:pt x="52" y="0"/>
                    <a:pt x="6" y="34"/>
                    <a:pt x="2" y="87"/>
                  </a:cubicBezTo>
                  <a:cubicBezTo>
                    <a:pt x="0" y="136"/>
                    <a:pt x="39" y="186"/>
                    <a:pt x="90" y="186"/>
                  </a:cubicBezTo>
                  <a:cubicBezTo>
                    <a:pt x="141" y="186"/>
                    <a:pt x="186" y="152"/>
                    <a:pt x="190" y="100"/>
                  </a:cubicBezTo>
                  <a:cubicBezTo>
                    <a:pt x="192" y="50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8" name="Google Shape;1598;p40"/>
            <p:cNvSpPr/>
            <p:nvPr/>
          </p:nvSpPr>
          <p:spPr>
            <a:xfrm>
              <a:off x="2873579" y="411831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6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9" name="Google Shape;1599;p40"/>
            <p:cNvSpPr/>
            <p:nvPr/>
          </p:nvSpPr>
          <p:spPr>
            <a:xfrm>
              <a:off x="2884865" y="41264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1"/>
                  </a:moveTo>
                  <a:cubicBezTo>
                    <a:pt x="54" y="1"/>
                    <a:pt x="8" y="35"/>
                    <a:pt x="4" y="88"/>
                  </a:cubicBezTo>
                  <a:cubicBezTo>
                    <a:pt x="1" y="136"/>
                    <a:pt x="41" y="187"/>
                    <a:pt x="92" y="187"/>
                  </a:cubicBezTo>
                  <a:cubicBezTo>
                    <a:pt x="143" y="187"/>
                    <a:pt x="188" y="153"/>
                    <a:pt x="192" y="99"/>
                  </a:cubicBezTo>
                  <a:cubicBezTo>
                    <a:pt x="194" y="51"/>
                    <a:pt x="155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0" name="Google Shape;1600;p40"/>
            <p:cNvSpPr/>
            <p:nvPr/>
          </p:nvSpPr>
          <p:spPr>
            <a:xfrm>
              <a:off x="2884480" y="411096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0"/>
                  </a:moveTo>
                  <a:cubicBezTo>
                    <a:pt x="53" y="0"/>
                    <a:pt x="8" y="35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3" y="188"/>
                    <a:pt x="188" y="153"/>
                    <a:pt x="192" y="100"/>
                  </a:cubicBezTo>
                  <a:cubicBezTo>
                    <a:pt x="194" y="52"/>
                    <a:pt x="155" y="0"/>
                    <a:pt x="1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1" name="Google Shape;1601;p40"/>
            <p:cNvSpPr/>
            <p:nvPr/>
          </p:nvSpPr>
          <p:spPr>
            <a:xfrm>
              <a:off x="3060653" y="4113789"/>
              <a:ext cx="8336" cy="7991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52" y="1"/>
                    <a:pt x="8" y="35"/>
                    <a:pt x="3" y="87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2" name="Google Shape;1602;p40"/>
            <p:cNvSpPr/>
            <p:nvPr/>
          </p:nvSpPr>
          <p:spPr>
            <a:xfrm>
              <a:off x="3070357" y="410045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5"/>
                    <a:pt x="4" y="88"/>
                  </a:cubicBezTo>
                  <a:cubicBezTo>
                    <a:pt x="0" y="136"/>
                    <a:pt x="40" y="188"/>
                    <a:pt x="91" y="188"/>
                  </a:cubicBezTo>
                  <a:cubicBezTo>
                    <a:pt x="142" y="188"/>
                    <a:pt x="187" y="154"/>
                    <a:pt x="190" y="100"/>
                  </a:cubicBezTo>
                  <a:cubicBezTo>
                    <a:pt x="194" y="52"/>
                    <a:pt x="153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3" name="Google Shape;1603;p40"/>
            <p:cNvSpPr/>
            <p:nvPr/>
          </p:nvSpPr>
          <p:spPr>
            <a:xfrm>
              <a:off x="2928726" y="3949706"/>
              <a:ext cx="8294" cy="8076"/>
            </a:xfrm>
            <a:custGeom>
              <a:avLst/>
              <a:gdLst/>
              <a:ahLst/>
              <a:cxnLst/>
              <a:rect l="l" t="t" r="r" b="b"/>
              <a:pathLst>
                <a:path w="194" h="189" extrusionOk="0">
                  <a:moveTo>
                    <a:pt x="104" y="1"/>
                  </a:moveTo>
                  <a:cubicBezTo>
                    <a:pt x="52" y="1"/>
                    <a:pt x="7" y="35"/>
                    <a:pt x="4" y="89"/>
                  </a:cubicBezTo>
                  <a:cubicBezTo>
                    <a:pt x="1" y="137"/>
                    <a:pt x="41" y="188"/>
                    <a:pt x="91" y="188"/>
                  </a:cubicBezTo>
                  <a:cubicBezTo>
                    <a:pt x="141" y="188"/>
                    <a:pt x="187" y="154"/>
                    <a:pt x="190" y="100"/>
                  </a:cubicBezTo>
                  <a:cubicBezTo>
                    <a:pt x="194" y="52"/>
                    <a:pt x="154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4" name="Google Shape;1604;p40"/>
            <p:cNvSpPr/>
            <p:nvPr/>
          </p:nvSpPr>
          <p:spPr>
            <a:xfrm>
              <a:off x="3098315" y="4305690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4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4"/>
                    <a:pt x="44" y="186"/>
                    <a:pt x="94" y="186"/>
                  </a:cubicBezTo>
                  <a:cubicBezTo>
                    <a:pt x="146" y="186"/>
                    <a:pt x="188" y="144"/>
                    <a:pt x="188" y="94"/>
                  </a:cubicBezTo>
                  <a:cubicBezTo>
                    <a:pt x="188" y="42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5" name="Google Shape;1605;p40"/>
            <p:cNvSpPr/>
            <p:nvPr/>
          </p:nvSpPr>
          <p:spPr>
            <a:xfrm>
              <a:off x="3108319" y="431680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5" y="188"/>
                  </a:cubicBezTo>
                  <a:cubicBezTo>
                    <a:pt x="146" y="188"/>
                    <a:pt x="188" y="145"/>
                    <a:pt x="188" y="94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6" name="Google Shape;1606;p40"/>
            <p:cNvSpPr/>
            <p:nvPr/>
          </p:nvSpPr>
          <p:spPr>
            <a:xfrm>
              <a:off x="3291973" y="436773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0"/>
                  </a:moveTo>
                  <a:cubicBezTo>
                    <a:pt x="43" y="0"/>
                    <a:pt x="1" y="44"/>
                    <a:pt x="1" y="94"/>
                  </a:cubicBezTo>
                  <a:cubicBezTo>
                    <a:pt x="1" y="145"/>
                    <a:pt x="44" y="188"/>
                    <a:pt x="95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7" name="Google Shape;1607;p40"/>
            <p:cNvSpPr/>
            <p:nvPr/>
          </p:nvSpPr>
          <p:spPr>
            <a:xfrm>
              <a:off x="3303173" y="435991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4" y="0"/>
                    <a:pt x="1" y="44"/>
                    <a:pt x="1" y="94"/>
                  </a:cubicBezTo>
                  <a:cubicBezTo>
                    <a:pt x="1" y="145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4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8" name="Google Shape;1608;p40"/>
            <p:cNvSpPr/>
            <p:nvPr/>
          </p:nvSpPr>
          <p:spPr>
            <a:xfrm>
              <a:off x="3290220" y="435359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5"/>
                  </a:cubicBezTo>
                  <a:cubicBezTo>
                    <a:pt x="1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9" name="Google Shape;1609;p40"/>
            <p:cNvSpPr/>
            <p:nvPr/>
          </p:nvSpPr>
          <p:spPr>
            <a:xfrm>
              <a:off x="3220025" y="4163143"/>
              <a:ext cx="7994" cy="8076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0"/>
                  </a:moveTo>
                  <a:cubicBezTo>
                    <a:pt x="42" y="0"/>
                    <a:pt x="1" y="43"/>
                    <a:pt x="1" y="94"/>
                  </a:cubicBezTo>
                  <a:cubicBezTo>
                    <a:pt x="1" y="146"/>
                    <a:pt x="42" y="188"/>
                    <a:pt x="94" y="188"/>
                  </a:cubicBezTo>
                  <a:cubicBezTo>
                    <a:pt x="146" y="188"/>
                    <a:pt x="187" y="146"/>
                    <a:pt x="187" y="94"/>
                  </a:cubicBezTo>
                  <a:cubicBezTo>
                    <a:pt x="187" y="43"/>
                    <a:pt x="146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0" name="Google Shape;1610;p40"/>
            <p:cNvSpPr/>
            <p:nvPr/>
          </p:nvSpPr>
          <p:spPr>
            <a:xfrm>
              <a:off x="3207713" y="4511392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2" y="0"/>
                    <a:pt x="0" y="49"/>
                    <a:pt x="4" y="98"/>
                  </a:cubicBezTo>
                  <a:cubicBezTo>
                    <a:pt x="6" y="152"/>
                    <a:pt x="51" y="186"/>
                    <a:pt x="102" y="186"/>
                  </a:cubicBezTo>
                  <a:cubicBezTo>
                    <a:pt x="154" y="186"/>
                    <a:pt x="194" y="137"/>
                    <a:pt x="191" y="88"/>
                  </a:cubicBezTo>
                  <a:cubicBezTo>
                    <a:pt x="188" y="34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1" name="Google Shape;1611;p40"/>
            <p:cNvSpPr/>
            <p:nvPr/>
          </p:nvSpPr>
          <p:spPr>
            <a:xfrm>
              <a:off x="3225582" y="4721666"/>
              <a:ext cx="8336" cy="8076"/>
            </a:xfrm>
            <a:custGeom>
              <a:avLst/>
              <a:gdLst/>
              <a:ahLst/>
              <a:cxnLst/>
              <a:rect l="l" t="t" r="r" b="b"/>
              <a:pathLst>
                <a:path w="195" h="189" extrusionOk="0">
                  <a:moveTo>
                    <a:pt x="92" y="1"/>
                  </a:moveTo>
                  <a:cubicBezTo>
                    <a:pt x="42" y="1"/>
                    <a:pt x="1" y="50"/>
                    <a:pt x="4" y="99"/>
                  </a:cubicBezTo>
                  <a:cubicBezTo>
                    <a:pt x="7" y="153"/>
                    <a:pt x="52" y="188"/>
                    <a:pt x="103" y="188"/>
                  </a:cubicBezTo>
                  <a:cubicBezTo>
                    <a:pt x="154" y="188"/>
                    <a:pt x="194" y="138"/>
                    <a:pt x="192" y="89"/>
                  </a:cubicBezTo>
                  <a:cubicBezTo>
                    <a:pt x="188" y="36"/>
                    <a:pt x="144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2" name="Google Shape;1612;p40"/>
            <p:cNvSpPr/>
            <p:nvPr/>
          </p:nvSpPr>
          <p:spPr>
            <a:xfrm>
              <a:off x="3222974" y="473499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0" y="1"/>
                    <a:pt x="0" y="50"/>
                    <a:pt x="2" y="99"/>
                  </a:cubicBezTo>
                  <a:cubicBezTo>
                    <a:pt x="6" y="153"/>
                    <a:pt x="50" y="187"/>
                    <a:pt x="102" y="187"/>
                  </a:cubicBezTo>
                  <a:cubicBezTo>
                    <a:pt x="152" y="187"/>
                    <a:pt x="193" y="138"/>
                    <a:pt x="190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3" name="Google Shape;1613;p40"/>
            <p:cNvSpPr/>
            <p:nvPr/>
          </p:nvSpPr>
          <p:spPr>
            <a:xfrm>
              <a:off x="3234987" y="4730084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0" y="0"/>
                    <a:pt x="0" y="49"/>
                    <a:pt x="4" y="99"/>
                  </a:cubicBezTo>
                  <a:cubicBezTo>
                    <a:pt x="6" y="152"/>
                    <a:pt x="51" y="187"/>
                    <a:pt x="102" y="187"/>
                  </a:cubicBezTo>
                  <a:cubicBezTo>
                    <a:pt x="154" y="187"/>
                    <a:pt x="194" y="137"/>
                    <a:pt x="190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4" name="Google Shape;1614;p40"/>
            <p:cNvSpPr/>
            <p:nvPr/>
          </p:nvSpPr>
          <p:spPr>
            <a:xfrm>
              <a:off x="3399788" y="4562198"/>
              <a:ext cx="8293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1" y="0"/>
                    <a:pt x="0" y="49"/>
                    <a:pt x="4" y="99"/>
                  </a:cubicBezTo>
                  <a:cubicBezTo>
                    <a:pt x="6" y="152"/>
                    <a:pt x="50" y="187"/>
                    <a:pt x="102" y="187"/>
                  </a:cubicBezTo>
                  <a:cubicBezTo>
                    <a:pt x="153" y="187"/>
                    <a:pt x="193" y="137"/>
                    <a:pt x="191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5" name="Google Shape;1615;p40"/>
            <p:cNvSpPr/>
            <p:nvPr/>
          </p:nvSpPr>
          <p:spPr>
            <a:xfrm>
              <a:off x="3405560" y="4575316"/>
              <a:ext cx="8293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1" y="1"/>
                    <a:pt x="0" y="50"/>
                    <a:pt x="3" y="99"/>
                  </a:cubicBezTo>
                  <a:cubicBezTo>
                    <a:pt x="6" y="153"/>
                    <a:pt x="52" y="187"/>
                    <a:pt x="102" y="187"/>
                  </a:cubicBezTo>
                  <a:cubicBezTo>
                    <a:pt x="153" y="187"/>
                    <a:pt x="193" y="138"/>
                    <a:pt x="191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6" name="Google Shape;1616;p40"/>
            <p:cNvSpPr/>
            <p:nvPr/>
          </p:nvSpPr>
          <p:spPr>
            <a:xfrm>
              <a:off x="3222290" y="4855369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9" y="188"/>
                  </a:cubicBezTo>
                  <a:cubicBezTo>
                    <a:pt x="149" y="188"/>
                    <a:pt x="190" y="141"/>
                    <a:pt x="189" y="90"/>
                  </a:cubicBezTo>
                  <a:cubicBezTo>
                    <a:pt x="187" y="38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7" name="Google Shape;1617;p40"/>
            <p:cNvSpPr/>
            <p:nvPr/>
          </p:nvSpPr>
          <p:spPr>
            <a:xfrm>
              <a:off x="3268161" y="5128456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4" y="0"/>
                  </a:moveTo>
                  <a:cubicBezTo>
                    <a:pt x="42" y="0"/>
                    <a:pt x="1" y="47"/>
                    <a:pt x="3" y="96"/>
                  </a:cubicBezTo>
                  <a:cubicBezTo>
                    <a:pt x="5" y="149"/>
                    <a:pt x="49" y="188"/>
                    <a:pt x="99" y="188"/>
                  </a:cubicBezTo>
                  <a:cubicBezTo>
                    <a:pt x="151" y="188"/>
                    <a:pt x="192" y="141"/>
                    <a:pt x="191" y="90"/>
                  </a:cubicBezTo>
                  <a:cubicBezTo>
                    <a:pt x="188" y="38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8" name="Google Shape;1618;p40"/>
            <p:cNvSpPr/>
            <p:nvPr/>
          </p:nvSpPr>
          <p:spPr>
            <a:xfrm>
              <a:off x="3255336" y="5123457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2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8" y="188"/>
                  </a:cubicBezTo>
                  <a:cubicBezTo>
                    <a:pt x="149" y="188"/>
                    <a:pt x="190" y="141"/>
                    <a:pt x="189" y="91"/>
                  </a:cubicBezTo>
                  <a:cubicBezTo>
                    <a:pt x="187" y="38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9" name="Google Shape;1619;p40"/>
            <p:cNvSpPr/>
            <p:nvPr/>
          </p:nvSpPr>
          <p:spPr>
            <a:xfrm>
              <a:off x="3266024" y="511405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3" y="1"/>
                  </a:moveTo>
                  <a:cubicBezTo>
                    <a:pt x="42" y="1"/>
                    <a:pt x="1" y="48"/>
                    <a:pt x="2" y="97"/>
                  </a:cubicBezTo>
                  <a:cubicBezTo>
                    <a:pt x="4" y="149"/>
                    <a:pt x="49" y="187"/>
                    <a:pt x="99" y="187"/>
                  </a:cubicBezTo>
                  <a:cubicBezTo>
                    <a:pt x="149" y="187"/>
                    <a:pt x="190" y="140"/>
                    <a:pt x="189" y="91"/>
                  </a:cubicBezTo>
                  <a:cubicBezTo>
                    <a:pt x="187" y="39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0" name="Google Shape;1620;p40"/>
            <p:cNvSpPr/>
            <p:nvPr/>
          </p:nvSpPr>
          <p:spPr>
            <a:xfrm>
              <a:off x="3367982" y="492437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3" y="1"/>
                  </a:moveTo>
                  <a:cubicBezTo>
                    <a:pt x="42" y="1"/>
                    <a:pt x="1" y="48"/>
                    <a:pt x="3" y="98"/>
                  </a:cubicBezTo>
                  <a:cubicBezTo>
                    <a:pt x="5" y="151"/>
                    <a:pt x="49" y="188"/>
                    <a:pt x="99" y="188"/>
                  </a:cubicBezTo>
                  <a:cubicBezTo>
                    <a:pt x="151" y="188"/>
                    <a:pt x="192" y="141"/>
                    <a:pt x="190" y="92"/>
                  </a:cubicBezTo>
                  <a:cubicBezTo>
                    <a:pt x="187" y="40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1" name="Google Shape;1621;p40"/>
            <p:cNvSpPr/>
            <p:nvPr/>
          </p:nvSpPr>
          <p:spPr>
            <a:xfrm>
              <a:off x="3139313" y="50257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2" y="0"/>
                  </a:moveTo>
                  <a:cubicBezTo>
                    <a:pt x="42" y="0"/>
                    <a:pt x="1" y="47"/>
                    <a:pt x="2" y="96"/>
                  </a:cubicBezTo>
                  <a:cubicBezTo>
                    <a:pt x="4" y="149"/>
                    <a:pt x="48" y="188"/>
                    <a:pt x="98" y="188"/>
                  </a:cubicBezTo>
                  <a:cubicBezTo>
                    <a:pt x="149" y="188"/>
                    <a:pt x="191" y="141"/>
                    <a:pt x="189" y="91"/>
                  </a:cubicBezTo>
                  <a:cubicBezTo>
                    <a:pt x="187" y="38"/>
                    <a:pt x="144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2" name="Google Shape;1622;p40"/>
            <p:cNvSpPr/>
            <p:nvPr/>
          </p:nvSpPr>
          <p:spPr>
            <a:xfrm>
              <a:off x="3060824" y="509769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9" y="98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3" name="Google Shape;1623;p40"/>
            <p:cNvSpPr/>
            <p:nvPr/>
          </p:nvSpPr>
          <p:spPr>
            <a:xfrm>
              <a:off x="3049922" y="5106835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1"/>
                  </a:moveTo>
                  <a:cubicBezTo>
                    <a:pt x="47" y="1"/>
                    <a:pt x="3" y="38"/>
                    <a:pt x="1" y="91"/>
                  </a:cubicBezTo>
                  <a:cubicBezTo>
                    <a:pt x="0" y="140"/>
                    <a:pt x="41" y="187"/>
                    <a:pt x="92" y="187"/>
                  </a:cubicBezTo>
                  <a:cubicBezTo>
                    <a:pt x="143" y="187"/>
                    <a:pt x="188" y="148"/>
                    <a:pt x="189" y="97"/>
                  </a:cubicBezTo>
                  <a:cubicBezTo>
                    <a:pt x="190" y="47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4" name="Google Shape;1624;p40"/>
            <p:cNvSpPr/>
            <p:nvPr/>
          </p:nvSpPr>
          <p:spPr>
            <a:xfrm>
              <a:off x="3012089" y="535031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6" y="1"/>
                    <a:pt x="3" y="39"/>
                    <a:pt x="1" y="91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90" y="47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5" name="Google Shape;1625;p40"/>
            <p:cNvSpPr/>
            <p:nvPr/>
          </p:nvSpPr>
          <p:spPr>
            <a:xfrm>
              <a:off x="2998622" y="534539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0"/>
                  </a:cubicBezTo>
                  <a:cubicBezTo>
                    <a:pt x="1" y="141"/>
                    <a:pt x="41" y="188"/>
                    <a:pt x="92" y="188"/>
                  </a:cubicBezTo>
                  <a:cubicBezTo>
                    <a:pt x="144" y="188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" name="Google Shape;1626;p40"/>
            <p:cNvSpPr/>
            <p:nvPr/>
          </p:nvSpPr>
          <p:spPr>
            <a:xfrm>
              <a:off x="3010250" y="5334628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9"/>
                    <a:pt x="2" y="91"/>
                  </a:cubicBezTo>
                  <a:cubicBezTo>
                    <a:pt x="1" y="141"/>
                    <a:pt x="42" y="188"/>
                    <a:pt x="94" y="188"/>
                  </a:cubicBezTo>
                  <a:cubicBezTo>
                    <a:pt x="144" y="188"/>
                    <a:pt x="188" y="149"/>
                    <a:pt x="190" y="97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" name="Google Shape;1627;p40"/>
            <p:cNvSpPr/>
            <p:nvPr/>
          </p:nvSpPr>
          <p:spPr>
            <a:xfrm>
              <a:off x="3182447" y="523865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7" y="1"/>
                  </a:moveTo>
                  <a:cubicBezTo>
                    <a:pt x="46" y="1"/>
                    <a:pt x="3" y="38"/>
                    <a:pt x="1" y="91"/>
                  </a:cubicBezTo>
                  <a:cubicBezTo>
                    <a:pt x="0" y="140"/>
                    <a:pt x="40" y="187"/>
                    <a:pt x="92" y="187"/>
                  </a:cubicBezTo>
                  <a:cubicBezTo>
                    <a:pt x="143" y="187"/>
                    <a:pt x="187" y="148"/>
                    <a:pt x="188" y="97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" name="Google Shape;1628;p40"/>
            <p:cNvSpPr/>
            <p:nvPr/>
          </p:nvSpPr>
          <p:spPr>
            <a:xfrm>
              <a:off x="2834676" y="52628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40"/>
                    <a:pt x="3" y="92"/>
                  </a:cubicBezTo>
                  <a:cubicBezTo>
                    <a:pt x="1" y="143"/>
                    <a:pt x="43" y="188"/>
                    <a:pt x="93" y="188"/>
                  </a:cubicBezTo>
                  <a:cubicBezTo>
                    <a:pt x="145" y="188"/>
                    <a:pt x="188" y="150"/>
                    <a:pt x="189" y="98"/>
                  </a:cubicBezTo>
                  <a:cubicBezTo>
                    <a:pt x="192" y="48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" name="Google Shape;1629;p40"/>
            <p:cNvSpPr/>
            <p:nvPr/>
          </p:nvSpPr>
          <p:spPr>
            <a:xfrm>
              <a:off x="2817491" y="5267841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2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" name="Google Shape;1630;p40"/>
            <p:cNvSpPr/>
            <p:nvPr/>
          </p:nvSpPr>
          <p:spPr>
            <a:xfrm>
              <a:off x="2828648" y="5277370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3" y="39"/>
                    <a:pt x="2" y="91"/>
                  </a:cubicBezTo>
                  <a:cubicBezTo>
                    <a:pt x="1" y="141"/>
                    <a:pt x="42" y="187"/>
                    <a:pt x="92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" name="Google Shape;1631;p40"/>
            <p:cNvSpPr/>
            <p:nvPr/>
          </p:nvSpPr>
          <p:spPr>
            <a:xfrm>
              <a:off x="2880632" y="546751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9" y="1"/>
                  </a:moveTo>
                  <a:cubicBezTo>
                    <a:pt x="47" y="1"/>
                    <a:pt x="3" y="40"/>
                    <a:pt x="2" y="91"/>
                  </a:cubicBezTo>
                  <a:cubicBezTo>
                    <a:pt x="0" y="143"/>
                    <a:pt x="42" y="188"/>
                    <a:pt x="92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" name="Google Shape;1632;p40"/>
            <p:cNvSpPr/>
            <p:nvPr/>
          </p:nvSpPr>
          <p:spPr>
            <a:xfrm>
              <a:off x="2674107" y="539453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6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" name="Google Shape;1633;p40"/>
            <p:cNvSpPr/>
            <p:nvPr/>
          </p:nvSpPr>
          <p:spPr>
            <a:xfrm>
              <a:off x="2673808" y="538030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39"/>
                    <a:pt x="3" y="91"/>
                  </a:cubicBezTo>
                  <a:cubicBezTo>
                    <a:pt x="0" y="142"/>
                    <a:pt x="43" y="188"/>
                    <a:pt x="93" y="188"/>
                  </a:cubicBezTo>
                  <a:cubicBezTo>
                    <a:pt x="144" y="188"/>
                    <a:pt x="188" y="149"/>
                    <a:pt x="189" y="98"/>
                  </a:cubicBezTo>
                  <a:cubicBezTo>
                    <a:pt x="191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" name="Google Shape;1634;p40"/>
            <p:cNvSpPr/>
            <p:nvPr/>
          </p:nvSpPr>
          <p:spPr>
            <a:xfrm>
              <a:off x="2567189" y="5301555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" name="Google Shape;1635;p40"/>
            <p:cNvSpPr/>
            <p:nvPr/>
          </p:nvSpPr>
          <p:spPr>
            <a:xfrm>
              <a:off x="2362075" y="5359583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3"/>
                    <a:pt x="0" y="95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5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" name="Google Shape;1636;p40"/>
            <p:cNvSpPr/>
            <p:nvPr/>
          </p:nvSpPr>
          <p:spPr>
            <a:xfrm>
              <a:off x="2364041" y="5348045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" name="Google Shape;1637;p40"/>
            <p:cNvSpPr/>
            <p:nvPr/>
          </p:nvSpPr>
          <p:spPr>
            <a:xfrm>
              <a:off x="2374088" y="5354754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5" y="188"/>
                    <a:pt x="187" y="145"/>
                    <a:pt x="187" y="94"/>
                  </a:cubicBezTo>
                  <a:cubicBezTo>
                    <a:pt x="187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" name="Google Shape;1638;p40"/>
            <p:cNvSpPr/>
            <p:nvPr/>
          </p:nvSpPr>
          <p:spPr>
            <a:xfrm>
              <a:off x="2547781" y="5464442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" name="Google Shape;1639;p40"/>
            <p:cNvSpPr/>
            <p:nvPr/>
          </p:nvSpPr>
          <p:spPr>
            <a:xfrm>
              <a:off x="2324925" y="520024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0"/>
                    <a:pt x="0" y="92"/>
                  </a:cubicBezTo>
                  <a:cubicBezTo>
                    <a:pt x="0" y="143"/>
                    <a:pt x="40" y="188"/>
                    <a:pt x="92" y="188"/>
                  </a:cubicBezTo>
                  <a:cubicBezTo>
                    <a:pt x="143" y="188"/>
                    <a:pt x="187" y="148"/>
                    <a:pt x="188" y="97"/>
                  </a:cubicBezTo>
                  <a:cubicBezTo>
                    <a:pt x="189" y="47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" name="Google Shape;1640;p40"/>
            <p:cNvSpPr/>
            <p:nvPr/>
          </p:nvSpPr>
          <p:spPr>
            <a:xfrm>
              <a:off x="2313340" y="5191184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0"/>
                  </a:moveTo>
                  <a:cubicBezTo>
                    <a:pt x="46" y="0"/>
                    <a:pt x="2" y="39"/>
                    <a:pt x="2" y="92"/>
                  </a:cubicBezTo>
                  <a:cubicBezTo>
                    <a:pt x="0" y="142"/>
                    <a:pt x="42" y="187"/>
                    <a:pt x="92" y="187"/>
                  </a:cubicBezTo>
                  <a:cubicBezTo>
                    <a:pt x="143" y="187"/>
                    <a:pt x="187" y="148"/>
                    <a:pt x="188" y="95"/>
                  </a:cubicBezTo>
                  <a:cubicBezTo>
                    <a:pt x="189" y="45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" name="Google Shape;1641;p40"/>
            <p:cNvSpPr/>
            <p:nvPr/>
          </p:nvSpPr>
          <p:spPr>
            <a:xfrm>
              <a:off x="2311630" y="5204900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1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89" y="46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" name="Google Shape;1642;p40"/>
            <p:cNvSpPr/>
            <p:nvPr/>
          </p:nvSpPr>
          <p:spPr>
            <a:xfrm>
              <a:off x="2211509" y="535449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5" y="1"/>
                    <a:pt x="2" y="40"/>
                    <a:pt x="1" y="92"/>
                  </a:cubicBezTo>
                  <a:cubicBezTo>
                    <a:pt x="1" y="143"/>
                    <a:pt x="41" y="187"/>
                    <a:pt x="92" y="187"/>
                  </a:cubicBezTo>
                  <a:cubicBezTo>
                    <a:pt x="144" y="187"/>
                    <a:pt x="187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" name="Google Shape;1643;p40"/>
            <p:cNvSpPr/>
            <p:nvPr/>
          </p:nvSpPr>
          <p:spPr>
            <a:xfrm>
              <a:off x="2126993" y="512495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6" y="1"/>
                    <a:pt x="2" y="40"/>
                    <a:pt x="2" y="92"/>
                  </a:cubicBezTo>
                  <a:cubicBezTo>
                    <a:pt x="1" y="143"/>
                    <a:pt x="42" y="187"/>
                    <a:pt x="92" y="187"/>
                  </a:cubicBezTo>
                  <a:cubicBezTo>
                    <a:pt x="143" y="187"/>
                    <a:pt x="188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" name="Google Shape;1644;p40"/>
            <p:cNvSpPr/>
            <p:nvPr/>
          </p:nvSpPr>
          <p:spPr>
            <a:xfrm>
              <a:off x="2114980" y="5131233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6" y="0"/>
                  </a:moveTo>
                  <a:cubicBezTo>
                    <a:pt x="45" y="0"/>
                    <a:pt x="1" y="40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6"/>
                  </a:cubicBezTo>
                  <a:cubicBezTo>
                    <a:pt x="188" y="46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" name="Google Shape;1645;p40"/>
            <p:cNvSpPr/>
            <p:nvPr/>
          </p:nvSpPr>
          <p:spPr>
            <a:xfrm>
              <a:off x="2121863" y="500864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7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" name="Google Shape;1646;p40"/>
            <p:cNvSpPr/>
            <p:nvPr/>
          </p:nvSpPr>
          <p:spPr>
            <a:xfrm>
              <a:off x="1875238" y="4842891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6" y="188"/>
                  </a:cubicBezTo>
                  <a:cubicBezTo>
                    <a:pt x="146" y="188"/>
                    <a:pt x="188" y="145"/>
                    <a:pt x="188" y="93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" name="Google Shape;1647;p40"/>
            <p:cNvSpPr/>
            <p:nvPr/>
          </p:nvSpPr>
          <p:spPr>
            <a:xfrm>
              <a:off x="1888020" y="4837037"/>
              <a:ext cx="7994" cy="8033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0"/>
                  </a:moveTo>
                  <a:cubicBezTo>
                    <a:pt x="41" y="0"/>
                    <a:pt x="0" y="44"/>
                    <a:pt x="0" y="95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45" y="188"/>
                    <a:pt x="186" y="144"/>
                    <a:pt x="186" y="93"/>
                  </a:cubicBezTo>
                  <a:cubicBezTo>
                    <a:pt x="186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" name="Google Shape;1648;p40"/>
            <p:cNvSpPr/>
            <p:nvPr/>
          </p:nvSpPr>
          <p:spPr>
            <a:xfrm>
              <a:off x="1888448" y="4849942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3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5"/>
                    <a:pt x="44" y="187"/>
                    <a:pt x="95" y="187"/>
                  </a:cubicBezTo>
                  <a:cubicBezTo>
                    <a:pt x="146" y="187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" name="Google Shape;1649;p40"/>
            <p:cNvSpPr/>
            <p:nvPr/>
          </p:nvSpPr>
          <p:spPr>
            <a:xfrm>
              <a:off x="1945391" y="5025904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6"/>
                  </a:cubicBezTo>
                  <a:cubicBezTo>
                    <a:pt x="1" y="146"/>
                    <a:pt x="44" y="189"/>
                    <a:pt x="95" y="189"/>
                  </a:cubicBezTo>
                  <a:cubicBezTo>
                    <a:pt x="147" y="189"/>
                    <a:pt x="188" y="145"/>
                    <a:pt x="188" y="94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" name="Google Shape;1650;p40"/>
            <p:cNvSpPr/>
            <p:nvPr/>
          </p:nvSpPr>
          <p:spPr>
            <a:xfrm>
              <a:off x="2048546" y="4834516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6"/>
                    <a:pt x="44" y="189"/>
                    <a:pt x="95" y="189"/>
                  </a:cubicBezTo>
                  <a:cubicBezTo>
                    <a:pt x="145" y="189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" name="Google Shape;1651;p40"/>
            <p:cNvSpPr/>
            <p:nvPr/>
          </p:nvSpPr>
          <p:spPr>
            <a:xfrm>
              <a:off x="2043587" y="4820287"/>
              <a:ext cx="8080" cy="7991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3" y="0"/>
                  </a:moveTo>
                  <a:cubicBezTo>
                    <a:pt x="43" y="0"/>
                    <a:pt x="1" y="42"/>
                    <a:pt x="1" y="94"/>
                  </a:cubicBezTo>
                  <a:cubicBezTo>
                    <a:pt x="1" y="145"/>
                    <a:pt x="44" y="186"/>
                    <a:pt x="96" y="186"/>
                  </a:cubicBezTo>
                  <a:cubicBezTo>
                    <a:pt x="146" y="186"/>
                    <a:pt x="188" y="144"/>
                    <a:pt x="188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" name="Google Shape;1652;p40"/>
            <p:cNvSpPr/>
            <p:nvPr/>
          </p:nvSpPr>
          <p:spPr>
            <a:xfrm>
              <a:off x="2022768" y="4662485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4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5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" name="Google Shape;1653;p40"/>
            <p:cNvSpPr/>
            <p:nvPr/>
          </p:nvSpPr>
          <p:spPr>
            <a:xfrm>
              <a:off x="2022469" y="464787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5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6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" name="Google Shape;1654;p40"/>
            <p:cNvSpPr/>
            <p:nvPr/>
          </p:nvSpPr>
          <p:spPr>
            <a:xfrm>
              <a:off x="2011568" y="4654922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1"/>
                  </a:moveTo>
                  <a:cubicBezTo>
                    <a:pt x="45" y="1"/>
                    <a:pt x="3" y="42"/>
                    <a:pt x="2" y="93"/>
                  </a:cubicBezTo>
                  <a:cubicBezTo>
                    <a:pt x="1" y="144"/>
                    <a:pt x="43" y="187"/>
                    <a:pt x="95" y="187"/>
                  </a:cubicBezTo>
                  <a:cubicBezTo>
                    <a:pt x="146" y="187"/>
                    <a:pt x="188" y="146"/>
                    <a:pt x="189" y="94"/>
                  </a:cubicBezTo>
                  <a:cubicBezTo>
                    <a:pt x="189" y="44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" name="Google Shape;1655;p40"/>
            <p:cNvSpPr/>
            <p:nvPr/>
          </p:nvSpPr>
          <p:spPr>
            <a:xfrm>
              <a:off x="1801836" y="4640693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2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" name="Google Shape;1656;p40"/>
            <p:cNvSpPr/>
            <p:nvPr/>
          </p:nvSpPr>
          <p:spPr>
            <a:xfrm>
              <a:off x="1815345" y="4644966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9"/>
                  </a:cubicBezTo>
                  <a:cubicBezTo>
                    <a:pt x="193" y="49"/>
                    <a:pt x="152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" name="Google Shape;1657;p40"/>
            <p:cNvSpPr/>
            <p:nvPr/>
          </p:nvSpPr>
          <p:spPr>
            <a:xfrm>
              <a:off x="1931839" y="4416745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00" y="0"/>
                  </a:moveTo>
                  <a:cubicBezTo>
                    <a:pt x="50" y="0"/>
                    <a:pt x="5" y="37"/>
                    <a:pt x="3" y="89"/>
                  </a:cubicBezTo>
                  <a:cubicBezTo>
                    <a:pt x="1" y="138"/>
                    <a:pt x="41" y="187"/>
                    <a:pt x="92" y="187"/>
                  </a:cubicBezTo>
                  <a:cubicBezTo>
                    <a:pt x="144" y="187"/>
                    <a:pt x="187" y="150"/>
                    <a:pt x="191" y="97"/>
                  </a:cubicBezTo>
                  <a:cubicBezTo>
                    <a:pt x="192" y="49"/>
                    <a:pt x="152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" name="Google Shape;1658;p40"/>
            <p:cNvSpPr/>
            <p:nvPr/>
          </p:nvSpPr>
          <p:spPr>
            <a:xfrm>
              <a:off x="2153198" y="4308980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3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" name="Google Shape;1659;p40"/>
            <p:cNvSpPr/>
            <p:nvPr/>
          </p:nvSpPr>
          <p:spPr>
            <a:xfrm>
              <a:off x="2159782" y="4298383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7" y="37"/>
                    <a:pt x="4" y="90"/>
                  </a:cubicBezTo>
                  <a:cubicBezTo>
                    <a:pt x="1" y="139"/>
                    <a:pt x="42" y="188"/>
                    <a:pt x="92" y="188"/>
                  </a:cubicBezTo>
                  <a:cubicBezTo>
                    <a:pt x="144" y="188"/>
                    <a:pt x="188" y="152"/>
                    <a:pt x="191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" name="Google Shape;1660;p40"/>
            <p:cNvSpPr/>
            <p:nvPr/>
          </p:nvSpPr>
          <p:spPr>
            <a:xfrm>
              <a:off x="2146401" y="4299067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0" y="139"/>
                    <a:pt x="42" y="187"/>
                    <a:pt x="92" y="187"/>
                  </a:cubicBezTo>
                  <a:cubicBezTo>
                    <a:pt x="143" y="187"/>
                    <a:pt x="188" y="150"/>
                    <a:pt x="190" y="98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" name="Google Shape;1661;p40"/>
            <p:cNvSpPr/>
            <p:nvPr/>
          </p:nvSpPr>
          <p:spPr>
            <a:xfrm>
              <a:off x="2002077" y="426894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8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8"/>
                  </a:cubicBezTo>
                  <a:cubicBezTo>
                    <a:pt x="193" y="49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" name="Google Shape;1662;p40"/>
            <p:cNvSpPr/>
            <p:nvPr/>
          </p:nvSpPr>
          <p:spPr>
            <a:xfrm>
              <a:off x="1992843" y="42592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" name="Google Shape;1663;p40"/>
            <p:cNvSpPr/>
            <p:nvPr/>
          </p:nvSpPr>
          <p:spPr>
            <a:xfrm>
              <a:off x="2166579" y="4125412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89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" name="Google Shape;1664;p40"/>
            <p:cNvSpPr/>
            <p:nvPr/>
          </p:nvSpPr>
          <p:spPr>
            <a:xfrm>
              <a:off x="2008105" y="4096655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1" y="0"/>
                  </a:moveTo>
                  <a:cubicBezTo>
                    <a:pt x="50" y="0"/>
                    <a:pt x="6" y="37"/>
                    <a:pt x="3" y="89"/>
                  </a:cubicBezTo>
                  <a:cubicBezTo>
                    <a:pt x="1" y="139"/>
                    <a:pt x="41" y="187"/>
                    <a:pt x="92" y="187"/>
                  </a:cubicBezTo>
                  <a:cubicBezTo>
                    <a:pt x="144" y="187"/>
                    <a:pt x="187" y="150"/>
                    <a:pt x="190" y="97"/>
                  </a:cubicBezTo>
                  <a:cubicBezTo>
                    <a:pt x="193" y="49"/>
                    <a:pt x="153" y="0"/>
                    <a:pt x="1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" name="Google Shape;1665;p40"/>
            <p:cNvSpPr/>
            <p:nvPr/>
          </p:nvSpPr>
          <p:spPr>
            <a:xfrm>
              <a:off x="3416247" y="4444648"/>
              <a:ext cx="199044" cy="326628"/>
            </a:xfrm>
            <a:custGeom>
              <a:avLst/>
              <a:gdLst/>
              <a:ahLst/>
              <a:cxnLst/>
              <a:rect l="l" t="t" r="r" b="b"/>
              <a:pathLst>
                <a:path w="4656" h="7644" extrusionOk="0">
                  <a:moveTo>
                    <a:pt x="948" y="1"/>
                  </a:moveTo>
                  <a:cubicBezTo>
                    <a:pt x="908" y="1"/>
                    <a:pt x="868" y="26"/>
                    <a:pt x="860" y="87"/>
                  </a:cubicBezTo>
                  <a:cubicBezTo>
                    <a:pt x="456" y="519"/>
                    <a:pt x="402" y="1174"/>
                    <a:pt x="244" y="1726"/>
                  </a:cubicBezTo>
                  <a:cubicBezTo>
                    <a:pt x="0" y="2940"/>
                    <a:pt x="48" y="4198"/>
                    <a:pt x="493" y="5358"/>
                  </a:cubicBezTo>
                  <a:cubicBezTo>
                    <a:pt x="607" y="5777"/>
                    <a:pt x="788" y="6173"/>
                    <a:pt x="966" y="6568"/>
                  </a:cubicBezTo>
                  <a:cubicBezTo>
                    <a:pt x="1143" y="6950"/>
                    <a:pt x="1351" y="7388"/>
                    <a:pt x="1686" y="7643"/>
                  </a:cubicBezTo>
                  <a:cubicBezTo>
                    <a:pt x="1915" y="7620"/>
                    <a:pt x="2093" y="7417"/>
                    <a:pt x="2290" y="7308"/>
                  </a:cubicBezTo>
                  <a:cubicBezTo>
                    <a:pt x="3007" y="6922"/>
                    <a:pt x="3554" y="6287"/>
                    <a:pt x="3979" y="5600"/>
                  </a:cubicBezTo>
                  <a:cubicBezTo>
                    <a:pt x="4274" y="5075"/>
                    <a:pt x="4452" y="4466"/>
                    <a:pt x="4479" y="3857"/>
                  </a:cubicBezTo>
                  <a:cubicBezTo>
                    <a:pt x="4656" y="3799"/>
                    <a:pt x="4561" y="3066"/>
                    <a:pt x="4562" y="2931"/>
                  </a:cubicBezTo>
                  <a:cubicBezTo>
                    <a:pt x="4547" y="1188"/>
                    <a:pt x="2738" y="63"/>
                    <a:pt x="1130" y="63"/>
                  </a:cubicBezTo>
                  <a:cubicBezTo>
                    <a:pt x="1112" y="63"/>
                    <a:pt x="1094" y="63"/>
                    <a:pt x="1076" y="63"/>
                  </a:cubicBezTo>
                  <a:cubicBezTo>
                    <a:pt x="1065" y="64"/>
                    <a:pt x="1056" y="66"/>
                    <a:pt x="1048" y="72"/>
                  </a:cubicBezTo>
                  <a:cubicBezTo>
                    <a:pt x="1034" y="28"/>
                    <a:pt x="990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" name="Google Shape;1666;p40"/>
            <p:cNvSpPr/>
            <p:nvPr/>
          </p:nvSpPr>
          <p:spPr>
            <a:xfrm>
              <a:off x="3220666" y="4035893"/>
              <a:ext cx="245428" cy="270951"/>
            </a:xfrm>
            <a:custGeom>
              <a:avLst/>
              <a:gdLst/>
              <a:ahLst/>
              <a:cxnLst/>
              <a:rect l="l" t="t" r="r" b="b"/>
              <a:pathLst>
                <a:path w="5741" h="6341" extrusionOk="0">
                  <a:moveTo>
                    <a:pt x="2598" y="1"/>
                  </a:moveTo>
                  <a:cubicBezTo>
                    <a:pt x="1740" y="1"/>
                    <a:pt x="924" y="527"/>
                    <a:pt x="163" y="866"/>
                  </a:cubicBezTo>
                  <a:cubicBezTo>
                    <a:pt x="150" y="862"/>
                    <a:pt x="139" y="859"/>
                    <a:pt x="128" y="859"/>
                  </a:cubicBezTo>
                  <a:cubicBezTo>
                    <a:pt x="27" y="859"/>
                    <a:pt x="0" y="1061"/>
                    <a:pt x="19" y="1155"/>
                  </a:cubicBezTo>
                  <a:cubicBezTo>
                    <a:pt x="369" y="3586"/>
                    <a:pt x="2359" y="5622"/>
                    <a:pt x="4667" y="6331"/>
                  </a:cubicBezTo>
                  <a:cubicBezTo>
                    <a:pt x="4690" y="6337"/>
                    <a:pt x="4713" y="6340"/>
                    <a:pt x="4736" y="6340"/>
                  </a:cubicBezTo>
                  <a:cubicBezTo>
                    <a:pt x="4776" y="6340"/>
                    <a:pt x="4816" y="6333"/>
                    <a:pt x="4854" y="6323"/>
                  </a:cubicBezTo>
                  <a:cubicBezTo>
                    <a:pt x="4919" y="6311"/>
                    <a:pt x="4936" y="6250"/>
                    <a:pt x="4921" y="6202"/>
                  </a:cubicBezTo>
                  <a:cubicBezTo>
                    <a:pt x="4960" y="6175"/>
                    <a:pt x="4993" y="6131"/>
                    <a:pt x="5013" y="6092"/>
                  </a:cubicBezTo>
                  <a:cubicBezTo>
                    <a:pt x="5148" y="5837"/>
                    <a:pt x="5290" y="5602"/>
                    <a:pt x="5408" y="5334"/>
                  </a:cubicBezTo>
                  <a:cubicBezTo>
                    <a:pt x="5505" y="5005"/>
                    <a:pt x="5638" y="4682"/>
                    <a:pt x="5689" y="4342"/>
                  </a:cubicBezTo>
                  <a:cubicBezTo>
                    <a:pt x="5741" y="3904"/>
                    <a:pt x="5669" y="3462"/>
                    <a:pt x="5584" y="3033"/>
                  </a:cubicBezTo>
                  <a:cubicBezTo>
                    <a:pt x="5298" y="1692"/>
                    <a:pt x="4346" y="369"/>
                    <a:pt x="2963" y="34"/>
                  </a:cubicBezTo>
                  <a:cubicBezTo>
                    <a:pt x="2841" y="11"/>
                    <a:pt x="2719" y="1"/>
                    <a:pt x="259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" name="Google Shape;1667;p40"/>
            <p:cNvSpPr/>
            <p:nvPr/>
          </p:nvSpPr>
          <p:spPr>
            <a:xfrm>
              <a:off x="2892474" y="3749559"/>
              <a:ext cx="309125" cy="229930"/>
            </a:xfrm>
            <a:custGeom>
              <a:avLst/>
              <a:gdLst/>
              <a:ahLst/>
              <a:cxnLst/>
              <a:rect l="l" t="t" r="r" b="b"/>
              <a:pathLst>
                <a:path w="7231" h="5381" extrusionOk="0">
                  <a:moveTo>
                    <a:pt x="3465" y="1"/>
                  </a:moveTo>
                  <a:cubicBezTo>
                    <a:pt x="2754" y="1"/>
                    <a:pt x="2042" y="224"/>
                    <a:pt x="1434" y="590"/>
                  </a:cubicBezTo>
                  <a:cubicBezTo>
                    <a:pt x="948" y="920"/>
                    <a:pt x="328" y="1270"/>
                    <a:pt x="133" y="1851"/>
                  </a:cubicBezTo>
                  <a:cubicBezTo>
                    <a:pt x="121" y="1847"/>
                    <a:pt x="109" y="1844"/>
                    <a:pt x="96" y="1844"/>
                  </a:cubicBezTo>
                  <a:cubicBezTo>
                    <a:pt x="48" y="1844"/>
                    <a:pt x="0" y="1877"/>
                    <a:pt x="1" y="1939"/>
                  </a:cubicBezTo>
                  <a:cubicBezTo>
                    <a:pt x="45" y="2765"/>
                    <a:pt x="687" y="3403"/>
                    <a:pt x="1191" y="4004"/>
                  </a:cubicBezTo>
                  <a:cubicBezTo>
                    <a:pt x="1699" y="4594"/>
                    <a:pt x="2417" y="4923"/>
                    <a:pt x="3164" y="5095"/>
                  </a:cubicBezTo>
                  <a:cubicBezTo>
                    <a:pt x="3652" y="5274"/>
                    <a:pt x="4168" y="5367"/>
                    <a:pt x="4691" y="5373"/>
                  </a:cubicBezTo>
                  <a:cubicBezTo>
                    <a:pt x="4756" y="5378"/>
                    <a:pt x="4821" y="5381"/>
                    <a:pt x="4885" y="5381"/>
                  </a:cubicBezTo>
                  <a:cubicBezTo>
                    <a:pt x="5464" y="5381"/>
                    <a:pt x="6023" y="5190"/>
                    <a:pt x="6573" y="5026"/>
                  </a:cubicBezTo>
                  <a:cubicBezTo>
                    <a:pt x="6776" y="4949"/>
                    <a:pt x="6887" y="4800"/>
                    <a:pt x="7046" y="4676"/>
                  </a:cubicBezTo>
                  <a:cubicBezTo>
                    <a:pt x="7127" y="4625"/>
                    <a:pt x="7083" y="4517"/>
                    <a:pt x="7012" y="4503"/>
                  </a:cubicBezTo>
                  <a:cubicBezTo>
                    <a:pt x="7020" y="4466"/>
                    <a:pt x="7026" y="4430"/>
                    <a:pt x="7031" y="4403"/>
                  </a:cubicBezTo>
                  <a:cubicBezTo>
                    <a:pt x="7230" y="3865"/>
                    <a:pt x="6911" y="3331"/>
                    <a:pt x="6811" y="2803"/>
                  </a:cubicBezTo>
                  <a:cubicBezTo>
                    <a:pt x="6536" y="1897"/>
                    <a:pt x="6103" y="912"/>
                    <a:pt x="5173" y="519"/>
                  </a:cubicBezTo>
                  <a:cubicBezTo>
                    <a:pt x="4710" y="330"/>
                    <a:pt x="4254" y="58"/>
                    <a:pt x="3747" y="13"/>
                  </a:cubicBezTo>
                  <a:cubicBezTo>
                    <a:pt x="3653" y="5"/>
                    <a:pt x="3559" y="1"/>
                    <a:pt x="34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" name="Google Shape;1668;p40"/>
            <p:cNvSpPr/>
            <p:nvPr/>
          </p:nvSpPr>
          <p:spPr>
            <a:xfrm>
              <a:off x="2522131" y="3622993"/>
              <a:ext cx="302456" cy="165707"/>
            </a:xfrm>
            <a:custGeom>
              <a:avLst/>
              <a:gdLst/>
              <a:ahLst/>
              <a:cxnLst/>
              <a:rect l="l" t="t" r="r" b="b"/>
              <a:pathLst>
                <a:path w="7075" h="3878" extrusionOk="0">
                  <a:moveTo>
                    <a:pt x="3108" y="0"/>
                  </a:moveTo>
                  <a:cubicBezTo>
                    <a:pt x="2740" y="0"/>
                    <a:pt x="2373" y="71"/>
                    <a:pt x="2021" y="236"/>
                  </a:cubicBezTo>
                  <a:cubicBezTo>
                    <a:pt x="1495" y="526"/>
                    <a:pt x="861" y="784"/>
                    <a:pt x="594" y="1361"/>
                  </a:cubicBezTo>
                  <a:cubicBezTo>
                    <a:pt x="336" y="1762"/>
                    <a:pt x="213" y="2216"/>
                    <a:pt x="70" y="2664"/>
                  </a:cubicBezTo>
                  <a:cubicBezTo>
                    <a:pt x="54" y="2700"/>
                    <a:pt x="70" y="2742"/>
                    <a:pt x="100" y="2766"/>
                  </a:cubicBezTo>
                  <a:cubicBezTo>
                    <a:pt x="11" y="2780"/>
                    <a:pt x="0" y="2920"/>
                    <a:pt x="88" y="2947"/>
                  </a:cubicBezTo>
                  <a:cubicBezTo>
                    <a:pt x="217" y="2991"/>
                    <a:pt x="340" y="3066"/>
                    <a:pt x="468" y="3138"/>
                  </a:cubicBezTo>
                  <a:cubicBezTo>
                    <a:pt x="1416" y="3667"/>
                    <a:pt x="2526" y="3857"/>
                    <a:pt x="3606" y="3877"/>
                  </a:cubicBezTo>
                  <a:cubicBezTo>
                    <a:pt x="3645" y="3877"/>
                    <a:pt x="3684" y="3877"/>
                    <a:pt x="3723" y="3877"/>
                  </a:cubicBezTo>
                  <a:cubicBezTo>
                    <a:pt x="4824" y="3877"/>
                    <a:pt x="6012" y="3733"/>
                    <a:pt x="6951" y="3133"/>
                  </a:cubicBezTo>
                  <a:cubicBezTo>
                    <a:pt x="7002" y="3075"/>
                    <a:pt x="7075" y="3021"/>
                    <a:pt x="7054" y="2935"/>
                  </a:cubicBezTo>
                  <a:cubicBezTo>
                    <a:pt x="7004" y="2665"/>
                    <a:pt x="6846" y="2427"/>
                    <a:pt x="6702" y="2198"/>
                  </a:cubicBezTo>
                  <a:cubicBezTo>
                    <a:pt x="6351" y="1730"/>
                    <a:pt x="6008" y="1233"/>
                    <a:pt x="5549" y="868"/>
                  </a:cubicBezTo>
                  <a:cubicBezTo>
                    <a:pt x="4840" y="389"/>
                    <a:pt x="3970" y="0"/>
                    <a:pt x="310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" name="Google Shape;1669;p40"/>
            <p:cNvSpPr/>
            <p:nvPr/>
          </p:nvSpPr>
          <p:spPr>
            <a:xfrm>
              <a:off x="2127762" y="3699522"/>
              <a:ext cx="269026" cy="219974"/>
            </a:xfrm>
            <a:custGeom>
              <a:avLst/>
              <a:gdLst/>
              <a:ahLst/>
              <a:cxnLst/>
              <a:rect l="l" t="t" r="r" b="b"/>
              <a:pathLst>
                <a:path w="6293" h="5148" extrusionOk="0">
                  <a:moveTo>
                    <a:pt x="3636" y="0"/>
                  </a:moveTo>
                  <a:cubicBezTo>
                    <a:pt x="3240" y="0"/>
                    <a:pt x="2845" y="59"/>
                    <a:pt x="2459" y="186"/>
                  </a:cubicBezTo>
                  <a:cubicBezTo>
                    <a:pt x="1964" y="268"/>
                    <a:pt x="1558" y="564"/>
                    <a:pt x="1135" y="808"/>
                  </a:cubicBezTo>
                  <a:cubicBezTo>
                    <a:pt x="792" y="1043"/>
                    <a:pt x="536" y="1399"/>
                    <a:pt x="332" y="1755"/>
                  </a:cubicBezTo>
                  <a:cubicBezTo>
                    <a:pt x="167" y="2103"/>
                    <a:pt x="2" y="2467"/>
                    <a:pt x="1" y="2859"/>
                  </a:cubicBezTo>
                  <a:cubicBezTo>
                    <a:pt x="63" y="3537"/>
                    <a:pt x="192" y="4215"/>
                    <a:pt x="433" y="4853"/>
                  </a:cubicBezTo>
                  <a:cubicBezTo>
                    <a:pt x="444" y="4888"/>
                    <a:pt x="477" y="4911"/>
                    <a:pt x="510" y="4917"/>
                  </a:cubicBezTo>
                  <a:cubicBezTo>
                    <a:pt x="499" y="4928"/>
                    <a:pt x="493" y="4942"/>
                    <a:pt x="488" y="4958"/>
                  </a:cubicBezTo>
                  <a:cubicBezTo>
                    <a:pt x="479" y="5148"/>
                    <a:pt x="912" y="5114"/>
                    <a:pt x="1054" y="5135"/>
                  </a:cubicBezTo>
                  <a:cubicBezTo>
                    <a:pt x="1149" y="5136"/>
                    <a:pt x="1245" y="5137"/>
                    <a:pt x="1341" y="5137"/>
                  </a:cubicBezTo>
                  <a:cubicBezTo>
                    <a:pt x="1940" y="5137"/>
                    <a:pt x="2545" y="5105"/>
                    <a:pt x="3087" y="4828"/>
                  </a:cubicBezTo>
                  <a:cubicBezTo>
                    <a:pt x="4574" y="4170"/>
                    <a:pt x="5865" y="2888"/>
                    <a:pt x="6260" y="1282"/>
                  </a:cubicBezTo>
                  <a:cubicBezTo>
                    <a:pt x="6276" y="1211"/>
                    <a:pt x="6292" y="1137"/>
                    <a:pt x="6286" y="1063"/>
                  </a:cubicBezTo>
                  <a:cubicBezTo>
                    <a:pt x="6283" y="1015"/>
                    <a:pt x="6242" y="974"/>
                    <a:pt x="6192" y="974"/>
                  </a:cubicBezTo>
                  <a:cubicBezTo>
                    <a:pt x="6191" y="974"/>
                    <a:pt x="6190" y="974"/>
                    <a:pt x="6188" y="974"/>
                  </a:cubicBezTo>
                  <a:cubicBezTo>
                    <a:pt x="6182" y="974"/>
                    <a:pt x="6179" y="975"/>
                    <a:pt x="6174" y="977"/>
                  </a:cubicBezTo>
                  <a:cubicBezTo>
                    <a:pt x="6157" y="862"/>
                    <a:pt x="6014" y="796"/>
                    <a:pt x="5922" y="742"/>
                  </a:cubicBezTo>
                  <a:cubicBezTo>
                    <a:pt x="5749" y="627"/>
                    <a:pt x="5595" y="460"/>
                    <a:pt x="5397" y="382"/>
                  </a:cubicBezTo>
                  <a:cubicBezTo>
                    <a:pt x="4836" y="137"/>
                    <a:pt x="4236" y="0"/>
                    <a:pt x="363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" name="Google Shape;1670;p40"/>
            <p:cNvSpPr/>
            <p:nvPr/>
          </p:nvSpPr>
          <p:spPr>
            <a:xfrm>
              <a:off x="1819364" y="3976327"/>
              <a:ext cx="208876" cy="249116"/>
            </a:xfrm>
            <a:custGeom>
              <a:avLst/>
              <a:gdLst/>
              <a:ahLst/>
              <a:cxnLst/>
              <a:rect l="l" t="t" r="r" b="b"/>
              <a:pathLst>
                <a:path w="4886" h="5830" extrusionOk="0">
                  <a:moveTo>
                    <a:pt x="4461" y="1"/>
                  </a:moveTo>
                  <a:cubicBezTo>
                    <a:pt x="4428" y="1"/>
                    <a:pt x="4393" y="14"/>
                    <a:pt x="4368" y="35"/>
                  </a:cubicBezTo>
                  <a:cubicBezTo>
                    <a:pt x="4342" y="48"/>
                    <a:pt x="4316" y="58"/>
                    <a:pt x="4289" y="58"/>
                  </a:cubicBezTo>
                  <a:cubicBezTo>
                    <a:pt x="4281" y="58"/>
                    <a:pt x="4274" y="58"/>
                    <a:pt x="4266" y="56"/>
                  </a:cubicBezTo>
                  <a:cubicBezTo>
                    <a:pt x="4249" y="56"/>
                    <a:pt x="4232" y="56"/>
                    <a:pt x="4215" y="56"/>
                  </a:cubicBezTo>
                  <a:cubicBezTo>
                    <a:pt x="3644" y="56"/>
                    <a:pt x="3076" y="131"/>
                    <a:pt x="2546" y="353"/>
                  </a:cubicBezTo>
                  <a:cubicBezTo>
                    <a:pt x="2519" y="332"/>
                    <a:pt x="2490" y="323"/>
                    <a:pt x="2460" y="323"/>
                  </a:cubicBezTo>
                  <a:cubicBezTo>
                    <a:pt x="2327" y="323"/>
                    <a:pt x="2169" y="495"/>
                    <a:pt x="2054" y="543"/>
                  </a:cubicBezTo>
                  <a:cubicBezTo>
                    <a:pt x="1683" y="774"/>
                    <a:pt x="1314" y="1003"/>
                    <a:pt x="1090" y="1393"/>
                  </a:cubicBezTo>
                  <a:cubicBezTo>
                    <a:pt x="1" y="2585"/>
                    <a:pt x="212" y="4453"/>
                    <a:pt x="1127" y="5682"/>
                  </a:cubicBezTo>
                  <a:cubicBezTo>
                    <a:pt x="1154" y="5729"/>
                    <a:pt x="1191" y="5758"/>
                    <a:pt x="1230" y="5771"/>
                  </a:cubicBezTo>
                  <a:cubicBezTo>
                    <a:pt x="1240" y="5800"/>
                    <a:pt x="1264" y="5824"/>
                    <a:pt x="1295" y="5829"/>
                  </a:cubicBezTo>
                  <a:cubicBezTo>
                    <a:pt x="1301" y="5829"/>
                    <a:pt x="1307" y="5829"/>
                    <a:pt x="1312" y="5829"/>
                  </a:cubicBezTo>
                  <a:cubicBezTo>
                    <a:pt x="1933" y="5829"/>
                    <a:pt x="2359" y="5285"/>
                    <a:pt x="2826" y="4945"/>
                  </a:cubicBezTo>
                  <a:cubicBezTo>
                    <a:pt x="3638" y="4298"/>
                    <a:pt x="4158" y="3372"/>
                    <a:pt x="4449" y="2387"/>
                  </a:cubicBezTo>
                  <a:cubicBezTo>
                    <a:pt x="4660" y="1642"/>
                    <a:pt x="4886" y="847"/>
                    <a:pt x="4706" y="74"/>
                  </a:cubicBezTo>
                  <a:cubicBezTo>
                    <a:pt x="4697" y="34"/>
                    <a:pt x="4656" y="8"/>
                    <a:pt x="4616" y="8"/>
                  </a:cubicBezTo>
                  <a:cubicBezTo>
                    <a:pt x="4607" y="8"/>
                    <a:pt x="4599" y="9"/>
                    <a:pt x="4591" y="11"/>
                  </a:cubicBezTo>
                  <a:cubicBezTo>
                    <a:pt x="4569" y="20"/>
                    <a:pt x="4554" y="32"/>
                    <a:pt x="4544" y="46"/>
                  </a:cubicBezTo>
                  <a:cubicBezTo>
                    <a:pt x="4525" y="14"/>
                    <a:pt x="4494" y="1"/>
                    <a:pt x="4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" name="Google Shape;1671;p40"/>
            <p:cNvSpPr/>
            <p:nvPr/>
          </p:nvSpPr>
          <p:spPr>
            <a:xfrm>
              <a:off x="1659607" y="4364358"/>
              <a:ext cx="213365" cy="313681"/>
            </a:xfrm>
            <a:custGeom>
              <a:avLst/>
              <a:gdLst/>
              <a:ahLst/>
              <a:cxnLst/>
              <a:rect l="l" t="t" r="r" b="b"/>
              <a:pathLst>
                <a:path w="4991" h="7341" extrusionOk="0">
                  <a:moveTo>
                    <a:pt x="4431" y="0"/>
                  </a:moveTo>
                  <a:cubicBezTo>
                    <a:pt x="4428" y="0"/>
                    <a:pt x="4425" y="0"/>
                    <a:pt x="4423" y="0"/>
                  </a:cubicBezTo>
                  <a:cubicBezTo>
                    <a:pt x="4393" y="14"/>
                    <a:pt x="4372" y="31"/>
                    <a:pt x="4362" y="52"/>
                  </a:cubicBezTo>
                  <a:cubicBezTo>
                    <a:pt x="4356" y="48"/>
                    <a:pt x="4351" y="46"/>
                    <a:pt x="4344" y="44"/>
                  </a:cubicBezTo>
                  <a:cubicBezTo>
                    <a:pt x="4311" y="25"/>
                    <a:pt x="4277" y="14"/>
                    <a:pt x="4242" y="14"/>
                  </a:cubicBezTo>
                  <a:cubicBezTo>
                    <a:pt x="4215" y="14"/>
                    <a:pt x="4187" y="21"/>
                    <a:pt x="4160" y="35"/>
                  </a:cubicBezTo>
                  <a:cubicBezTo>
                    <a:pt x="3886" y="152"/>
                    <a:pt x="3595" y="210"/>
                    <a:pt x="3323" y="329"/>
                  </a:cubicBezTo>
                  <a:cubicBezTo>
                    <a:pt x="2969" y="511"/>
                    <a:pt x="2620" y="680"/>
                    <a:pt x="2249" y="837"/>
                  </a:cubicBezTo>
                  <a:cubicBezTo>
                    <a:pt x="2092" y="854"/>
                    <a:pt x="1958" y="1055"/>
                    <a:pt x="1820" y="1146"/>
                  </a:cubicBezTo>
                  <a:cubicBezTo>
                    <a:pt x="1816" y="1145"/>
                    <a:pt x="1811" y="1145"/>
                    <a:pt x="1807" y="1145"/>
                  </a:cubicBezTo>
                  <a:cubicBezTo>
                    <a:pt x="1763" y="1145"/>
                    <a:pt x="1729" y="1181"/>
                    <a:pt x="1701" y="1212"/>
                  </a:cubicBezTo>
                  <a:cubicBezTo>
                    <a:pt x="1482" y="1432"/>
                    <a:pt x="1264" y="1655"/>
                    <a:pt x="1077" y="1903"/>
                  </a:cubicBezTo>
                  <a:cubicBezTo>
                    <a:pt x="720" y="2382"/>
                    <a:pt x="487" y="2968"/>
                    <a:pt x="334" y="3546"/>
                  </a:cubicBezTo>
                  <a:cubicBezTo>
                    <a:pt x="228" y="3642"/>
                    <a:pt x="210" y="3804"/>
                    <a:pt x="167" y="3934"/>
                  </a:cubicBezTo>
                  <a:cubicBezTo>
                    <a:pt x="103" y="4206"/>
                    <a:pt x="1" y="4502"/>
                    <a:pt x="100" y="4778"/>
                  </a:cubicBezTo>
                  <a:cubicBezTo>
                    <a:pt x="44" y="5194"/>
                    <a:pt x="234" y="5601"/>
                    <a:pt x="428" y="5959"/>
                  </a:cubicBezTo>
                  <a:cubicBezTo>
                    <a:pt x="488" y="6034"/>
                    <a:pt x="582" y="6293"/>
                    <a:pt x="686" y="6293"/>
                  </a:cubicBezTo>
                  <a:cubicBezTo>
                    <a:pt x="715" y="6293"/>
                    <a:pt x="744" y="6274"/>
                    <a:pt x="773" y="6227"/>
                  </a:cubicBezTo>
                  <a:cubicBezTo>
                    <a:pt x="1077" y="6591"/>
                    <a:pt x="1371" y="7005"/>
                    <a:pt x="1798" y="7232"/>
                  </a:cubicBezTo>
                  <a:cubicBezTo>
                    <a:pt x="1819" y="7244"/>
                    <a:pt x="1838" y="7249"/>
                    <a:pt x="1854" y="7249"/>
                  </a:cubicBezTo>
                  <a:cubicBezTo>
                    <a:pt x="1872" y="7249"/>
                    <a:pt x="1887" y="7243"/>
                    <a:pt x="1900" y="7234"/>
                  </a:cubicBezTo>
                  <a:cubicBezTo>
                    <a:pt x="1910" y="7248"/>
                    <a:pt x="1922" y="7259"/>
                    <a:pt x="1937" y="7267"/>
                  </a:cubicBezTo>
                  <a:cubicBezTo>
                    <a:pt x="1937" y="7269"/>
                    <a:pt x="1937" y="7272"/>
                    <a:pt x="1937" y="7274"/>
                  </a:cubicBezTo>
                  <a:cubicBezTo>
                    <a:pt x="1958" y="7321"/>
                    <a:pt x="1996" y="7340"/>
                    <a:pt x="2045" y="7340"/>
                  </a:cubicBezTo>
                  <a:cubicBezTo>
                    <a:pt x="2237" y="7340"/>
                    <a:pt x="2595" y="7043"/>
                    <a:pt x="2705" y="6965"/>
                  </a:cubicBezTo>
                  <a:cubicBezTo>
                    <a:pt x="3605" y="6136"/>
                    <a:pt x="4269" y="5075"/>
                    <a:pt x="4543" y="3876"/>
                  </a:cubicBezTo>
                  <a:cubicBezTo>
                    <a:pt x="4825" y="2722"/>
                    <a:pt x="4991" y="1480"/>
                    <a:pt x="4620" y="326"/>
                  </a:cubicBezTo>
                  <a:cubicBezTo>
                    <a:pt x="4562" y="228"/>
                    <a:pt x="4574" y="0"/>
                    <a:pt x="443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" name="Google Shape;1672;p40"/>
            <p:cNvSpPr/>
            <p:nvPr/>
          </p:nvSpPr>
          <p:spPr>
            <a:xfrm>
              <a:off x="2718182" y="5496105"/>
              <a:ext cx="238887" cy="147418"/>
            </a:xfrm>
            <a:custGeom>
              <a:avLst/>
              <a:gdLst/>
              <a:ahLst/>
              <a:cxnLst/>
              <a:rect l="l" t="t" r="r" b="b"/>
              <a:pathLst>
                <a:path w="5588" h="3450" extrusionOk="0">
                  <a:moveTo>
                    <a:pt x="3823" y="1"/>
                  </a:moveTo>
                  <a:cubicBezTo>
                    <a:pt x="2720" y="1"/>
                    <a:pt x="1460" y="420"/>
                    <a:pt x="874" y="985"/>
                  </a:cubicBezTo>
                  <a:cubicBezTo>
                    <a:pt x="524" y="1254"/>
                    <a:pt x="248" y="1612"/>
                    <a:pt x="66" y="2013"/>
                  </a:cubicBezTo>
                  <a:cubicBezTo>
                    <a:pt x="41" y="2074"/>
                    <a:pt x="1" y="2153"/>
                    <a:pt x="59" y="2200"/>
                  </a:cubicBezTo>
                  <a:cubicBezTo>
                    <a:pt x="72" y="2233"/>
                    <a:pt x="98" y="2262"/>
                    <a:pt x="130" y="2280"/>
                  </a:cubicBezTo>
                  <a:cubicBezTo>
                    <a:pt x="888" y="2864"/>
                    <a:pt x="1733" y="3433"/>
                    <a:pt x="2727" y="3449"/>
                  </a:cubicBezTo>
                  <a:cubicBezTo>
                    <a:pt x="2737" y="3450"/>
                    <a:pt x="2747" y="3450"/>
                    <a:pt x="2758" y="3450"/>
                  </a:cubicBezTo>
                  <a:cubicBezTo>
                    <a:pt x="3624" y="3450"/>
                    <a:pt x="4408" y="2927"/>
                    <a:pt x="4929" y="2253"/>
                  </a:cubicBezTo>
                  <a:cubicBezTo>
                    <a:pt x="4971" y="2249"/>
                    <a:pt x="5011" y="2214"/>
                    <a:pt x="5014" y="2170"/>
                  </a:cubicBezTo>
                  <a:cubicBezTo>
                    <a:pt x="5015" y="2157"/>
                    <a:pt x="5015" y="2146"/>
                    <a:pt x="5017" y="2136"/>
                  </a:cubicBezTo>
                  <a:cubicBezTo>
                    <a:pt x="5046" y="2096"/>
                    <a:pt x="5072" y="2057"/>
                    <a:pt x="5098" y="2015"/>
                  </a:cubicBezTo>
                  <a:cubicBezTo>
                    <a:pt x="5135" y="1957"/>
                    <a:pt x="5117" y="1907"/>
                    <a:pt x="5080" y="1878"/>
                  </a:cubicBezTo>
                  <a:cubicBezTo>
                    <a:pt x="5199" y="1526"/>
                    <a:pt x="5428" y="1200"/>
                    <a:pt x="5448" y="815"/>
                  </a:cubicBezTo>
                  <a:cubicBezTo>
                    <a:pt x="5463" y="785"/>
                    <a:pt x="5462" y="758"/>
                    <a:pt x="5450" y="735"/>
                  </a:cubicBezTo>
                  <a:lnTo>
                    <a:pt x="5450" y="735"/>
                  </a:lnTo>
                  <a:cubicBezTo>
                    <a:pt x="5459" y="738"/>
                    <a:pt x="5468" y="739"/>
                    <a:pt x="5477" y="739"/>
                  </a:cubicBezTo>
                  <a:cubicBezTo>
                    <a:pt x="5482" y="739"/>
                    <a:pt x="5487" y="739"/>
                    <a:pt x="5493" y="738"/>
                  </a:cubicBezTo>
                  <a:cubicBezTo>
                    <a:pt x="5559" y="727"/>
                    <a:pt x="5588" y="651"/>
                    <a:pt x="5556" y="595"/>
                  </a:cubicBezTo>
                  <a:cubicBezTo>
                    <a:pt x="5512" y="547"/>
                    <a:pt x="5461" y="513"/>
                    <a:pt x="5405" y="461"/>
                  </a:cubicBezTo>
                  <a:cubicBezTo>
                    <a:pt x="5031" y="137"/>
                    <a:pt x="4453" y="1"/>
                    <a:pt x="3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" name="Google Shape;1673;p40"/>
            <p:cNvSpPr/>
            <p:nvPr/>
          </p:nvSpPr>
          <p:spPr>
            <a:xfrm>
              <a:off x="2322446" y="5453033"/>
              <a:ext cx="259236" cy="151221"/>
            </a:xfrm>
            <a:custGeom>
              <a:avLst/>
              <a:gdLst/>
              <a:ahLst/>
              <a:cxnLst/>
              <a:rect l="l" t="t" r="r" b="b"/>
              <a:pathLst>
                <a:path w="6064" h="3539" extrusionOk="0">
                  <a:moveTo>
                    <a:pt x="2254" y="1"/>
                  </a:moveTo>
                  <a:cubicBezTo>
                    <a:pt x="1330" y="1"/>
                    <a:pt x="485" y="201"/>
                    <a:pt x="47" y="630"/>
                  </a:cubicBezTo>
                  <a:cubicBezTo>
                    <a:pt x="6" y="661"/>
                    <a:pt x="0" y="722"/>
                    <a:pt x="30" y="762"/>
                  </a:cubicBezTo>
                  <a:cubicBezTo>
                    <a:pt x="55" y="784"/>
                    <a:pt x="81" y="793"/>
                    <a:pt x="106" y="793"/>
                  </a:cubicBezTo>
                  <a:cubicBezTo>
                    <a:pt x="116" y="793"/>
                    <a:pt x="125" y="792"/>
                    <a:pt x="135" y="789"/>
                  </a:cubicBezTo>
                  <a:lnTo>
                    <a:pt x="135" y="789"/>
                  </a:lnTo>
                  <a:cubicBezTo>
                    <a:pt x="129" y="805"/>
                    <a:pt x="129" y="822"/>
                    <a:pt x="134" y="839"/>
                  </a:cubicBezTo>
                  <a:cubicBezTo>
                    <a:pt x="263" y="1652"/>
                    <a:pt x="701" y="2431"/>
                    <a:pt x="1348" y="2943"/>
                  </a:cubicBezTo>
                  <a:cubicBezTo>
                    <a:pt x="1848" y="3213"/>
                    <a:pt x="2388" y="3493"/>
                    <a:pt x="2964" y="3524"/>
                  </a:cubicBezTo>
                  <a:cubicBezTo>
                    <a:pt x="3038" y="3534"/>
                    <a:pt x="3115" y="3538"/>
                    <a:pt x="3195" y="3538"/>
                  </a:cubicBezTo>
                  <a:cubicBezTo>
                    <a:pt x="4243" y="3538"/>
                    <a:pt x="5798" y="2750"/>
                    <a:pt x="5920" y="1703"/>
                  </a:cubicBezTo>
                  <a:cubicBezTo>
                    <a:pt x="5931" y="1707"/>
                    <a:pt x="5943" y="1709"/>
                    <a:pt x="5955" y="1709"/>
                  </a:cubicBezTo>
                  <a:cubicBezTo>
                    <a:pt x="6008" y="1709"/>
                    <a:pt x="6064" y="1668"/>
                    <a:pt x="6053" y="1600"/>
                  </a:cubicBezTo>
                  <a:cubicBezTo>
                    <a:pt x="5639" y="583"/>
                    <a:pt x="3831" y="1"/>
                    <a:pt x="225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" name="Google Shape;1674;p40"/>
            <p:cNvSpPr/>
            <p:nvPr/>
          </p:nvSpPr>
          <p:spPr>
            <a:xfrm>
              <a:off x="1979163" y="5188577"/>
              <a:ext cx="245000" cy="281847"/>
            </a:xfrm>
            <a:custGeom>
              <a:avLst/>
              <a:gdLst/>
              <a:ahLst/>
              <a:cxnLst/>
              <a:rect l="l" t="t" r="r" b="b"/>
              <a:pathLst>
                <a:path w="5731" h="6596" extrusionOk="0">
                  <a:moveTo>
                    <a:pt x="728" y="1"/>
                  </a:moveTo>
                  <a:cubicBezTo>
                    <a:pt x="649" y="1"/>
                    <a:pt x="599" y="68"/>
                    <a:pt x="666" y="161"/>
                  </a:cubicBezTo>
                  <a:cubicBezTo>
                    <a:pt x="667" y="162"/>
                    <a:pt x="670" y="163"/>
                    <a:pt x="671" y="164"/>
                  </a:cubicBezTo>
                  <a:cubicBezTo>
                    <a:pt x="417" y="767"/>
                    <a:pt x="144" y="1371"/>
                    <a:pt x="116" y="2036"/>
                  </a:cubicBezTo>
                  <a:cubicBezTo>
                    <a:pt x="60" y="2512"/>
                    <a:pt x="1" y="2997"/>
                    <a:pt x="149" y="3464"/>
                  </a:cubicBezTo>
                  <a:cubicBezTo>
                    <a:pt x="386" y="4261"/>
                    <a:pt x="840" y="5044"/>
                    <a:pt x="1437" y="5635"/>
                  </a:cubicBezTo>
                  <a:cubicBezTo>
                    <a:pt x="1431" y="5672"/>
                    <a:pt x="1447" y="5711"/>
                    <a:pt x="1488" y="5729"/>
                  </a:cubicBezTo>
                  <a:cubicBezTo>
                    <a:pt x="1971" y="6046"/>
                    <a:pt x="2465" y="6409"/>
                    <a:pt x="3047" y="6516"/>
                  </a:cubicBezTo>
                  <a:cubicBezTo>
                    <a:pt x="3249" y="6571"/>
                    <a:pt x="3454" y="6596"/>
                    <a:pt x="3658" y="6596"/>
                  </a:cubicBezTo>
                  <a:cubicBezTo>
                    <a:pt x="4207" y="6596"/>
                    <a:pt x="4750" y="6413"/>
                    <a:pt x="5226" y="6131"/>
                  </a:cubicBezTo>
                  <a:cubicBezTo>
                    <a:pt x="5279" y="6102"/>
                    <a:pt x="5398" y="6063"/>
                    <a:pt x="5462" y="6006"/>
                  </a:cubicBezTo>
                  <a:cubicBezTo>
                    <a:pt x="5468" y="6007"/>
                    <a:pt x="5473" y="6007"/>
                    <a:pt x="5479" y="6007"/>
                  </a:cubicBezTo>
                  <a:cubicBezTo>
                    <a:pt x="5730" y="6007"/>
                    <a:pt x="5462" y="5261"/>
                    <a:pt x="5449" y="5095"/>
                  </a:cubicBezTo>
                  <a:cubicBezTo>
                    <a:pt x="4832" y="2974"/>
                    <a:pt x="2982" y="724"/>
                    <a:pt x="842" y="43"/>
                  </a:cubicBezTo>
                  <a:cubicBezTo>
                    <a:pt x="803" y="14"/>
                    <a:pt x="763" y="1"/>
                    <a:pt x="72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" name="Google Shape;1675;p40"/>
            <p:cNvSpPr/>
            <p:nvPr/>
          </p:nvSpPr>
          <p:spPr>
            <a:xfrm>
              <a:off x="1736728" y="4835969"/>
              <a:ext cx="161296" cy="267874"/>
            </a:xfrm>
            <a:custGeom>
              <a:avLst/>
              <a:gdLst/>
              <a:ahLst/>
              <a:cxnLst/>
              <a:rect l="l" t="t" r="r" b="b"/>
              <a:pathLst>
                <a:path w="3773" h="6269" extrusionOk="0">
                  <a:moveTo>
                    <a:pt x="2024" y="1"/>
                  </a:moveTo>
                  <a:cubicBezTo>
                    <a:pt x="2009" y="1"/>
                    <a:pt x="1994" y="4"/>
                    <a:pt x="1981" y="12"/>
                  </a:cubicBezTo>
                  <a:cubicBezTo>
                    <a:pt x="1936" y="29"/>
                    <a:pt x="1921" y="73"/>
                    <a:pt x="1928" y="115"/>
                  </a:cubicBezTo>
                  <a:cubicBezTo>
                    <a:pt x="1892" y="131"/>
                    <a:pt x="1859" y="158"/>
                    <a:pt x="1828" y="181"/>
                  </a:cubicBezTo>
                  <a:cubicBezTo>
                    <a:pt x="1270" y="565"/>
                    <a:pt x="666" y="988"/>
                    <a:pt x="398" y="1636"/>
                  </a:cubicBezTo>
                  <a:cubicBezTo>
                    <a:pt x="0" y="2492"/>
                    <a:pt x="8" y="3529"/>
                    <a:pt x="306" y="4416"/>
                  </a:cubicBezTo>
                  <a:cubicBezTo>
                    <a:pt x="676" y="5571"/>
                    <a:pt x="1979" y="6107"/>
                    <a:pt x="3094" y="6223"/>
                  </a:cubicBezTo>
                  <a:cubicBezTo>
                    <a:pt x="3097" y="6223"/>
                    <a:pt x="3100" y="6223"/>
                    <a:pt x="3103" y="6223"/>
                  </a:cubicBezTo>
                  <a:cubicBezTo>
                    <a:pt x="3125" y="6223"/>
                    <a:pt x="3147" y="6215"/>
                    <a:pt x="3163" y="6201"/>
                  </a:cubicBezTo>
                  <a:cubicBezTo>
                    <a:pt x="3177" y="6216"/>
                    <a:pt x="3194" y="6226"/>
                    <a:pt x="3218" y="6233"/>
                  </a:cubicBezTo>
                  <a:cubicBezTo>
                    <a:pt x="3222" y="6240"/>
                    <a:pt x="3229" y="6247"/>
                    <a:pt x="3237" y="6254"/>
                  </a:cubicBezTo>
                  <a:cubicBezTo>
                    <a:pt x="3252" y="6264"/>
                    <a:pt x="3267" y="6268"/>
                    <a:pt x="3282" y="6268"/>
                  </a:cubicBezTo>
                  <a:cubicBezTo>
                    <a:pt x="3530" y="6268"/>
                    <a:pt x="3675" y="4930"/>
                    <a:pt x="3673" y="4735"/>
                  </a:cubicBezTo>
                  <a:cubicBezTo>
                    <a:pt x="3772" y="3362"/>
                    <a:pt x="3519" y="1928"/>
                    <a:pt x="2739" y="774"/>
                  </a:cubicBezTo>
                  <a:cubicBezTo>
                    <a:pt x="2551" y="496"/>
                    <a:pt x="2356" y="205"/>
                    <a:pt x="2075" y="14"/>
                  </a:cubicBezTo>
                  <a:cubicBezTo>
                    <a:pt x="2060" y="5"/>
                    <a:pt x="2042" y="1"/>
                    <a:pt x="202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" name="Google Shape;1676;p40"/>
            <p:cNvSpPr/>
            <p:nvPr/>
          </p:nvSpPr>
          <p:spPr>
            <a:xfrm>
              <a:off x="3037055" y="5271217"/>
              <a:ext cx="268897" cy="204890"/>
            </a:xfrm>
            <a:custGeom>
              <a:avLst/>
              <a:gdLst/>
              <a:ahLst/>
              <a:cxnLst/>
              <a:rect l="l" t="t" r="r" b="b"/>
              <a:pathLst>
                <a:path w="6290" h="4795" extrusionOk="0">
                  <a:moveTo>
                    <a:pt x="5066" y="1"/>
                  </a:moveTo>
                  <a:cubicBezTo>
                    <a:pt x="2787" y="1"/>
                    <a:pt x="323" y="1513"/>
                    <a:pt x="42" y="3873"/>
                  </a:cubicBezTo>
                  <a:cubicBezTo>
                    <a:pt x="15" y="3894"/>
                    <a:pt x="1" y="3928"/>
                    <a:pt x="6" y="3964"/>
                  </a:cubicBezTo>
                  <a:cubicBezTo>
                    <a:pt x="14" y="4008"/>
                    <a:pt x="55" y="4042"/>
                    <a:pt x="99" y="4042"/>
                  </a:cubicBezTo>
                  <a:cubicBezTo>
                    <a:pt x="104" y="4042"/>
                    <a:pt x="110" y="4041"/>
                    <a:pt x="115" y="4040"/>
                  </a:cubicBezTo>
                  <a:cubicBezTo>
                    <a:pt x="163" y="4036"/>
                    <a:pt x="193" y="4007"/>
                    <a:pt x="210" y="3969"/>
                  </a:cubicBezTo>
                  <a:cubicBezTo>
                    <a:pt x="934" y="4592"/>
                    <a:pt x="1995" y="4700"/>
                    <a:pt x="2922" y="4775"/>
                  </a:cubicBezTo>
                  <a:cubicBezTo>
                    <a:pt x="3024" y="4788"/>
                    <a:pt x="3124" y="4794"/>
                    <a:pt x="3221" y="4794"/>
                  </a:cubicBezTo>
                  <a:cubicBezTo>
                    <a:pt x="4094" y="4794"/>
                    <a:pt x="4772" y="4295"/>
                    <a:pt x="5357" y="3643"/>
                  </a:cubicBezTo>
                  <a:cubicBezTo>
                    <a:pt x="5829" y="3256"/>
                    <a:pt x="5958" y="2645"/>
                    <a:pt x="6139" y="2091"/>
                  </a:cubicBezTo>
                  <a:cubicBezTo>
                    <a:pt x="6290" y="1664"/>
                    <a:pt x="6134" y="1224"/>
                    <a:pt x="6092" y="788"/>
                  </a:cubicBezTo>
                  <a:cubicBezTo>
                    <a:pt x="6055" y="627"/>
                    <a:pt x="6118" y="435"/>
                    <a:pt x="6008" y="295"/>
                  </a:cubicBezTo>
                  <a:cubicBezTo>
                    <a:pt x="5989" y="247"/>
                    <a:pt x="5956" y="220"/>
                    <a:pt x="5921" y="209"/>
                  </a:cubicBezTo>
                  <a:cubicBezTo>
                    <a:pt x="5927" y="200"/>
                    <a:pt x="5932" y="190"/>
                    <a:pt x="5935" y="177"/>
                  </a:cubicBezTo>
                  <a:cubicBezTo>
                    <a:pt x="5947" y="128"/>
                    <a:pt x="5916" y="76"/>
                    <a:pt x="5865" y="65"/>
                  </a:cubicBezTo>
                  <a:cubicBezTo>
                    <a:pt x="5604" y="22"/>
                    <a:pt x="5337" y="1"/>
                    <a:pt x="506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" name="Google Shape;1677;p40"/>
            <p:cNvSpPr/>
            <p:nvPr/>
          </p:nvSpPr>
          <p:spPr>
            <a:xfrm>
              <a:off x="3302233" y="4920532"/>
              <a:ext cx="243846" cy="278685"/>
            </a:xfrm>
            <a:custGeom>
              <a:avLst/>
              <a:gdLst/>
              <a:ahLst/>
              <a:cxnLst/>
              <a:rect l="l" t="t" r="r" b="b"/>
              <a:pathLst>
                <a:path w="5704" h="6522" extrusionOk="0">
                  <a:moveTo>
                    <a:pt x="4610" y="0"/>
                  </a:moveTo>
                  <a:cubicBezTo>
                    <a:pt x="4596" y="0"/>
                    <a:pt x="4582" y="3"/>
                    <a:pt x="4568" y="11"/>
                  </a:cubicBezTo>
                  <a:cubicBezTo>
                    <a:pt x="4503" y="43"/>
                    <a:pt x="4449" y="46"/>
                    <a:pt x="4378" y="76"/>
                  </a:cubicBezTo>
                  <a:cubicBezTo>
                    <a:pt x="2709" y="959"/>
                    <a:pt x="1362" y="1936"/>
                    <a:pt x="573" y="3710"/>
                  </a:cubicBezTo>
                  <a:cubicBezTo>
                    <a:pt x="162" y="4445"/>
                    <a:pt x="1" y="5322"/>
                    <a:pt x="91" y="6157"/>
                  </a:cubicBezTo>
                  <a:cubicBezTo>
                    <a:pt x="129" y="6271"/>
                    <a:pt x="106" y="6490"/>
                    <a:pt x="250" y="6521"/>
                  </a:cubicBezTo>
                  <a:cubicBezTo>
                    <a:pt x="253" y="6521"/>
                    <a:pt x="256" y="6521"/>
                    <a:pt x="259" y="6521"/>
                  </a:cubicBezTo>
                  <a:cubicBezTo>
                    <a:pt x="296" y="6521"/>
                    <a:pt x="327" y="6496"/>
                    <a:pt x="341" y="6465"/>
                  </a:cubicBezTo>
                  <a:cubicBezTo>
                    <a:pt x="370" y="6476"/>
                    <a:pt x="402" y="6481"/>
                    <a:pt x="434" y="6481"/>
                  </a:cubicBezTo>
                  <a:cubicBezTo>
                    <a:pt x="533" y="6471"/>
                    <a:pt x="631" y="6468"/>
                    <a:pt x="729" y="6468"/>
                  </a:cubicBezTo>
                  <a:cubicBezTo>
                    <a:pt x="1049" y="6468"/>
                    <a:pt x="1367" y="6505"/>
                    <a:pt x="1686" y="6507"/>
                  </a:cubicBezTo>
                  <a:cubicBezTo>
                    <a:pt x="1728" y="6509"/>
                    <a:pt x="1769" y="6510"/>
                    <a:pt x="1810" y="6510"/>
                  </a:cubicBezTo>
                  <a:cubicBezTo>
                    <a:pt x="2448" y="6510"/>
                    <a:pt x="3042" y="6278"/>
                    <a:pt x="3533" y="5868"/>
                  </a:cubicBezTo>
                  <a:cubicBezTo>
                    <a:pt x="3997" y="5525"/>
                    <a:pt x="4494" y="5210"/>
                    <a:pt x="4850" y="4748"/>
                  </a:cubicBezTo>
                  <a:cubicBezTo>
                    <a:pt x="5375" y="4044"/>
                    <a:pt x="5591" y="3127"/>
                    <a:pt x="5691" y="2267"/>
                  </a:cubicBezTo>
                  <a:cubicBezTo>
                    <a:pt x="5703" y="1827"/>
                    <a:pt x="5478" y="1426"/>
                    <a:pt x="5296" y="1038"/>
                  </a:cubicBezTo>
                  <a:cubicBezTo>
                    <a:pt x="5179" y="695"/>
                    <a:pt x="4898" y="466"/>
                    <a:pt x="4659" y="212"/>
                  </a:cubicBezTo>
                  <a:cubicBezTo>
                    <a:pt x="4645" y="202"/>
                    <a:pt x="4628" y="198"/>
                    <a:pt x="4612" y="198"/>
                  </a:cubicBezTo>
                  <a:cubicBezTo>
                    <a:pt x="4608" y="198"/>
                    <a:pt x="4604" y="198"/>
                    <a:pt x="4600" y="198"/>
                  </a:cubicBezTo>
                  <a:cubicBezTo>
                    <a:pt x="4599" y="197"/>
                    <a:pt x="4598" y="197"/>
                    <a:pt x="4598" y="197"/>
                  </a:cubicBezTo>
                  <a:cubicBezTo>
                    <a:pt x="4616" y="190"/>
                    <a:pt x="4635" y="185"/>
                    <a:pt x="4654" y="178"/>
                  </a:cubicBezTo>
                  <a:cubicBezTo>
                    <a:pt x="4749" y="130"/>
                    <a:pt x="4694" y="0"/>
                    <a:pt x="461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" name="Google Shape;1678;p40"/>
            <p:cNvSpPr/>
            <p:nvPr/>
          </p:nvSpPr>
          <p:spPr>
            <a:xfrm>
              <a:off x="2325695" y="4562625"/>
              <a:ext cx="177797" cy="177800"/>
            </a:xfrm>
            <a:custGeom>
              <a:avLst/>
              <a:gdLst/>
              <a:ahLst/>
              <a:cxnLst/>
              <a:rect l="l" t="t" r="r" b="b"/>
              <a:pathLst>
                <a:path w="4159" h="4161" extrusionOk="0">
                  <a:moveTo>
                    <a:pt x="2333" y="1"/>
                  </a:moveTo>
                  <a:cubicBezTo>
                    <a:pt x="2192" y="425"/>
                    <a:pt x="2066" y="863"/>
                    <a:pt x="1783" y="1211"/>
                  </a:cubicBezTo>
                  <a:cubicBezTo>
                    <a:pt x="1754" y="1174"/>
                    <a:pt x="1721" y="1139"/>
                    <a:pt x="1685" y="1107"/>
                  </a:cubicBezTo>
                  <a:cubicBezTo>
                    <a:pt x="1635" y="1065"/>
                    <a:pt x="1579" y="1022"/>
                    <a:pt x="1517" y="998"/>
                  </a:cubicBezTo>
                  <a:cubicBezTo>
                    <a:pt x="1484" y="985"/>
                    <a:pt x="1451" y="973"/>
                    <a:pt x="1415" y="968"/>
                  </a:cubicBezTo>
                  <a:cubicBezTo>
                    <a:pt x="1387" y="965"/>
                    <a:pt x="1359" y="962"/>
                    <a:pt x="1331" y="962"/>
                  </a:cubicBezTo>
                  <a:cubicBezTo>
                    <a:pt x="1322" y="962"/>
                    <a:pt x="1313" y="962"/>
                    <a:pt x="1303" y="963"/>
                  </a:cubicBezTo>
                  <a:cubicBezTo>
                    <a:pt x="1261" y="966"/>
                    <a:pt x="1217" y="970"/>
                    <a:pt x="1177" y="981"/>
                  </a:cubicBezTo>
                  <a:cubicBezTo>
                    <a:pt x="1144" y="989"/>
                    <a:pt x="1113" y="999"/>
                    <a:pt x="1082" y="1011"/>
                  </a:cubicBezTo>
                  <a:cubicBezTo>
                    <a:pt x="1046" y="1026"/>
                    <a:pt x="1008" y="1048"/>
                    <a:pt x="977" y="1072"/>
                  </a:cubicBezTo>
                  <a:cubicBezTo>
                    <a:pt x="937" y="1101"/>
                    <a:pt x="898" y="1133"/>
                    <a:pt x="864" y="1169"/>
                  </a:cubicBezTo>
                  <a:cubicBezTo>
                    <a:pt x="813" y="1224"/>
                    <a:pt x="761" y="1285"/>
                    <a:pt x="730" y="1354"/>
                  </a:cubicBezTo>
                  <a:cubicBezTo>
                    <a:pt x="698" y="1426"/>
                    <a:pt x="673" y="1507"/>
                    <a:pt x="675" y="1585"/>
                  </a:cubicBezTo>
                  <a:cubicBezTo>
                    <a:pt x="678" y="1654"/>
                    <a:pt x="687" y="1725"/>
                    <a:pt x="717" y="1789"/>
                  </a:cubicBezTo>
                  <a:cubicBezTo>
                    <a:pt x="731" y="1822"/>
                    <a:pt x="747" y="1854"/>
                    <a:pt x="768" y="1884"/>
                  </a:cubicBezTo>
                  <a:cubicBezTo>
                    <a:pt x="792" y="1918"/>
                    <a:pt x="818" y="1948"/>
                    <a:pt x="848" y="1976"/>
                  </a:cubicBezTo>
                  <a:cubicBezTo>
                    <a:pt x="881" y="2010"/>
                    <a:pt x="926" y="2038"/>
                    <a:pt x="972" y="2055"/>
                  </a:cubicBezTo>
                  <a:cubicBezTo>
                    <a:pt x="693" y="2264"/>
                    <a:pt x="379" y="2412"/>
                    <a:pt x="53" y="2412"/>
                  </a:cubicBezTo>
                  <a:cubicBezTo>
                    <a:pt x="45" y="2412"/>
                    <a:pt x="38" y="2412"/>
                    <a:pt x="30" y="2412"/>
                  </a:cubicBezTo>
                  <a:cubicBezTo>
                    <a:pt x="21" y="2411"/>
                    <a:pt x="11" y="2411"/>
                    <a:pt x="1" y="2409"/>
                  </a:cubicBezTo>
                  <a:lnTo>
                    <a:pt x="1" y="2409"/>
                  </a:lnTo>
                  <a:cubicBezTo>
                    <a:pt x="161" y="3363"/>
                    <a:pt x="664" y="4160"/>
                    <a:pt x="1733" y="4160"/>
                  </a:cubicBezTo>
                  <a:cubicBezTo>
                    <a:pt x="1754" y="4160"/>
                    <a:pt x="1775" y="4160"/>
                    <a:pt x="1796" y="4159"/>
                  </a:cubicBezTo>
                  <a:cubicBezTo>
                    <a:pt x="3102" y="4082"/>
                    <a:pt x="3511" y="2551"/>
                    <a:pt x="3926" y="1540"/>
                  </a:cubicBezTo>
                  <a:cubicBezTo>
                    <a:pt x="4003" y="1294"/>
                    <a:pt x="4082" y="1049"/>
                    <a:pt x="4158" y="804"/>
                  </a:cubicBezTo>
                  <a:cubicBezTo>
                    <a:pt x="3589" y="466"/>
                    <a:pt x="2973" y="185"/>
                    <a:pt x="2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" name="Google Shape;1679;p40"/>
            <p:cNvSpPr/>
            <p:nvPr/>
          </p:nvSpPr>
          <p:spPr>
            <a:xfrm>
              <a:off x="2759393" y="4690174"/>
              <a:ext cx="200284" cy="180748"/>
            </a:xfrm>
            <a:custGeom>
              <a:avLst/>
              <a:gdLst/>
              <a:ahLst/>
              <a:cxnLst/>
              <a:rect l="l" t="t" r="r" b="b"/>
              <a:pathLst>
                <a:path w="4685" h="4230" extrusionOk="0">
                  <a:moveTo>
                    <a:pt x="2618" y="0"/>
                  </a:moveTo>
                  <a:cubicBezTo>
                    <a:pt x="2492" y="399"/>
                    <a:pt x="2278" y="808"/>
                    <a:pt x="1997" y="1158"/>
                  </a:cubicBezTo>
                  <a:cubicBezTo>
                    <a:pt x="1949" y="1099"/>
                    <a:pt x="1892" y="1046"/>
                    <a:pt x="1824" y="1011"/>
                  </a:cubicBezTo>
                  <a:cubicBezTo>
                    <a:pt x="1754" y="972"/>
                    <a:pt x="1675" y="945"/>
                    <a:pt x="1591" y="943"/>
                  </a:cubicBezTo>
                  <a:cubicBezTo>
                    <a:pt x="1582" y="943"/>
                    <a:pt x="1574" y="943"/>
                    <a:pt x="1565" y="943"/>
                  </a:cubicBezTo>
                  <a:cubicBezTo>
                    <a:pt x="1531" y="943"/>
                    <a:pt x="1498" y="945"/>
                    <a:pt x="1464" y="951"/>
                  </a:cubicBezTo>
                  <a:cubicBezTo>
                    <a:pt x="1423" y="959"/>
                    <a:pt x="1384" y="972"/>
                    <a:pt x="1344" y="988"/>
                  </a:cubicBezTo>
                  <a:cubicBezTo>
                    <a:pt x="1268" y="1020"/>
                    <a:pt x="1196" y="1071"/>
                    <a:pt x="1133" y="1127"/>
                  </a:cubicBezTo>
                  <a:cubicBezTo>
                    <a:pt x="1063" y="1189"/>
                    <a:pt x="998" y="1256"/>
                    <a:pt x="951" y="1338"/>
                  </a:cubicBezTo>
                  <a:cubicBezTo>
                    <a:pt x="913" y="1403"/>
                    <a:pt x="898" y="1479"/>
                    <a:pt x="899" y="1554"/>
                  </a:cubicBezTo>
                  <a:cubicBezTo>
                    <a:pt x="902" y="1634"/>
                    <a:pt x="931" y="1719"/>
                    <a:pt x="978" y="1784"/>
                  </a:cubicBezTo>
                  <a:cubicBezTo>
                    <a:pt x="1008" y="1825"/>
                    <a:pt x="1046" y="1866"/>
                    <a:pt x="1088" y="1896"/>
                  </a:cubicBezTo>
                  <a:cubicBezTo>
                    <a:pt x="845" y="2011"/>
                    <a:pt x="581" y="2076"/>
                    <a:pt x="303" y="2076"/>
                  </a:cubicBezTo>
                  <a:cubicBezTo>
                    <a:pt x="287" y="2076"/>
                    <a:pt x="271" y="2076"/>
                    <a:pt x="254" y="2075"/>
                  </a:cubicBezTo>
                  <a:cubicBezTo>
                    <a:pt x="178" y="2051"/>
                    <a:pt x="82" y="2045"/>
                    <a:pt x="1" y="2015"/>
                  </a:cubicBezTo>
                  <a:lnTo>
                    <a:pt x="1" y="2015"/>
                  </a:lnTo>
                  <a:cubicBezTo>
                    <a:pt x="53" y="3167"/>
                    <a:pt x="676" y="4166"/>
                    <a:pt x="2073" y="4230"/>
                  </a:cubicBezTo>
                  <a:cubicBezTo>
                    <a:pt x="3270" y="4063"/>
                    <a:pt x="3904" y="2947"/>
                    <a:pt x="4417" y="1920"/>
                  </a:cubicBezTo>
                  <a:cubicBezTo>
                    <a:pt x="4435" y="1856"/>
                    <a:pt x="4485" y="1786"/>
                    <a:pt x="4499" y="1732"/>
                  </a:cubicBezTo>
                  <a:cubicBezTo>
                    <a:pt x="4571" y="1581"/>
                    <a:pt x="4625" y="1423"/>
                    <a:pt x="4684" y="1267"/>
                  </a:cubicBezTo>
                  <a:cubicBezTo>
                    <a:pt x="4683" y="1266"/>
                    <a:pt x="4682" y="1266"/>
                    <a:pt x="4681" y="1266"/>
                  </a:cubicBezTo>
                  <a:cubicBezTo>
                    <a:pt x="4059" y="752"/>
                    <a:pt x="3362" y="319"/>
                    <a:pt x="2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" name="Google Shape;1680;p40"/>
            <p:cNvSpPr/>
            <p:nvPr/>
          </p:nvSpPr>
          <p:spPr>
            <a:xfrm>
              <a:off x="2398412" y="4561386"/>
              <a:ext cx="107815" cy="51789"/>
            </a:xfrm>
            <a:custGeom>
              <a:avLst/>
              <a:gdLst/>
              <a:ahLst/>
              <a:cxnLst/>
              <a:rect l="l" t="t" r="r" b="b"/>
              <a:pathLst>
                <a:path w="2522" h="1212" extrusionOk="0">
                  <a:moveTo>
                    <a:pt x="678" y="1"/>
                  </a:moveTo>
                  <a:cubicBezTo>
                    <a:pt x="648" y="1"/>
                    <a:pt x="618" y="3"/>
                    <a:pt x="588" y="7"/>
                  </a:cubicBezTo>
                  <a:cubicBezTo>
                    <a:pt x="585" y="7"/>
                    <a:pt x="583" y="7"/>
                    <a:pt x="581" y="7"/>
                  </a:cubicBezTo>
                  <a:cubicBezTo>
                    <a:pt x="478" y="7"/>
                    <a:pt x="425" y="105"/>
                    <a:pt x="478" y="171"/>
                  </a:cubicBezTo>
                  <a:cubicBezTo>
                    <a:pt x="443" y="162"/>
                    <a:pt x="408" y="150"/>
                    <a:pt x="373" y="140"/>
                  </a:cubicBezTo>
                  <a:cubicBezTo>
                    <a:pt x="348" y="95"/>
                    <a:pt x="316" y="78"/>
                    <a:pt x="286" y="78"/>
                  </a:cubicBezTo>
                  <a:cubicBezTo>
                    <a:pt x="239" y="78"/>
                    <a:pt x="196" y="120"/>
                    <a:pt x="185" y="167"/>
                  </a:cubicBezTo>
                  <a:cubicBezTo>
                    <a:pt x="159" y="168"/>
                    <a:pt x="133" y="168"/>
                    <a:pt x="108" y="174"/>
                  </a:cubicBezTo>
                  <a:cubicBezTo>
                    <a:pt x="0" y="218"/>
                    <a:pt x="52" y="365"/>
                    <a:pt x="142" y="365"/>
                  </a:cubicBezTo>
                  <a:cubicBezTo>
                    <a:pt x="158" y="365"/>
                    <a:pt x="174" y="361"/>
                    <a:pt x="191" y="351"/>
                  </a:cubicBezTo>
                  <a:cubicBezTo>
                    <a:pt x="411" y="369"/>
                    <a:pt x="627" y="411"/>
                    <a:pt x="839" y="468"/>
                  </a:cubicBezTo>
                  <a:cubicBezTo>
                    <a:pt x="1353" y="655"/>
                    <a:pt x="1842" y="902"/>
                    <a:pt x="2303" y="1199"/>
                  </a:cubicBezTo>
                  <a:cubicBezTo>
                    <a:pt x="2317" y="1207"/>
                    <a:pt x="2333" y="1211"/>
                    <a:pt x="2348" y="1211"/>
                  </a:cubicBezTo>
                  <a:cubicBezTo>
                    <a:pt x="2381" y="1211"/>
                    <a:pt x="2414" y="1194"/>
                    <a:pt x="2431" y="1165"/>
                  </a:cubicBezTo>
                  <a:cubicBezTo>
                    <a:pt x="2440" y="1148"/>
                    <a:pt x="2443" y="1130"/>
                    <a:pt x="2441" y="1111"/>
                  </a:cubicBezTo>
                  <a:cubicBezTo>
                    <a:pt x="2508" y="1067"/>
                    <a:pt x="2521" y="941"/>
                    <a:pt x="2519" y="862"/>
                  </a:cubicBezTo>
                  <a:cubicBezTo>
                    <a:pt x="2517" y="788"/>
                    <a:pt x="2445" y="749"/>
                    <a:pt x="2384" y="721"/>
                  </a:cubicBezTo>
                  <a:cubicBezTo>
                    <a:pt x="1967" y="520"/>
                    <a:pt x="1552" y="311"/>
                    <a:pt x="1124" y="122"/>
                  </a:cubicBezTo>
                  <a:cubicBezTo>
                    <a:pt x="985" y="52"/>
                    <a:pt x="833" y="1"/>
                    <a:pt x="67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" name="Google Shape;1681;p40"/>
            <p:cNvSpPr/>
            <p:nvPr/>
          </p:nvSpPr>
          <p:spPr>
            <a:xfrm>
              <a:off x="2851947" y="4686927"/>
              <a:ext cx="109611" cy="71274"/>
            </a:xfrm>
            <a:custGeom>
              <a:avLst/>
              <a:gdLst/>
              <a:ahLst/>
              <a:cxnLst/>
              <a:rect l="l" t="t" r="r" b="b"/>
              <a:pathLst>
                <a:path w="2564" h="1668" extrusionOk="0">
                  <a:moveTo>
                    <a:pt x="393" y="0"/>
                  </a:moveTo>
                  <a:cubicBezTo>
                    <a:pt x="353" y="0"/>
                    <a:pt x="320" y="20"/>
                    <a:pt x="298" y="73"/>
                  </a:cubicBezTo>
                  <a:cubicBezTo>
                    <a:pt x="275" y="74"/>
                    <a:pt x="254" y="85"/>
                    <a:pt x="237" y="100"/>
                  </a:cubicBezTo>
                  <a:cubicBezTo>
                    <a:pt x="221" y="115"/>
                    <a:pt x="212" y="135"/>
                    <a:pt x="211" y="156"/>
                  </a:cubicBezTo>
                  <a:cubicBezTo>
                    <a:pt x="178" y="131"/>
                    <a:pt x="137" y="110"/>
                    <a:pt x="98" y="110"/>
                  </a:cubicBezTo>
                  <a:cubicBezTo>
                    <a:pt x="70" y="110"/>
                    <a:pt x="43" y="122"/>
                    <a:pt x="23" y="155"/>
                  </a:cubicBezTo>
                  <a:cubicBezTo>
                    <a:pt x="0" y="196"/>
                    <a:pt x="13" y="242"/>
                    <a:pt x="46" y="272"/>
                  </a:cubicBezTo>
                  <a:cubicBezTo>
                    <a:pt x="43" y="299"/>
                    <a:pt x="49" y="329"/>
                    <a:pt x="70" y="349"/>
                  </a:cubicBezTo>
                  <a:cubicBezTo>
                    <a:pt x="922" y="608"/>
                    <a:pt x="1678" y="1152"/>
                    <a:pt x="2412" y="1655"/>
                  </a:cubicBezTo>
                  <a:cubicBezTo>
                    <a:pt x="2425" y="1664"/>
                    <a:pt x="2441" y="1668"/>
                    <a:pt x="2457" y="1668"/>
                  </a:cubicBezTo>
                  <a:cubicBezTo>
                    <a:pt x="2490" y="1668"/>
                    <a:pt x="2523" y="1650"/>
                    <a:pt x="2540" y="1621"/>
                  </a:cubicBezTo>
                  <a:cubicBezTo>
                    <a:pt x="2558" y="1588"/>
                    <a:pt x="2556" y="1560"/>
                    <a:pt x="2542" y="1536"/>
                  </a:cubicBezTo>
                  <a:cubicBezTo>
                    <a:pt x="2564" y="1472"/>
                    <a:pt x="2554" y="1386"/>
                    <a:pt x="2531" y="1332"/>
                  </a:cubicBezTo>
                  <a:cubicBezTo>
                    <a:pt x="2304" y="1077"/>
                    <a:pt x="1919" y="922"/>
                    <a:pt x="1641" y="706"/>
                  </a:cubicBezTo>
                  <a:cubicBezTo>
                    <a:pt x="1337" y="508"/>
                    <a:pt x="1005" y="360"/>
                    <a:pt x="707" y="156"/>
                  </a:cubicBezTo>
                  <a:cubicBezTo>
                    <a:pt x="627" y="121"/>
                    <a:pt x="492" y="0"/>
                    <a:pt x="3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" name="Google Shape;1682;p40"/>
            <p:cNvSpPr/>
            <p:nvPr/>
          </p:nvSpPr>
          <p:spPr>
            <a:xfrm>
              <a:off x="2541839" y="4703976"/>
              <a:ext cx="128678" cy="120199"/>
            </a:xfrm>
            <a:custGeom>
              <a:avLst/>
              <a:gdLst/>
              <a:ahLst/>
              <a:cxnLst/>
              <a:rect l="l" t="t" r="r" b="b"/>
              <a:pathLst>
                <a:path w="3010" h="2813" extrusionOk="0">
                  <a:moveTo>
                    <a:pt x="1554" y="1"/>
                  </a:moveTo>
                  <a:cubicBezTo>
                    <a:pt x="1533" y="1"/>
                    <a:pt x="1513" y="2"/>
                    <a:pt x="1491" y="3"/>
                  </a:cubicBezTo>
                  <a:lnTo>
                    <a:pt x="1448" y="3"/>
                  </a:lnTo>
                  <a:cubicBezTo>
                    <a:pt x="1130" y="3"/>
                    <a:pt x="805" y="102"/>
                    <a:pt x="572" y="317"/>
                  </a:cubicBezTo>
                  <a:cubicBezTo>
                    <a:pt x="269" y="636"/>
                    <a:pt x="0" y="1065"/>
                    <a:pt x="73" y="1521"/>
                  </a:cubicBezTo>
                  <a:cubicBezTo>
                    <a:pt x="147" y="2195"/>
                    <a:pt x="718" y="2813"/>
                    <a:pt x="1412" y="2813"/>
                  </a:cubicBezTo>
                  <a:cubicBezTo>
                    <a:pt x="1417" y="2813"/>
                    <a:pt x="1422" y="2812"/>
                    <a:pt x="1427" y="2812"/>
                  </a:cubicBezTo>
                  <a:cubicBezTo>
                    <a:pt x="1910" y="2802"/>
                    <a:pt x="2278" y="2411"/>
                    <a:pt x="2590" y="2089"/>
                  </a:cubicBezTo>
                  <a:cubicBezTo>
                    <a:pt x="3010" y="1507"/>
                    <a:pt x="2877" y="730"/>
                    <a:pt x="2338" y="277"/>
                  </a:cubicBezTo>
                  <a:cubicBezTo>
                    <a:pt x="2318" y="257"/>
                    <a:pt x="2295" y="240"/>
                    <a:pt x="2272" y="222"/>
                  </a:cubicBezTo>
                  <a:cubicBezTo>
                    <a:pt x="2266" y="218"/>
                    <a:pt x="2260" y="212"/>
                    <a:pt x="2254" y="208"/>
                  </a:cubicBezTo>
                  <a:lnTo>
                    <a:pt x="2254" y="209"/>
                  </a:lnTo>
                  <a:lnTo>
                    <a:pt x="2253" y="208"/>
                  </a:lnTo>
                  <a:lnTo>
                    <a:pt x="2252" y="206"/>
                  </a:lnTo>
                  <a:cubicBezTo>
                    <a:pt x="2250" y="205"/>
                    <a:pt x="2249" y="205"/>
                    <a:pt x="2249" y="204"/>
                  </a:cubicBezTo>
                  <a:cubicBezTo>
                    <a:pt x="2248" y="204"/>
                    <a:pt x="2248" y="203"/>
                    <a:pt x="2248" y="203"/>
                  </a:cubicBezTo>
                  <a:cubicBezTo>
                    <a:pt x="2229" y="188"/>
                    <a:pt x="2210" y="173"/>
                    <a:pt x="2190" y="160"/>
                  </a:cubicBezTo>
                  <a:cubicBezTo>
                    <a:pt x="2166" y="145"/>
                    <a:pt x="2141" y="132"/>
                    <a:pt x="2114" y="122"/>
                  </a:cubicBezTo>
                  <a:cubicBezTo>
                    <a:pt x="2059" y="99"/>
                    <a:pt x="2007" y="70"/>
                    <a:pt x="1949" y="56"/>
                  </a:cubicBezTo>
                  <a:cubicBezTo>
                    <a:pt x="1924" y="49"/>
                    <a:pt x="1900" y="44"/>
                    <a:pt x="1876" y="40"/>
                  </a:cubicBezTo>
                  <a:cubicBezTo>
                    <a:pt x="1846" y="31"/>
                    <a:pt x="1816" y="23"/>
                    <a:pt x="1785" y="19"/>
                  </a:cubicBezTo>
                  <a:cubicBezTo>
                    <a:pt x="1759" y="14"/>
                    <a:pt x="1732" y="13"/>
                    <a:pt x="1705" y="13"/>
                  </a:cubicBezTo>
                  <a:cubicBezTo>
                    <a:pt x="1704" y="12"/>
                    <a:pt x="1703" y="12"/>
                    <a:pt x="1702" y="12"/>
                  </a:cubicBezTo>
                  <a:cubicBezTo>
                    <a:pt x="1672" y="7"/>
                    <a:pt x="1644" y="3"/>
                    <a:pt x="1616" y="2"/>
                  </a:cubicBezTo>
                  <a:cubicBezTo>
                    <a:pt x="1595" y="1"/>
                    <a:pt x="1575" y="1"/>
                    <a:pt x="1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" name="Google Shape;1683;p40"/>
            <p:cNvSpPr/>
            <p:nvPr/>
          </p:nvSpPr>
          <p:spPr>
            <a:xfrm>
              <a:off x="2539530" y="4745424"/>
              <a:ext cx="118717" cy="81059"/>
            </a:xfrm>
            <a:custGeom>
              <a:avLst/>
              <a:gdLst/>
              <a:ahLst/>
              <a:cxnLst/>
              <a:rect l="l" t="t" r="r" b="b"/>
              <a:pathLst>
                <a:path w="2777" h="1897" extrusionOk="0">
                  <a:moveTo>
                    <a:pt x="110" y="0"/>
                  </a:moveTo>
                  <a:cubicBezTo>
                    <a:pt x="97" y="0"/>
                    <a:pt x="84" y="3"/>
                    <a:pt x="71" y="9"/>
                  </a:cubicBezTo>
                  <a:cubicBezTo>
                    <a:pt x="0" y="47"/>
                    <a:pt x="16" y="115"/>
                    <a:pt x="43" y="179"/>
                  </a:cubicBezTo>
                  <a:cubicBezTo>
                    <a:pt x="20" y="224"/>
                    <a:pt x="15" y="290"/>
                    <a:pt x="16" y="336"/>
                  </a:cubicBezTo>
                  <a:cubicBezTo>
                    <a:pt x="59" y="840"/>
                    <a:pt x="352" y="1344"/>
                    <a:pt x="765" y="1635"/>
                  </a:cubicBezTo>
                  <a:cubicBezTo>
                    <a:pt x="771" y="1661"/>
                    <a:pt x="788" y="1683"/>
                    <a:pt x="812" y="1696"/>
                  </a:cubicBezTo>
                  <a:cubicBezTo>
                    <a:pt x="1049" y="1797"/>
                    <a:pt x="1303" y="1886"/>
                    <a:pt x="1561" y="1896"/>
                  </a:cubicBezTo>
                  <a:cubicBezTo>
                    <a:pt x="1570" y="1897"/>
                    <a:pt x="1579" y="1897"/>
                    <a:pt x="1587" y="1897"/>
                  </a:cubicBezTo>
                  <a:cubicBezTo>
                    <a:pt x="1785" y="1897"/>
                    <a:pt x="1962" y="1786"/>
                    <a:pt x="2097" y="1649"/>
                  </a:cubicBezTo>
                  <a:cubicBezTo>
                    <a:pt x="2225" y="1583"/>
                    <a:pt x="2382" y="1537"/>
                    <a:pt x="2474" y="1422"/>
                  </a:cubicBezTo>
                  <a:cubicBezTo>
                    <a:pt x="2486" y="1400"/>
                    <a:pt x="2486" y="1377"/>
                    <a:pt x="2480" y="1356"/>
                  </a:cubicBezTo>
                  <a:cubicBezTo>
                    <a:pt x="2650" y="1310"/>
                    <a:pt x="2777" y="1243"/>
                    <a:pt x="2754" y="1159"/>
                  </a:cubicBezTo>
                  <a:cubicBezTo>
                    <a:pt x="2741" y="1120"/>
                    <a:pt x="2703" y="1095"/>
                    <a:pt x="2664" y="1095"/>
                  </a:cubicBezTo>
                  <a:cubicBezTo>
                    <a:pt x="2655" y="1095"/>
                    <a:pt x="2645" y="1096"/>
                    <a:pt x="2636" y="1099"/>
                  </a:cubicBezTo>
                  <a:cubicBezTo>
                    <a:pt x="2403" y="1201"/>
                    <a:pt x="2154" y="1251"/>
                    <a:pt x="1905" y="1251"/>
                  </a:cubicBezTo>
                  <a:cubicBezTo>
                    <a:pt x="1348" y="1251"/>
                    <a:pt x="796" y="1003"/>
                    <a:pt x="454" y="540"/>
                  </a:cubicBezTo>
                  <a:cubicBezTo>
                    <a:pt x="351" y="396"/>
                    <a:pt x="260" y="246"/>
                    <a:pt x="204" y="72"/>
                  </a:cubicBezTo>
                  <a:cubicBezTo>
                    <a:pt x="196" y="31"/>
                    <a:pt x="153" y="0"/>
                    <a:pt x="1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" name="Google Shape;1684;p40"/>
            <p:cNvSpPr/>
            <p:nvPr/>
          </p:nvSpPr>
          <p:spPr>
            <a:xfrm>
              <a:off x="2641660" y="4777215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1" y="1"/>
                    <a:pt x="6" y="35"/>
                    <a:pt x="2" y="89"/>
                  </a:cubicBezTo>
                  <a:cubicBezTo>
                    <a:pt x="0" y="137"/>
                    <a:pt x="39" y="188"/>
                    <a:pt x="90" y="188"/>
                  </a:cubicBezTo>
                  <a:cubicBezTo>
                    <a:pt x="141" y="188"/>
                    <a:pt x="186" y="154"/>
                    <a:pt x="190" y="100"/>
                  </a:cubicBezTo>
                  <a:cubicBezTo>
                    <a:pt x="192" y="52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" name="Google Shape;1685;p40"/>
            <p:cNvSpPr/>
            <p:nvPr/>
          </p:nvSpPr>
          <p:spPr>
            <a:xfrm>
              <a:off x="2629562" y="4778711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4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2" y="188"/>
                    <a:pt x="187" y="153"/>
                    <a:pt x="192" y="99"/>
                  </a:cubicBezTo>
                  <a:cubicBezTo>
                    <a:pt x="194" y="51"/>
                    <a:pt x="155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" name="Google Shape;1686;p40"/>
            <p:cNvSpPr/>
            <p:nvPr/>
          </p:nvSpPr>
          <p:spPr>
            <a:xfrm>
              <a:off x="2634179" y="4768883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2" y="0"/>
                    <a:pt x="6" y="34"/>
                    <a:pt x="2" y="88"/>
                  </a:cubicBezTo>
                  <a:cubicBezTo>
                    <a:pt x="0" y="136"/>
                    <a:pt x="39" y="188"/>
                    <a:pt x="90" y="188"/>
                  </a:cubicBezTo>
                  <a:cubicBezTo>
                    <a:pt x="141" y="188"/>
                    <a:pt x="186" y="153"/>
                    <a:pt x="190" y="100"/>
                  </a:cubicBezTo>
                  <a:cubicBezTo>
                    <a:pt x="192" y="52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" name="Google Shape;1687;p40"/>
            <p:cNvSpPr/>
            <p:nvPr/>
          </p:nvSpPr>
          <p:spPr>
            <a:xfrm>
              <a:off x="2563427" y="474961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2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" name="Google Shape;1688;p40"/>
            <p:cNvSpPr/>
            <p:nvPr/>
          </p:nvSpPr>
          <p:spPr>
            <a:xfrm>
              <a:off x="2583520" y="4701968"/>
              <a:ext cx="86868" cy="46875"/>
            </a:xfrm>
            <a:custGeom>
              <a:avLst/>
              <a:gdLst/>
              <a:ahLst/>
              <a:cxnLst/>
              <a:rect l="l" t="t" r="r" b="b"/>
              <a:pathLst>
                <a:path w="2032" h="1097" extrusionOk="0">
                  <a:moveTo>
                    <a:pt x="90" y="1"/>
                  </a:moveTo>
                  <a:cubicBezTo>
                    <a:pt x="46" y="1"/>
                    <a:pt x="4" y="26"/>
                    <a:pt x="0" y="83"/>
                  </a:cubicBezTo>
                  <a:cubicBezTo>
                    <a:pt x="18" y="609"/>
                    <a:pt x="514" y="986"/>
                    <a:pt x="999" y="1078"/>
                  </a:cubicBezTo>
                  <a:cubicBezTo>
                    <a:pt x="1026" y="1091"/>
                    <a:pt x="1079" y="1097"/>
                    <a:pt x="1148" y="1097"/>
                  </a:cubicBezTo>
                  <a:cubicBezTo>
                    <a:pt x="1449" y="1097"/>
                    <a:pt x="2031" y="977"/>
                    <a:pt x="1815" y="769"/>
                  </a:cubicBezTo>
                  <a:cubicBezTo>
                    <a:pt x="1814" y="768"/>
                    <a:pt x="1813" y="768"/>
                    <a:pt x="1811" y="768"/>
                  </a:cubicBezTo>
                  <a:cubicBezTo>
                    <a:pt x="1810" y="768"/>
                    <a:pt x="1808" y="768"/>
                    <a:pt x="1807" y="768"/>
                  </a:cubicBezTo>
                  <a:cubicBezTo>
                    <a:pt x="1806" y="768"/>
                    <a:pt x="1805" y="768"/>
                    <a:pt x="1804" y="768"/>
                  </a:cubicBezTo>
                  <a:cubicBezTo>
                    <a:pt x="1821" y="731"/>
                    <a:pt x="1815" y="686"/>
                    <a:pt x="1787" y="658"/>
                  </a:cubicBezTo>
                  <a:cubicBezTo>
                    <a:pt x="1622" y="526"/>
                    <a:pt x="1470" y="371"/>
                    <a:pt x="1293" y="248"/>
                  </a:cubicBezTo>
                  <a:cubicBezTo>
                    <a:pt x="1042" y="106"/>
                    <a:pt x="746" y="13"/>
                    <a:pt x="454" y="13"/>
                  </a:cubicBezTo>
                  <a:cubicBezTo>
                    <a:pt x="388" y="13"/>
                    <a:pt x="323" y="17"/>
                    <a:pt x="259" y="27"/>
                  </a:cubicBezTo>
                  <a:cubicBezTo>
                    <a:pt x="228" y="44"/>
                    <a:pt x="205" y="64"/>
                    <a:pt x="187" y="84"/>
                  </a:cubicBezTo>
                  <a:cubicBezTo>
                    <a:pt x="184" y="31"/>
                    <a:pt x="136" y="1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" name="Google Shape;1689;p40"/>
            <p:cNvSpPr/>
            <p:nvPr/>
          </p:nvSpPr>
          <p:spPr>
            <a:xfrm>
              <a:off x="2126779" y="4162331"/>
              <a:ext cx="1025402" cy="1039493"/>
            </a:xfrm>
            <a:custGeom>
              <a:avLst/>
              <a:gdLst/>
              <a:ahLst/>
              <a:cxnLst/>
              <a:rect l="l" t="t" r="r" b="b"/>
              <a:pathLst>
                <a:path w="23986" h="24327" extrusionOk="0">
                  <a:moveTo>
                    <a:pt x="10918" y="4035"/>
                  </a:moveTo>
                  <a:lnTo>
                    <a:pt x="10918" y="4035"/>
                  </a:lnTo>
                  <a:cubicBezTo>
                    <a:pt x="10918" y="4036"/>
                    <a:pt x="10919" y="4036"/>
                    <a:pt x="10919" y="4037"/>
                  </a:cubicBezTo>
                  <a:lnTo>
                    <a:pt x="10919" y="4037"/>
                  </a:lnTo>
                  <a:cubicBezTo>
                    <a:pt x="10919" y="4036"/>
                    <a:pt x="10918" y="4036"/>
                    <a:pt x="10918" y="4035"/>
                  </a:cubicBezTo>
                  <a:close/>
                  <a:moveTo>
                    <a:pt x="9005" y="2986"/>
                  </a:moveTo>
                  <a:cubicBezTo>
                    <a:pt x="9780" y="2986"/>
                    <a:pt x="10533" y="3268"/>
                    <a:pt x="10974" y="3944"/>
                  </a:cubicBezTo>
                  <a:cubicBezTo>
                    <a:pt x="11106" y="4113"/>
                    <a:pt x="11216" y="4297"/>
                    <a:pt x="11316" y="4487"/>
                  </a:cubicBezTo>
                  <a:cubicBezTo>
                    <a:pt x="11254" y="4410"/>
                    <a:pt x="11189" y="4335"/>
                    <a:pt x="11119" y="4265"/>
                  </a:cubicBezTo>
                  <a:cubicBezTo>
                    <a:pt x="11096" y="4242"/>
                    <a:pt x="11074" y="4219"/>
                    <a:pt x="11053" y="4197"/>
                  </a:cubicBezTo>
                  <a:cubicBezTo>
                    <a:pt x="11025" y="4159"/>
                    <a:pt x="10995" y="4121"/>
                    <a:pt x="10965" y="4086"/>
                  </a:cubicBezTo>
                  <a:cubicBezTo>
                    <a:pt x="10962" y="4085"/>
                    <a:pt x="10961" y="4082"/>
                    <a:pt x="10960" y="4081"/>
                  </a:cubicBezTo>
                  <a:lnTo>
                    <a:pt x="10957" y="4078"/>
                  </a:lnTo>
                  <a:cubicBezTo>
                    <a:pt x="10944" y="4066"/>
                    <a:pt x="10933" y="4053"/>
                    <a:pt x="10922" y="4040"/>
                  </a:cubicBezTo>
                  <a:lnTo>
                    <a:pt x="10922" y="4040"/>
                  </a:lnTo>
                  <a:cubicBezTo>
                    <a:pt x="10923" y="4041"/>
                    <a:pt x="10923" y="4041"/>
                    <a:pt x="10923" y="4041"/>
                  </a:cubicBezTo>
                  <a:cubicBezTo>
                    <a:pt x="10918" y="4035"/>
                    <a:pt x="10912" y="4030"/>
                    <a:pt x="10907" y="4024"/>
                  </a:cubicBezTo>
                  <a:cubicBezTo>
                    <a:pt x="10906" y="4023"/>
                    <a:pt x="10904" y="4022"/>
                    <a:pt x="10903" y="4019"/>
                  </a:cubicBezTo>
                  <a:cubicBezTo>
                    <a:pt x="10902" y="4017"/>
                    <a:pt x="10899" y="4016"/>
                    <a:pt x="10898" y="4015"/>
                  </a:cubicBezTo>
                  <a:cubicBezTo>
                    <a:pt x="10850" y="3962"/>
                    <a:pt x="10802" y="3912"/>
                    <a:pt x="10750" y="3865"/>
                  </a:cubicBezTo>
                  <a:cubicBezTo>
                    <a:pt x="10702" y="3820"/>
                    <a:pt x="10652" y="3777"/>
                    <a:pt x="10603" y="3735"/>
                  </a:cubicBezTo>
                  <a:cubicBezTo>
                    <a:pt x="10560" y="3698"/>
                    <a:pt x="10516" y="3661"/>
                    <a:pt x="10469" y="3632"/>
                  </a:cubicBezTo>
                  <a:cubicBezTo>
                    <a:pt x="10429" y="3604"/>
                    <a:pt x="10388" y="3579"/>
                    <a:pt x="10347" y="3553"/>
                  </a:cubicBezTo>
                  <a:cubicBezTo>
                    <a:pt x="10302" y="3525"/>
                    <a:pt x="10259" y="3496"/>
                    <a:pt x="10212" y="3472"/>
                  </a:cubicBezTo>
                  <a:cubicBezTo>
                    <a:pt x="10187" y="3457"/>
                    <a:pt x="10162" y="3444"/>
                    <a:pt x="10134" y="3433"/>
                  </a:cubicBezTo>
                  <a:cubicBezTo>
                    <a:pt x="9817" y="3259"/>
                    <a:pt x="9456" y="3177"/>
                    <a:pt x="9052" y="3177"/>
                  </a:cubicBezTo>
                  <a:cubicBezTo>
                    <a:pt x="8941" y="3177"/>
                    <a:pt x="8827" y="3183"/>
                    <a:pt x="8710" y="3195"/>
                  </a:cubicBezTo>
                  <a:cubicBezTo>
                    <a:pt x="8697" y="3195"/>
                    <a:pt x="8686" y="3195"/>
                    <a:pt x="8674" y="3196"/>
                  </a:cubicBezTo>
                  <a:cubicBezTo>
                    <a:pt x="8674" y="3196"/>
                    <a:pt x="8673" y="3196"/>
                    <a:pt x="8673" y="3196"/>
                  </a:cubicBezTo>
                  <a:cubicBezTo>
                    <a:pt x="8672" y="3196"/>
                    <a:pt x="8672" y="3196"/>
                    <a:pt x="8671" y="3196"/>
                  </a:cubicBezTo>
                  <a:lnTo>
                    <a:pt x="8670" y="3196"/>
                  </a:lnTo>
                  <a:cubicBezTo>
                    <a:pt x="8593" y="3199"/>
                    <a:pt x="8516" y="3203"/>
                    <a:pt x="8439" y="3207"/>
                  </a:cubicBezTo>
                  <a:cubicBezTo>
                    <a:pt x="8364" y="3213"/>
                    <a:pt x="8291" y="3221"/>
                    <a:pt x="8218" y="3229"/>
                  </a:cubicBezTo>
                  <a:cubicBezTo>
                    <a:pt x="8223" y="3229"/>
                    <a:pt x="8226" y="3228"/>
                    <a:pt x="8231" y="3228"/>
                  </a:cubicBezTo>
                  <a:cubicBezTo>
                    <a:pt x="8160" y="3236"/>
                    <a:pt x="8089" y="3238"/>
                    <a:pt x="8018" y="3250"/>
                  </a:cubicBezTo>
                  <a:cubicBezTo>
                    <a:pt x="7953" y="3259"/>
                    <a:pt x="7889" y="3272"/>
                    <a:pt x="7823" y="3284"/>
                  </a:cubicBezTo>
                  <a:cubicBezTo>
                    <a:pt x="7819" y="3284"/>
                    <a:pt x="7814" y="3285"/>
                    <a:pt x="7811" y="3285"/>
                  </a:cubicBezTo>
                  <a:cubicBezTo>
                    <a:pt x="7727" y="3300"/>
                    <a:pt x="7644" y="3313"/>
                    <a:pt x="7563" y="3328"/>
                  </a:cubicBezTo>
                  <a:cubicBezTo>
                    <a:pt x="7533" y="3333"/>
                    <a:pt x="7503" y="3339"/>
                    <a:pt x="7474" y="3346"/>
                  </a:cubicBezTo>
                  <a:cubicBezTo>
                    <a:pt x="7933" y="3118"/>
                    <a:pt x="8474" y="2986"/>
                    <a:pt x="9005" y="2986"/>
                  </a:cubicBezTo>
                  <a:close/>
                  <a:moveTo>
                    <a:pt x="18706" y="6276"/>
                  </a:moveTo>
                  <a:cubicBezTo>
                    <a:pt x="19757" y="6276"/>
                    <a:pt x="20764" y="6902"/>
                    <a:pt x="21097" y="7977"/>
                  </a:cubicBezTo>
                  <a:cubicBezTo>
                    <a:pt x="21081" y="7951"/>
                    <a:pt x="21064" y="7923"/>
                    <a:pt x="21045" y="7897"/>
                  </a:cubicBezTo>
                  <a:cubicBezTo>
                    <a:pt x="21013" y="7850"/>
                    <a:pt x="20980" y="7805"/>
                    <a:pt x="20947" y="7760"/>
                  </a:cubicBezTo>
                  <a:cubicBezTo>
                    <a:pt x="20947" y="7760"/>
                    <a:pt x="20946" y="7759"/>
                    <a:pt x="20946" y="7757"/>
                  </a:cubicBezTo>
                  <a:cubicBezTo>
                    <a:pt x="20906" y="7703"/>
                    <a:pt x="20867" y="7646"/>
                    <a:pt x="20822" y="7595"/>
                  </a:cubicBezTo>
                  <a:cubicBezTo>
                    <a:pt x="20733" y="7493"/>
                    <a:pt x="20644" y="7391"/>
                    <a:pt x="20550" y="7294"/>
                  </a:cubicBezTo>
                  <a:cubicBezTo>
                    <a:pt x="20500" y="7241"/>
                    <a:pt x="20447" y="7189"/>
                    <a:pt x="20392" y="7139"/>
                  </a:cubicBezTo>
                  <a:cubicBezTo>
                    <a:pt x="20344" y="7095"/>
                    <a:pt x="20293" y="7056"/>
                    <a:pt x="20243" y="7014"/>
                  </a:cubicBezTo>
                  <a:cubicBezTo>
                    <a:pt x="20210" y="6986"/>
                    <a:pt x="20175" y="6949"/>
                    <a:pt x="20134" y="6931"/>
                  </a:cubicBezTo>
                  <a:cubicBezTo>
                    <a:pt x="19892" y="6744"/>
                    <a:pt x="19612" y="6609"/>
                    <a:pt x="19305" y="6535"/>
                  </a:cubicBezTo>
                  <a:cubicBezTo>
                    <a:pt x="19299" y="6532"/>
                    <a:pt x="19294" y="6529"/>
                    <a:pt x="19287" y="6527"/>
                  </a:cubicBezTo>
                  <a:cubicBezTo>
                    <a:pt x="19203" y="6493"/>
                    <a:pt x="19113" y="6474"/>
                    <a:pt x="19025" y="6453"/>
                  </a:cubicBezTo>
                  <a:cubicBezTo>
                    <a:pt x="18929" y="6429"/>
                    <a:pt x="18831" y="6409"/>
                    <a:pt x="18733" y="6396"/>
                  </a:cubicBezTo>
                  <a:cubicBezTo>
                    <a:pt x="18636" y="6382"/>
                    <a:pt x="18539" y="6374"/>
                    <a:pt x="18442" y="6367"/>
                  </a:cubicBezTo>
                  <a:cubicBezTo>
                    <a:pt x="18360" y="6361"/>
                    <a:pt x="18278" y="6358"/>
                    <a:pt x="18197" y="6358"/>
                  </a:cubicBezTo>
                  <a:cubicBezTo>
                    <a:pt x="18144" y="6358"/>
                    <a:pt x="18092" y="6359"/>
                    <a:pt x="18039" y="6361"/>
                  </a:cubicBezTo>
                  <a:cubicBezTo>
                    <a:pt x="18259" y="6304"/>
                    <a:pt x="18484" y="6276"/>
                    <a:pt x="18706" y="6276"/>
                  </a:cubicBezTo>
                  <a:close/>
                  <a:moveTo>
                    <a:pt x="7736" y="6162"/>
                  </a:moveTo>
                  <a:cubicBezTo>
                    <a:pt x="7615" y="6162"/>
                    <a:pt x="7494" y="6175"/>
                    <a:pt x="7372" y="6202"/>
                  </a:cubicBezTo>
                  <a:cubicBezTo>
                    <a:pt x="6938" y="6263"/>
                    <a:pt x="6632" y="6594"/>
                    <a:pt x="6316" y="6863"/>
                  </a:cubicBezTo>
                  <a:cubicBezTo>
                    <a:pt x="5675" y="7403"/>
                    <a:pt x="5343" y="8184"/>
                    <a:pt x="5029" y="8947"/>
                  </a:cubicBezTo>
                  <a:cubicBezTo>
                    <a:pt x="5141" y="8939"/>
                    <a:pt x="5254" y="8934"/>
                    <a:pt x="5366" y="8934"/>
                  </a:cubicBezTo>
                  <a:cubicBezTo>
                    <a:pt x="6180" y="8934"/>
                    <a:pt x="6980" y="9148"/>
                    <a:pt x="7743" y="9423"/>
                  </a:cubicBezTo>
                  <a:cubicBezTo>
                    <a:pt x="8137" y="9574"/>
                    <a:pt x="8503" y="9785"/>
                    <a:pt x="8869" y="9991"/>
                  </a:cubicBezTo>
                  <a:cubicBezTo>
                    <a:pt x="9022" y="9494"/>
                    <a:pt x="9165" y="8996"/>
                    <a:pt x="9264" y="8485"/>
                  </a:cubicBezTo>
                  <a:cubicBezTo>
                    <a:pt x="9400" y="7995"/>
                    <a:pt x="9463" y="7444"/>
                    <a:pt x="9213" y="6984"/>
                  </a:cubicBezTo>
                  <a:cubicBezTo>
                    <a:pt x="8877" y="6478"/>
                    <a:pt x="8326" y="6162"/>
                    <a:pt x="7736" y="6162"/>
                  </a:cubicBezTo>
                  <a:close/>
                  <a:moveTo>
                    <a:pt x="18291" y="8868"/>
                  </a:moveTo>
                  <a:cubicBezTo>
                    <a:pt x="17793" y="8868"/>
                    <a:pt x="17294" y="9052"/>
                    <a:pt x="16920" y="9379"/>
                  </a:cubicBezTo>
                  <a:cubicBezTo>
                    <a:pt x="16250" y="9996"/>
                    <a:pt x="15777" y="10776"/>
                    <a:pt x="15436" y="11614"/>
                  </a:cubicBezTo>
                  <a:cubicBezTo>
                    <a:pt x="16590" y="11748"/>
                    <a:pt x="17688" y="12204"/>
                    <a:pt x="18681" y="12804"/>
                  </a:cubicBezTo>
                  <a:cubicBezTo>
                    <a:pt x="18999" y="12980"/>
                    <a:pt x="19271" y="13221"/>
                    <a:pt x="19552" y="13442"/>
                  </a:cubicBezTo>
                  <a:cubicBezTo>
                    <a:pt x="19644" y="13179"/>
                    <a:pt x="19748" y="12920"/>
                    <a:pt x="19839" y="12659"/>
                  </a:cubicBezTo>
                  <a:cubicBezTo>
                    <a:pt x="20069" y="11905"/>
                    <a:pt x="20253" y="11138"/>
                    <a:pt x="20134" y="10346"/>
                  </a:cubicBezTo>
                  <a:cubicBezTo>
                    <a:pt x="19911" y="9833"/>
                    <a:pt x="19539" y="9330"/>
                    <a:pt x="19065" y="9031"/>
                  </a:cubicBezTo>
                  <a:cubicBezTo>
                    <a:pt x="18820" y="8920"/>
                    <a:pt x="18556" y="8868"/>
                    <a:pt x="18291" y="8868"/>
                  </a:cubicBezTo>
                  <a:close/>
                  <a:moveTo>
                    <a:pt x="7796" y="5981"/>
                  </a:moveTo>
                  <a:cubicBezTo>
                    <a:pt x="8112" y="5981"/>
                    <a:pt x="8424" y="6044"/>
                    <a:pt x="8686" y="6233"/>
                  </a:cubicBezTo>
                  <a:cubicBezTo>
                    <a:pt x="9047" y="6479"/>
                    <a:pt x="9424" y="6793"/>
                    <a:pt x="9512" y="7243"/>
                  </a:cubicBezTo>
                  <a:cubicBezTo>
                    <a:pt x="9645" y="7732"/>
                    <a:pt x="9525" y="8253"/>
                    <a:pt x="9400" y="8726"/>
                  </a:cubicBezTo>
                  <a:cubicBezTo>
                    <a:pt x="9308" y="9088"/>
                    <a:pt x="9255" y="9465"/>
                    <a:pt x="9134" y="9816"/>
                  </a:cubicBezTo>
                  <a:cubicBezTo>
                    <a:pt x="8585" y="11200"/>
                    <a:pt x="8186" y="13714"/>
                    <a:pt x="6350" y="13715"/>
                  </a:cubicBezTo>
                  <a:cubicBezTo>
                    <a:pt x="6253" y="13715"/>
                    <a:pt x="6154" y="13707"/>
                    <a:pt x="6050" y="13693"/>
                  </a:cubicBezTo>
                  <a:cubicBezTo>
                    <a:pt x="4606" y="13478"/>
                    <a:pt x="4347" y="11752"/>
                    <a:pt x="4415" y="10545"/>
                  </a:cubicBezTo>
                  <a:cubicBezTo>
                    <a:pt x="4491" y="9633"/>
                    <a:pt x="4861" y="8787"/>
                    <a:pt x="5259" y="7975"/>
                  </a:cubicBezTo>
                  <a:cubicBezTo>
                    <a:pt x="5533" y="7410"/>
                    <a:pt x="5914" y="6910"/>
                    <a:pt x="6416" y="6529"/>
                  </a:cubicBezTo>
                  <a:cubicBezTo>
                    <a:pt x="6681" y="6288"/>
                    <a:pt x="6982" y="6063"/>
                    <a:pt x="7348" y="6017"/>
                  </a:cubicBezTo>
                  <a:cubicBezTo>
                    <a:pt x="7494" y="5996"/>
                    <a:pt x="7646" y="5981"/>
                    <a:pt x="7796" y="5981"/>
                  </a:cubicBezTo>
                  <a:close/>
                  <a:moveTo>
                    <a:pt x="11145" y="12483"/>
                  </a:moveTo>
                  <a:cubicBezTo>
                    <a:pt x="11200" y="12483"/>
                    <a:pt x="11256" y="12487"/>
                    <a:pt x="11312" y="12494"/>
                  </a:cubicBezTo>
                  <a:cubicBezTo>
                    <a:pt x="12134" y="12494"/>
                    <a:pt x="12753" y="13282"/>
                    <a:pt x="12753" y="14065"/>
                  </a:cubicBezTo>
                  <a:cubicBezTo>
                    <a:pt x="12690" y="14435"/>
                    <a:pt x="12559" y="14825"/>
                    <a:pt x="12262" y="15072"/>
                  </a:cubicBezTo>
                  <a:cubicBezTo>
                    <a:pt x="11954" y="15368"/>
                    <a:pt x="11585" y="15675"/>
                    <a:pt x="11141" y="15675"/>
                  </a:cubicBezTo>
                  <a:cubicBezTo>
                    <a:pt x="11113" y="15675"/>
                    <a:pt x="11086" y="15675"/>
                    <a:pt x="11059" y="15673"/>
                  </a:cubicBezTo>
                  <a:cubicBezTo>
                    <a:pt x="10242" y="15644"/>
                    <a:pt x="9610" y="14872"/>
                    <a:pt x="9584" y="14082"/>
                  </a:cubicBezTo>
                  <a:cubicBezTo>
                    <a:pt x="9579" y="13245"/>
                    <a:pt x="10309" y="12483"/>
                    <a:pt x="11145" y="12483"/>
                  </a:cubicBezTo>
                  <a:close/>
                  <a:moveTo>
                    <a:pt x="18288" y="8681"/>
                  </a:moveTo>
                  <a:cubicBezTo>
                    <a:pt x="18569" y="8681"/>
                    <a:pt x="18849" y="8734"/>
                    <a:pt x="19107" y="8845"/>
                  </a:cubicBezTo>
                  <a:cubicBezTo>
                    <a:pt x="19661" y="9158"/>
                    <a:pt x="20132" y="9774"/>
                    <a:pt x="20333" y="10373"/>
                  </a:cubicBezTo>
                  <a:cubicBezTo>
                    <a:pt x="20410" y="11089"/>
                    <a:pt x="20287" y="11795"/>
                    <a:pt x="20085" y="12479"/>
                  </a:cubicBezTo>
                  <a:cubicBezTo>
                    <a:pt x="20075" y="12504"/>
                    <a:pt x="20067" y="12530"/>
                    <a:pt x="20057" y="12555"/>
                  </a:cubicBezTo>
                  <a:lnTo>
                    <a:pt x="20057" y="12557"/>
                  </a:lnTo>
                  <a:cubicBezTo>
                    <a:pt x="20056" y="12563"/>
                    <a:pt x="20054" y="12571"/>
                    <a:pt x="20051" y="12579"/>
                  </a:cubicBezTo>
                  <a:cubicBezTo>
                    <a:pt x="20041" y="12609"/>
                    <a:pt x="20033" y="12640"/>
                    <a:pt x="20023" y="12670"/>
                  </a:cubicBezTo>
                  <a:lnTo>
                    <a:pt x="20023" y="12671"/>
                  </a:lnTo>
                  <a:cubicBezTo>
                    <a:pt x="20009" y="12716"/>
                    <a:pt x="19993" y="12759"/>
                    <a:pt x="19979" y="12804"/>
                  </a:cubicBezTo>
                  <a:cubicBezTo>
                    <a:pt x="19969" y="12831"/>
                    <a:pt x="19961" y="12857"/>
                    <a:pt x="19953" y="12884"/>
                  </a:cubicBezTo>
                  <a:cubicBezTo>
                    <a:pt x="19945" y="12897"/>
                    <a:pt x="19939" y="12911"/>
                    <a:pt x="19933" y="12926"/>
                  </a:cubicBezTo>
                  <a:cubicBezTo>
                    <a:pt x="19928" y="12933"/>
                    <a:pt x="19926" y="12941"/>
                    <a:pt x="19924" y="12948"/>
                  </a:cubicBezTo>
                  <a:cubicBezTo>
                    <a:pt x="19920" y="12954"/>
                    <a:pt x="19918" y="12962"/>
                    <a:pt x="19916" y="12969"/>
                  </a:cubicBezTo>
                  <a:cubicBezTo>
                    <a:pt x="19901" y="13004"/>
                    <a:pt x="19887" y="13040"/>
                    <a:pt x="19872" y="13075"/>
                  </a:cubicBezTo>
                  <a:cubicBezTo>
                    <a:pt x="19857" y="13112"/>
                    <a:pt x="19842" y="13150"/>
                    <a:pt x="19828" y="13187"/>
                  </a:cubicBezTo>
                  <a:cubicBezTo>
                    <a:pt x="19820" y="13207"/>
                    <a:pt x="19813" y="13228"/>
                    <a:pt x="19805" y="13248"/>
                  </a:cubicBezTo>
                  <a:cubicBezTo>
                    <a:pt x="19802" y="13258"/>
                    <a:pt x="19799" y="13266"/>
                    <a:pt x="19797" y="13274"/>
                  </a:cubicBezTo>
                  <a:cubicBezTo>
                    <a:pt x="19793" y="13284"/>
                    <a:pt x="19791" y="13294"/>
                    <a:pt x="19786" y="13303"/>
                  </a:cubicBezTo>
                  <a:lnTo>
                    <a:pt x="19786" y="13304"/>
                  </a:lnTo>
                  <a:cubicBezTo>
                    <a:pt x="19778" y="13324"/>
                    <a:pt x="19772" y="13344"/>
                    <a:pt x="19764" y="13364"/>
                  </a:cubicBezTo>
                  <a:cubicBezTo>
                    <a:pt x="19745" y="13413"/>
                    <a:pt x="19727" y="13461"/>
                    <a:pt x="19711" y="13511"/>
                  </a:cubicBezTo>
                  <a:lnTo>
                    <a:pt x="19711" y="13509"/>
                  </a:lnTo>
                  <a:cubicBezTo>
                    <a:pt x="19710" y="13510"/>
                    <a:pt x="19710" y="13510"/>
                    <a:pt x="19710" y="13510"/>
                  </a:cubicBezTo>
                  <a:cubicBezTo>
                    <a:pt x="19700" y="13543"/>
                    <a:pt x="19689" y="13575"/>
                    <a:pt x="19677" y="13607"/>
                  </a:cubicBezTo>
                  <a:cubicBezTo>
                    <a:pt x="19654" y="13665"/>
                    <a:pt x="19634" y="13723"/>
                    <a:pt x="19614" y="13780"/>
                  </a:cubicBezTo>
                  <a:lnTo>
                    <a:pt x="19614" y="13781"/>
                  </a:lnTo>
                  <a:cubicBezTo>
                    <a:pt x="19607" y="13801"/>
                    <a:pt x="19600" y="13820"/>
                    <a:pt x="19593" y="13840"/>
                  </a:cubicBezTo>
                  <a:cubicBezTo>
                    <a:pt x="19577" y="13880"/>
                    <a:pt x="19562" y="13918"/>
                    <a:pt x="19549" y="13958"/>
                  </a:cubicBezTo>
                  <a:cubicBezTo>
                    <a:pt x="19546" y="13963"/>
                    <a:pt x="19543" y="13968"/>
                    <a:pt x="19541" y="13972"/>
                  </a:cubicBezTo>
                  <a:cubicBezTo>
                    <a:pt x="19539" y="13977"/>
                    <a:pt x="19537" y="13981"/>
                    <a:pt x="19535" y="13987"/>
                  </a:cubicBezTo>
                  <a:cubicBezTo>
                    <a:pt x="19534" y="13990"/>
                    <a:pt x="19533" y="13994"/>
                    <a:pt x="19530" y="13997"/>
                  </a:cubicBezTo>
                  <a:cubicBezTo>
                    <a:pt x="19512" y="14037"/>
                    <a:pt x="19495" y="14077"/>
                    <a:pt x="19479" y="14119"/>
                  </a:cubicBezTo>
                  <a:cubicBezTo>
                    <a:pt x="19475" y="14125"/>
                    <a:pt x="19472" y="14133"/>
                    <a:pt x="19470" y="14141"/>
                  </a:cubicBezTo>
                  <a:cubicBezTo>
                    <a:pt x="19467" y="14148"/>
                    <a:pt x="19464" y="14156"/>
                    <a:pt x="19462" y="14164"/>
                  </a:cubicBezTo>
                  <a:cubicBezTo>
                    <a:pt x="19462" y="14165"/>
                    <a:pt x="19462" y="14165"/>
                    <a:pt x="19461" y="14167"/>
                  </a:cubicBezTo>
                  <a:cubicBezTo>
                    <a:pt x="19459" y="14168"/>
                    <a:pt x="19459" y="14170"/>
                    <a:pt x="19458" y="14171"/>
                  </a:cubicBezTo>
                  <a:cubicBezTo>
                    <a:pt x="19439" y="14212"/>
                    <a:pt x="19417" y="14255"/>
                    <a:pt x="19402" y="14297"/>
                  </a:cubicBezTo>
                  <a:cubicBezTo>
                    <a:pt x="19395" y="14312"/>
                    <a:pt x="19387" y="14326"/>
                    <a:pt x="19381" y="14340"/>
                  </a:cubicBezTo>
                  <a:cubicBezTo>
                    <a:pt x="19378" y="14346"/>
                    <a:pt x="19377" y="14351"/>
                    <a:pt x="19375" y="14356"/>
                  </a:cubicBezTo>
                  <a:cubicBezTo>
                    <a:pt x="19373" y="14361"/>
                    <a:pt x="19371" y="14367"/>
                    <a:pt x="19370" y="14372"/>
                  </a:cubicBezTo>
                  <a:lnTo>
                    <a:pt x="19369" y="14374"/>
                  </a:lnTo>
                  <a:cubicBezTo>
                    <a:pt x="19369" y="14376"/>
                    <a:pt x="19369" y="14378"/>
                    <a:pt x="19368" y="14380"/>
                  </a:cubicBezTo>
                  <a:cubicBezTo>
                    <a:pt x="19365" y="14387"/>
                    <a:pt x="19362" y="14395"/>
                    <a:pt x="19360" y="14403"/>
                  </a:cubicBezTo>
                  <a:cubicBezTo>
                    <a:pt x="18819" y="15454"/>
                    <a:pt x="18069" y="16749"/>
                    <a:pt x="16751" y="16769"/>
                  </a:cubicBezTo>
                  <a:cubicBezTo>
                    <a:pt x="14695" y="16567"/>
                    <a:pt x="14278" y="14532"/>
                    <a:pt x="14836" y="12840"/>
                  </a:cubicBezTo>
                  <a:cubicBezTo>
                    <a:pt x="15187" y="11492"/>
                    <a:pt x="15781" y="10140"/>
                    <a:pt x="16842" y="9203"/>
                  </a:cubicBezTo>
                  <a:cubicBezTo>
                    <a:pt x="17238" y="8864"/>
                    <a:pt x="17765" y="8681"/>
                    <a:pt x="18288" y="8681"/>
                  </a:cubicBezTo>
                  <a:close/>
                  <a:moveTo>
                    <a:pt x="7608" y="15342"/>
                  </a:moveTo>
                  <a:lnTo>
                    <a:pt x="7608" y="15342"/>
                  </a:lnTo>
                  <a:cubicBezTo>
                    <a:pt x="7618" y="15358"/>
                    <a:pt x="7626" y="15374"/>
                    <a:pt x="7635" y="15390"/>
                  </a:cubicBezTo>
                  <a:cubicBezTo>
                    <a:pt x="7673" y="15459"/>
                    <a:pt x="7717" y="15524"/>
                    <a:pt x="7755" y="15591"/>
                  </a:cubicBezTo>
                  <a:cubicBezTo>
                    <a:pt x="7755" y="15592"/>
                    <a:pt x="7755" y="15592"/>
                    <a:pt x="7756" y="15594"/>
                  </a:cubicBezTo>
                  <a:cubicBezTo>
                    <a:pt x="7778" y="15633"/>
                    <a:pt x="7798" y="15671"/>
                    <a:pt x="7821" y="15710"/>
                  </a:cubicBezTo>
                  <a:cubicBezTo>
                    <a:pt x="7842" y="15745"/>
                    <a:pt x="7863" y="15777"/>
                    <a:pt x="7885" y="15809"/>
                  </a:cubicBezTo>
                  <a:cubicBezTo>
                    <a:pt x="7885" y="15810"/>
                    <a:pt x="7886" y="15812"/>
                    <a:pt x="7887" y="15813"/>
                  </a:cubicBezTo>
                  <a:cubicBezTo>
                    <a:pt x="7914" y="15855"/>
                    <a:pt x="7938" y="15899"/>
                    <a:pt x="7964" y="15940"/>
                  </a:cubicBezTo>
                  <a:cubicBezTo>
                    <a:pt x="7995" y="15990"/>
                    <a:pt x="8027" y="16038"/>
                    <a:pt x="8062" y="16085"/>
                  </a:cubicBezTo>
                  <a:cubicBezTo>
                    <a:pt x="8131" y="16177"/>
                    <a:pt x="8207" y="16263"/>
                    <a:pt x="8283" y="16347"/>
                  </a:cubicBezTo>
                  <a:cubicBezTo>
                    <a:pt x="8313" y="16379"/>
                    <a:pt x="8344" y="16411"/>
                    <a:pt x="8377" y="16440"/>
                  </a:cubicBezTo>
                  <a:cubicBezTo>
                    <a:pt x="8433" y="16510"/>
                    <a:pt x="8492" y="16576"/>
                    <a:pt x="8556" y="16638"/>
                  </a:cubicBezTo>
                  <a:cubicBezTo>
                    <a:pt x="8859" y="17024"/>
                    <a:pt x="9230" y="17385"/>
                    <a:pt x="9685" y="17582"/>
                  </a:cubicBezTo>
                  <a:cubicBezTo>
                    <a:pt x="10056" y="17745"/>
                    <a:pt x="10456" y="17823"/>
                    <a:pt x="10856" y="17823"/>
                  </a:cubicBezTo>
                  <a:cubicBezTo>
                    <a:pt x="11283" y="17823"/>
                    <a:pt x="11710" y="17733"/>
                    <a:pt x="12100" y="17562"/>
                  </a:cubicBezTo>
                  <a:cubicBezTo>
                    <a:pt x="12130" y="17551"/>
                    <a:pt x="12158" y="17542"/>
                    <a:pt x="12187" y="17531"/>
                  </a:cubicBezTo>
                  <a:cubicBezTo>
                    <a:pt x="12246" y="17507"/>
                    <a:pt x="12301" y="17479"/>
                    <a:pt x="12357" y="17448"/>
                  </a:cubicBezTo>
                  <a:cubicBezTo>
                    <a:pt x="12404" y="17423"/>
                    <a:pt x="12451" y="17398"/>
                    <a:pt x="12498" y="17373"/>
                  </a:cubicBezTo>
                  <a:cubicBezTo>
                    <a:pt x="12499" y="17373"/>
                    <a:pt x="12500" y="17372"/>
                    <a:pt x="12503" y="17372"/>
                  </a:cubicBezTo>
                  <a:cubicBezTo>
                    <a:pt x="12503" y="17371"/>
                    <a:pt x="12504" y="17371"/>
                    <a:pt x="12504" y="17369"/>
                  </a:cubicBezTo>
                  <a:cubicBezTo>
                    <a:pt x="12506" y="17369"/>
                    <a:pt x="12507" y="17368"/>
                    <a:pt x="12508" y="17367"/>
                  </a:cubicBezTo>
                  <a:cubicBezTo>
                    <a:pt x="12520" y="17361"/>
                    <a:pt x="12530" y="17356"/>
                    <a:pt x="12540" y="17351"/>
                  </a:cubicBezTo>
                  <a:cubicBezTo>
                    <a:pt x="12544" y="17349"/>
                    <a:pt x="12547" y="17347"/>
                    <a:pt x="12551" y="17345"/>
                  </a:cubicBezTo>
                  <a:cubicBezTo>
                    <a:pt x="12602" y="17317"/>
                    <a:pt x="12650" y="17287"/>
                    <a:pt x="12699" y="17254"/>
                  </a:cubicBezTo>
                  <a:cubicBezTo>
                    <a:pt x="12750" y="17220"/>
                    <a:pt x="12796" y="17181"/>
                    <a:pt x="12846" y="17144"/>
                  </a:cubicBezTo>
                  <a:cubicBezTo>
                    <a:pt x="12889" y="17114"/>
                    <a:pt x="12932" y="17084"/>
                    <a:pt x="12977" y="17054"/>
                  </a:cubicBezTo>
                  <a:cubicBezTo>
                    <a:pt x="13025" y="17021"/>
                    <a:pt x="13073" y="16986"/>
                    <a:pt x="13121" y="16952"/>
                  </a:cubicBezTo>
                  <a:cubicBezTo>
                    <a:pt x="13146" y="16934"/>
                    <a:pt x="13171" y="16915"/>
                    <a:pt x="13198" y="16897"/>
                  </a:cubicBezTo>
                  <a:cubicBezTo>
                    <a:pt x="13200" y="16895"/>
                    <a:pt x="13202" y="16893"/>
                    <a:pt x="13203" y="16891"/>
                  </a:cubicBezTo>
                  <a:lnTo>
                    <a:pt x="13205" y="16891"/>
                  </a:lnTo>
                  <a:lnTo>
                    <a:pt x="13207" y="16889"/>
                  </a:lnTo>
                  <a:lnTo>
                    <a:pt x="13208" y="16889"/>
                  </a:lnTo>
                  <a:cubicBezTo>
                    <a:pt x="13226" y="16874"/>
                    <a:pt x="13245" y="16858"/>
                    <a:pt x="13263" y="16845"/>
                  </a:cubicBezTo>
                  <a:cubicBezTo>
                    <a:pt x="13265" y="16843"/>
                    <a:pt x="13265" y="16842"/>
                    <a:pt x="13266" y="16842"/>
                  </a:cubicBezTo>
                  <a:cubicBezTo>
                    <a:pt x="13269" y="16841"/>
                    <a:pt x="13271" y="16839"/>
                    <a:pt x="13273" y="16837"/>
                  </a:cubicBezTo>
                  <a:cubicBezTo>
                    <a:pt x="13302" y="16814"/>
                    <a:pt x="13329" y="16790"/>
                    <a:pt x="13357" y="16767"/>
                  </a:cubicBezTo>
                  <a:cubicBezTo>
                    <a:pt x="13460" y="16679"/>
                    <a:pt x="13560" y="16585"/>
                    <a:pt x="13654" y="16488"/>
                  </a:cubicBezTo>
                  <a:cubicBezTo>
                    <a:pt x="13661" y="16480"/>
                    <a:pt x="13668" y="16472"/>
                    <a:pt x="13676" y="16465"/>
                  </a:cubicBezTo>
                  <a:lnTo>
                    <a:pt x="13676" y="16465"/>
                  </a:lnTo>
                  <a:cubicBezTo>
                    <a:pt x="13581" y="16607"/>
                    <a:pt x="13486" y="16749"/>
                    <a:pt x="13351" y="16856"/>
                  </a:cubicBezTo>
                  <a:cubicBezTo>
                    <a:pt x="12740" y="17538"/>
                    <a:pt x="11877" y="18008"/>
                    <a:pt x="10950" y="18008"/>
                  </a:cubicBezTo>
                  <a:cubicBezTo>
                    <a:pt x="10922" y="18008"/>
                    <a:pt x="10893" y="18007"/>
                    <a:pt x="10865" y="18006"/>
                  </a:cubicBezTo>
                  <a:cubicBezTo>
                    <a:pt x="10831" y="18008"/>
                    <a:pt x="10795" y="18008"/>
                    <a:pt x="10761" y="18008"/>
                  </a:cubicBezTo>
                  <a:cubicBezTo>
                    <a:pt x="9291" y="18008"/>
                    <a:pt x="8123" y="16767"/>
                    <a:pt x="7640" y="15460"/>
                  </a:cubicBezTo>
                  <a:cubicBezTo>
                    <a:pt x="7628" y="15421"/>
                    <a:pt x="7618" y="15381"/>
                    <a:pt x="7608" y="15342"/>
                  </a:cubicBezTo>
                  <a:close/>
                  <a:moveTo>
                    <a:pt x="11556" y="0"/>
                  </a:moveTo>
                  <a:cubicBezTo>
                    <a:pt x="10880" y="0"/>
                    <a:pt x="10206" y="76"/>
                    <a:pt x="9547" y="215"/>
                  </a:cubicBezTo>
                  <a:cubicBezTo>
                    <a:pt x="9546" y="218"/>
                    <a:pt x="9543" y="221"/>
                    <a:pt x="9541" y="224"/>
                  </a:cubicBezTo>
                  <a:cubicBezTo>
                    <a:pt x="9519" y="228"/>
                    <a:pt x="9497" y="231"/>
                    <a:pt x="9477" y="236"/>
                  </a:cubicBezTo>
                  <a:cubicBezTo>
                    <a:pt x="9461" y="238"/>
                    <a:pt x="9445" y="241"/>
                    <a:pt x="9430" y="246"/>
                  </a:cubicBezTo>
                  <a:cubicBezTo>
                    <a:pt x="9429" y="245"/>
                    <a:pt x="9427" y="244"/>
                    <a:pt x="9424" y="242"/>
                  </a:cubicBezTo>
                  <a:cubicBezTo>
                    <a:pt x="9044" y="327"/>
                    <a:pt x="8668" y="433"/>
                    <a:pt x="8299" y="558"/>
                  </a:cubicBezTo>
                  <a:cubicBezTo>
                    <a:pt x="7231" y="933"/>
                    <a:pt x="6235" y="1483"/>
                    <a:pt x="5328" y="2157"/>
                  </a:cubicBezTo>
                  <a:cubicBezTo>
                    <a:pt x="5315" y="2181"/>
                    <a:pt x="5292" y="2200"/>
                    <a:pt x="5265" y="2205"/>
                  </a:cubicBezTo>
                  <a:cubicBezTo>
                    <a:pt x="4129" y="3059"/>
                    <a:pt x="3134" y="4112"/>
                    <a:pt x="2316" y="5266"/>
                  </a:cubicBezTo>
                  <a:cubicBezTo>
                    <a:pt x="1405" y="6574"/>
                    <a:pt x="870" y="8092"/>
                    <a:pt x="565" y="9648"/>
                  </a:cubicBezTo>
                  <a:cubicBezTo>
                    <a:pt x="140" y="11697"/>
                    <a:pt x="1" y="13858"/>
                    <a:pt x="695" y="15861"/>
                  </a:cubicBezTo>
                  <a:cubicBezTo>
                    <a:pt x="999" y="16821"/>
                    <a:pt x="1509" y="17690"/>
                    <a:pt x="2059" y="18522"/>
                  </a:cubicBezTo>
                  <a:cubicBezTo>
                    <a:pt x="3316" y="20617"/>
                    <a:pt x="5215" y="22315"/>
                    <a:pt x="7436" y="23325"/>
                  </a:cubicBezTo>
                  <a:cubicBezTo>
                    <a:pt x="8416" y="23768"/>
                    <a:pt x="9448" y="24137"/>
                    <a:pt x="10523" y="24252"/>
                  </a:cubicBezTo>
                  <a:cubicBezTo>
                    <a:pt x="10748" y="24269"/>
                    <a:pt x="10975" y="24301"/>
                    <a:pt x="11202" y="24317"/>
                  </a:cubicBezTo>
                  <a:cubicBezTo>
                    <a:pt x="11237" y="24319"/>
                    <a:pt x="11271" y="24322"/>
                    <a:pt x="11306" y="24323"/>
                  </a:cubicBezTo>
                  <a:cubicBezTo>
                    <a:pt x="11341" y="24323"/>
                    <a:pt x="11375" y="24325"/>
                    <a:pt x="11409" y="24325"/>
                  </a:cubicBezTo>
                  <a:cubicBezTo>
                    <a:pt x="11431" y="24325"/>
                    <a:pt x="11452" y="24326"/>
                    <a:pt x="11472" y="24326"/>
                  </a:cubicBezTo>
                  <a:cubicBezTo>
                    <a:pt x="11556" y="24325"/>
                    <a:pt x="11639" y="24321"/>
                    <a:pt x="11723" y="24310"/>
                  </a:cubicBezTo>
                  <a:cubicBezTo>
                    <a:pt x="11726" y="24310"/>
                    <a:pt x="11729" y="24310"/>
                    <a:pt x="11732" y="24310"/>
                  </a:cubicBezTo>
                  <a:cubicBezTo>
                    <a:pt x="11747" y="24310"/>
                    <a:pt x="11761" y="24314"/>
                    <a:pt x="11774" y="24321"/>
                  </a:cubicBezTo>
                  <a:cubicBezTo>
                    <a:pt x="12543" y="24289"/>
                    <a:pt x="13266" y="24127"/>
                    <a:pt x="14057" y="24045"/>
                  </a:cubicBezTo>
                  <a:cubicBezTo>
                    <a:pt x="15184" y="23774"/>
                    <a:pt x="16300" y="23416"/>
                    <a:pt x="17298" y="22820"/>
                  </a:cubicBezTo>
                  <a:cubicBezTo>
                    <a:pt x="18019" y="22430"/>
                    <a:pt x="18612" y="21856"/>
                    <a:pt x="19223" y="21321"/>
                  </a:cubicBezTo>
                  <a:cubicBezTo>
                    <a:pt x="19701" y="20917"/>
                    <a:pt x="20119" y="20458"/>
                    <a:pt x="20500" y="19966"/>
                  </a:cubicBezTo>
                  <a:lnTo>
                    <a:pt x="20508" y="19958"/>
                  </a:lnTo>
                  <a:cubicBezTo>
                    <a:pt x="20510" y="19955"/>
                    <a:pt x="20515" y="19951"/>
                    <a:pt x="20517" y="19948"/>
                  </a:cubicBezTo>
                  <a:cubicBezTo>
                    <a:pt x="20526" y="19939"/>
                    <a:pt x="20537" y="19929"/>
                    <a:pt x="20545" y="19919"/>
                  </a:cubicBezTo>
                  <a:cubicBezTo>
                    <a:pt x="20561" y="19901"/>
                    <a:pt x="20582" y="19879"/>
                    <a:pt x="20595" y="19857"/>
                  </a:cubicBezTo>
                  <a:cubicBezTo>
                    <a:pt x="20599" y="19850"/>
                    <a:pt x="20604" y="19843"/>
                    <a:pt x="20605" y="19836"/>
                  </a:cubicBezTo>
                  <a:cubicBezTo>
                    <a:pt x="20607" y="19831"/>
                    <a:pt x="20609" y="19828"/>
                    <a:pt x="20610" y="19823"/>
                  </a:cubicBezTo>
                  <a:cubicBezTo>
                    <a:pt x="21044" y="19246"/>
                    <a:pt x="21430" y="18630"/>
                    <a:pt x="21800" y="18011"/>
                  </a:cubicBezTo>
                  <a:cubicBezTo>
                    <a:pt x="22436" y="16926"/>
                    <a:pt x="22992" y="15762"/>
                    <a:pt x="23095" y="14494"/>
                  </a:cubicBezTo>
                  <a:cubicBezTo>
                    <a:pt x="23985" y="10737"/>
                    <a:pt x="23093" y="7039"/>
                    <a:pt x="20531" y="4141"/>
                  </a:cubicBezTo>
                  <a:cubicBezTo>
                    <a:pt x="19846" y="3362"/>
                    <a:pt x="19083" y="2644"/>
                    <a:pt x="18227" y="2065"/>
                  </a:cubicBezTo>
                  <a:cubicBezTo>
                    <a:pt x="18194" y="2042"/>
                    <a:pt x="18160" y="2021"/>
                    <a:pt x="18126" y="1998"/>
                  </a:cubicBezTo>
                  <a:cubicBezTo>
                    <a:pt x="18104" y="1983"/>
                    <a:pt x="18083" y="1969"/>
                    <a:pt x="18062" y="1955"/>
                  </a:cubicBezTo>
                  <a:lnTo>
                    <a:pt x="18061" y="1955"/>
                  </a:lnTo>
                  <a:cubicBezTo>
                    <a:pt x="18026" y="1931"/>
                    <a:pt x="17990" y="1909"/>
                    <a:pt x="17955" y="1884"/>
                  </a:cubicBezTo>
                  <a:cubicBezTo>
                    <a:pt x="17833" y="1803"/>
                    <a:pt x="17713" y="1724"/>
                    <a:pt x="17586" y="1651"/>
                  </a:cubicBezTo>
                  <a:cubicBezTo>
                    <a:pt x="17584" y="1650"/>
                    <a:pt x="17583" y="1650"/>
                    <a:pt x="17582" y="1649"/>
                  </a:cubicBezTo>
                  <a:lnTo>
                    <a:pt x="17581" y="1649"/>
                  </a:lnTo>
                  <a:lnTo>
                    <a:pt x="17581" y="1648"/>
                  </a:lnTo>
                  <a:cubicBezTo>
                    <a:pt x="17570" y="1642"/>
                    <a:pt x="17560" y="1636"/>
                    <a:pt x="17550" y="1631"/>
                  </a:cubicBezTo>
                  <a:cubicBezTo>
                    <a:pt x="17512" y="1610"/>
                    <a:pt x="17473" y="1589"/>
                    <a:pt x="17434" y="1569"/>
                  </a:cubicBezTo>
                  <a:cubicBezTo>
                    <a:pt x="17434" y="1568"/>
                    <a:pt x="17433" y="1568"/>
                    <a:pt x="17433" y="1568"/>
                  </a:cubicBezTo>
                  <a:cubicBezTo>
                    <a:pt x="17431" y="1567"/>
                    <a:pt x="17430" y="1565"/>
                    <a:pt x="17429" y="1565"/>
                  </a:cubicBezTo>
                  <a:cubicBezTo>
                    <a:pt x="17427" y="1564"/>
                    <a:pt x="17426" y="1564"/>
                    <a:pt x="17426" y="1564"/>
                  </a:cubicBezTo>
                  <a:cubicBezTo>
                    <a:pt x="17426" y="1564"/>
                    <a:pt x="17425" y="1564"/>
                    <a:pt x="17424" y="1563"/>
                  </a:cubicBezTo>
                  <a:cubicBezTo>
                    <a:pt x="17397" y="1548"/>
                    <a:pt x="17370" y="1533"/>
                    <a:pt x="17342" y="1521"/>
                  </a:cubicBezTo>
                  <a:cubicBezTo>
                    <a:pt x="17281" y="1484"/>
                    <a:pt x="17218" y="1449"/>
                    <a:pt x="17155" y="1416"/>
                  </a:cubicBezTo>
                  <a:cubicBezTo>
                    <a:pt x="17106" y="1383"/>
                    <a:pt x="17057" y="1353"/>
                    <a:pt x="17006" y="1324"/>
                  </a:cubicBezTo>
                  <a:cubicBezTo>
                    <a:pt x="16960" y="1299"/>
                    <a:pt x="16916" y="1275"/>
                    <a:pt x="16872" y="1251"/>
                  </a:cubicBezTo>
                  <a:lnTo>
                    <a:pt x="16871" y="1251"/>
                  </a:lnTo>
                  <a:cubicBezTo>
                    <a:pt x="16871" y="1251"/>
                    <a:pt x="16869" y="1251"/>
                    <a:pt x="16869" y="1250"/>
                  </a:cubicBezTo>
                  <a:cubicBezTo>
                    <a:pt x="16823" y="1225"/>
                    <a:pt x="16778" y="1201"/>
                    <a:pt x="16732" y="1176"/>
                  </a:cubicBezTo>
                  <a:cubicBezTo>
                    <a:pt x="16695" y="1154"/>
                    <a:pt x="16656" y="1133"/>
                    <a:pt x="16618" y="1113"/>
                  </a:cubicBezTo>
                  <a:cubicBezTo>
                    <a:pt x="16609" y="1109"/>
                    <a:pt x="16601" y="1105"/>
                    <a:pt x="16593" y="1101"/>
                  </a:cubicBezTo>
                  <a:cubicBezTo>
                    <a:pt x="16494" y="1050"/>
                    <a:pt x="16395" y="1003"/>
                    <a:pt x="16293" y="957"/>
                  </a:cubicBezTo>
                  <a:lnTo>
                    <a:pt x="16292" y="956"/>
                  </a:lnTo>
                  <a:cubicBezTo>
                    <a:pt x="16290" y="955"/>
                    <a:pt x="16285" y="954"/>
                    <a:pt x="16282" y="951"/>
                  </a:cubicBezTo>
                  <a:cubicBezTo>
                    <a:pt x="16202" y="915"/>
                    <a:pt x="16122" y="879"/>
                    <a:pt x="16040" y="847"/>
                  </a:cubicBezTo>
                  <a:cubicBezTo>
                    <a:pt x="16006" y="834"/>
                    <a:pt x="15974" y="820"/>
                    <a:pt x="15941" y="804"/>
                  </a:cubicBezTo>
                  <a:cubicBezTo>
                    <a:pt x="15908" y="790"/>
                    <a:pt x="15876" y="773"/>
                    <a:pt x="15843" y="758"/>
                  </a:cubicBezTo>
                  <a:cubicBezTo>
                    <a:pt x="15776" y="730"/>
                    <a:pt x="15708" y="704"/>
                    <a:pt x="15640" y="679"/>
                  </a:cubicBezTo>
                  <a:cubicBezTo>
                    <a:pt x="15628" y="675"/>
                    <a:pt x="15615" y="669"/>
                    <a:pt x="15602" y="663"/>
                  </a:cubicBezTo>
                  <a:lnTo>
                    <a:pt x="15601" y="663"/>
                  </a:lnTo>
                  <a:cubicBezTo>
                    <a:pt x="15600" y="663"/>
                    <a:pt x="15600" y="663"/>
                    <a:pt x="15600" y="662"/>
                  </a:cubicBezTo>
                  <a:cubicBezTo>
                    <a:pt x="15592" y="659"/>
                    <a:pt x="15584" y="656"/>
                    <a:pt x="15576" y="655"/>
                  </a:cubicBezTo>
                  <a:cubicBezTo>
                    <a:pt x="15567" y="653"/>
                    <a:pt x="15558" y="650"/>
                    <a:pt x="15549" y="647"/>
                  </a:cubicBezTo>
                  <a:lnTo>
                    <a:pt x="15549" y="647"/>
                  </a:lnTo>
                  <a:cubicBezTo>
                    <a:pt x="15574" y="653"/>
                    <a:pt x="15598" y="659"/>
                    <a:pt x="15622" y="666"/>
                  </a:cubicBezTo>
                  <a:cubicBezTo>
                    <a:pt x="15375" y="567"/>
                    <a:pt x="15127" y="477"/>
                    <a:pt x="14880" y="395"/>
                  </a:cubicBezTo>
                  <a:cubicBezTo>
                    <a:pt x="14772" y="375"/>
                    <a:pt x="14663" y="356"/>
                    <a:pt x="14555" y="336"/>
                  </a:cubicBezTo>
                  <a:cubicBezTo>
                    <a:pt x="13620" y="175"/>
                    <a:pt x="12685" y="50"/>
                    <a:pt x="11739" y="2"/>
                  </a:cubicBezTo>
                  <a:cubicBezTo>
                    <a:pt x="11678" y="1"/>
                    <a:pt x="11617" y="0"/>
                    <a:pt x="11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" name="Google Shape;1690;p40"/>
            <p:cNvSpPr/>
            <p:nvPr/>
          </p:nvSpPr>
          <p:spPr>
            <a:xfrm>
              <a:off x="2511871" y="4966082"/>
              <a:ext cx="44759" cy="32988"/>
            </a:xfrm>
            <a:custGeom>
              <a:avLst/>
              <a:gdLst/>
              <a:ahLst/>
              <a:cxnLst/>
              <a:rect l="l" t="t" r="r" b="b"/>
              <a:pathLst>
                <a:path w="1047" h="772" extrusionOk="0">
                  <a:moveTo>
                    <a:pt x="527" y="0"/>
                  </a:moveTo>
                  <a:cubicBezTo>
                    <a:pt x="111" y="0"/>
                    <a:pt x="1" y="607"/>
                    <a:pt x="435" y="753"/>
                  </a:cubicBezTo>
                  <a:cubicBezTo>
                    <a:pt x="480" y="765"/>
                    <a:pt x="523" y="771"/>
                    <a:pt x="563" y="771"/>
                  </a:cubicBezTo>
                  <a:cubicBezTo>
                    <a:pt x="977" y="771"/>
                    <a:pt x="1047" y="131"/>
                    <a:pt x="605" y="7"/>
                  </a:cubicBezTo>
                  <a:cubicBezTo>
                    <a:pt x="578" y="2"/>
                    <a:pt x="552" y="0"/>
                    <a:pt x="52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" name="Google Shape;1691;p40"/>
            <p:cNvSpPr/>
            <p:nvPr/>
          </p:nvSpPr>
          <p:spPr>
            <a:xfrm>
              <a:off x="2522772" y="4749056"/>
              <a:ext cx="134021" cy="99988"/>
            </a:xfrm>
            <a:custGeom>
              <a:avLst/>
              <a:gdLst/>
              <a:ahLst/>
              <a:cxnLst/>
              <a:rect l="l" t="t" r="r" b="b"/>
              <a:pathLst>
                <a:path w="3135" h="2340" extrusionOk="0">
                  <a:moveTo>
                    <a:pt x="428" y="0"/>
                  </a:moveTo>
                  <a:cubicBezTo>
                    <a:pt x="393" y="0"/>
                    <a:pt x="358" y="19"/>
                    <a:pt x="344" y="63"/>
                  </a:cubicBezTo>
                  <a:cubicBezTo>
                    <a:pt x="0" y="970"/>
                    <a:pt x="491" y="2121"/>
                    <a:pt x="1483" y="2319"/>
                  </a:cubicBezTo>
                  <a:cubicBezTo>
                    <a:pt x="1564" y="2333"/>
                    <a:pt x="1644" y="2340"/>
                    <a:pt x="1722" y="2340"/>
                  </a:cubicBezTo>
                  <a:cubicBezTo>
                    <a:pt x="2381" y="2340"/>
                    <a:pt x="2915" y="1851"/>
                    <a:pt x="3114" y="1217"/>
                  </a:cubicBezTo>
                  <a:cubicBezTo>
                    <a:pt x="3135" y="1128"/>
                    <a:pt x="3090" y="1083"/>
                    <a:pt x="3038" y="1083"/>
                  </a:cubicBezTo>
                  <a:cubicBezTo>
                    <a:pt x="2988" y="1083"/>
                    <a:pt x="2930" y="1124"/>
                    <a:pt x="2914" y="1206"/>
                  </a:cubicBezTo>
                  <a:cubicBezTo>
                    <a:pt x="2869" y="1329"/>
                    <a:pt x="2816" y="1436"/>
                    <a:pt x="2758" y="1532"/>
                  </a:cubicBezTo>
                  <a:cubicBezTo>
                    <a:pt x="2758" y="1532"/>
                    <a:pt x="2758" y="1531"/>
                    <a:pt x="2757" y="1531"/>
                  </a:cubicBezTo>
                  <a:cubicBezTo>
                    <a:pt x="2741" y="1522"/>
                    <a:pt x="2725" y="1519"/>
                    <a:pt x="2710" y="1519"/>
                  </a:cubicBezTo>
                  <a:cubicBezTo>
                    <a:pt x="2618" y="1519"/>
                    <a:pt x="2540" y="1651"/>
                    <a:pt x="2465" y="1696"/>
                  </a:cubicBezTo>
                  <a:cubicBezTo>
                    <a:pt x="2411" y="1697"/>
                    <a:pt x="2366" y="1738"/>
                    <a:pt x="2321" y="1767"/>
                  </a:cubicBezTo>
                  <a:cubicBezTo>
                    <a:pt x="2305" y="1763"/>
                    <a:pt x="2289" y="1761"/>
                    <a:pt x="2273" y="1761"/>
                  </a:cubicBezTo>
                  <a:cubicBezTo>
                    <a:pt x="2166" y="1761"/>
                    <a:pt x="2061" y="1840"/>
                    <a:pt x="1992" y="1915"/>
                  </a:cubicBezTo>
                  <a:cubicBezTo>
                    <a:pt x="1985" y="1916"/>
                    <a:pt x="1978" y="1916"/>
                    <a:pt x="1971" y="1916"/>
                  </a:cubicBezTo>
                  <a:cubicBezTo>
                    <a:pt x="1901" y="1916"/>
                    <a:pt x="1834" y="1879"/>
                    <a:pt x="1764" y="1867"/>
                  </a:cubicBezTo>
                  <a:cubicBezTo>
                    <a:pt x="1732" y="1863"/>
                    <a:pt x="1699" y="1862"/>
                    <a:pt x="1667" y="1862"/>
                  </a:cubicBezTo>
                  <a:cubicBezTo>
                    <a:pt x="1620" y="1862"/>
                    <a:pt x="1573" y="1864"/>
                    <a:pt x="1525" y="1864"/>
                  </a:cubicBezTo>
                  <a:cubicBezTo>
                    <a:pt x="1494" y="1864"/>
                    <a:pt x="1462" y="1863"/>
                    <a:pt x="1431" y="1859"/>
                  </a:cubicBezTo>
                  <a:cubicBezTo>
                    <a:pt x="1341" y="1767"/>
                    <a:pt x="1219" y="1642"/>
                    <a:pt x="1084" y="1642"/>
                  </a:cubicBezTo>
                  <a:cubicBezTo>
                    <a:pt x="1055" y="1642"/>
                    <a:pt x="1024" y="1648"/>
                    <a:pt x="994" y="1661"/>
                  </a:cubicBezTo>
                  <a:cubicBezTo>
                    <a:pt x="886" y="1494"/>
                    <a:pt x="804" y="1215"/>
                    <a:pt x="626" y="1127"/>
                  </a:cubicBezTo>
                  <a:cubicBezTo>
                    <a:pt x="624" y="1125"/>
                    <a:pt x="624" y="1123"/>
                    <a:pt x="623" y="1121"/>
                  </a:cubicBezTo>
                  <a:cubicBezTo>
                    <a:pt x="611" y="1100"/>
                    <a:pt x="599" y="1078"/>
                    <a:pt x="588" y="1058"/>
                  </a:cubicBezTo>
                  <a:cubicBezTo>
                    <a:pt x="598" y="1012"/>
                    <a:pt x="570" y="970"/>
                    <a:pt x="530" y="947"/>
                  </a:cubicBezTo>
                  <a:cubicBezTo>
                    <a:pt x="507" y="901"/>
                    <a:pt x="489" y="838"/>
                    <a:pt x="435" y="824"/>
                  </a:cubicBezTo>
                  <a:cubicBezTo>
                    <a:pt x="433" y="824"/>
                    <a:pt x="432" y="824"/>
                    <a:pt x="431" y="824"/>
                  </a:cubicBezTo>
                  <a:cubicBezTo>
                    <a:pt x="430" y="824"/>
                    <a:pt x="428" y="824"/>
                    <a:pt x="427" y="823"/>
                  </a:cubicBezTo>
                  <a:cubicBezTo>
                    <a:pt x="415" y="665"/>
                    <a:pt x="424" y="497"/>
                    <a:pt x="463" y="321"/>
                  </a:cubicBezTo>
                  <a:cubicBezTo>
                    <a:pt x="479" y="257"/>
                    <a:pt x="497" y="191"/>
                    <a:pt x="522" y="121"/>
                  </a:cubicBezTo>
                  <a:cubicBezTo>
                    <a:pt x="546" y="50"/>
                    <a:pt x="486" y="0"/>
                    <a:pt x="42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" name="Google Shape;1692;p40"/>
            <p:cNvSpPr/>
            <p:nvPr/>
          </p:nvSpPr>
          <p:spPr>
            <a:xfrm>
              <a:off x="2445352" y="4295734"/>
              <a:ext cx="166768" cy="61446"/>
            </a:xfrm>
            <a:custGeom>
              <a:avLst/>
              <a:gdLst/>
              <a:ahLst/>
              <a:cxnLst/>
              <a:rect l="l" t="t" r="r" b="b"/>
              <a:pathLst>
                <a:path w="3901" h="1438" extrusionOk="0">
                  <a:moveTo>
                    <a:pt x="973" y="0"/>
                  </a:moveTo>
                  <a:cubicBezTo>
                    <a:pt x="918" y="0"/>
                    <a:pt x="866" y="9"/>
                    <a:pt x="833" y="53"/>
                  </a:cubicBezTo>
                  <a:cubicBezTo>
                    <a:pt x="807" y="65"/>
                    <a:pt x="795" y="87"/>
                    <a:pt x="788" y="111"/>
                  </a:cubicBezTo>
                  <a:cubicBezTo>
                    <a:pt x="663" y="97"/>
                    <a:pt x="538" y="84"/>
                    <a:pt x="413" y="75"/>
                  </a:cubicBezTo>
                  <a:cubicBezTo>
                    <a:pt x="386" y="85"/>
                    <a:pt x="361" y="96"/>
                    <a:pt x="335" y="105"/>
                  </a:cubicBezTo>
                  <a:cubicBezTo>
                    <a:pt x="318" y="111"/>
                    <a:pt x="302" y="116"/>
                    <a:pt x="283" y="122"/>
                  </a:cubicBezTo>
                  <a:cubicBezTo>
                    <a:pt x="279" y="124"/>
                    <a:pt x="273" y="127"/>
                    <a:pt x="267" y="129"/>
                  </a:cubicBezTo>
                  <a:cubicBezTo>
                    <a:pt x="221" y="146"/>
                    <a:pt x="172" y="164"/>
                    <a:pt x="126" y="180"/>
                  </a:cubicBezTo>
                  <a:cubicBezTo>
                    <a:pt x="113" y="184"/>
                    <a:pt x="103" y="187"/>
                    <a:pt x="91" y="191"/>
                  </a:cubicBezTo>
                  <a:cubicBezTo>
                    <a:pt x="60" y="204"/>
                    <a:pt x="31" y="218"/>
                    <a:pt x="1" y="232"/>
                  </a:cubicBezTo>
                  <a:cubicBezTo>
                    <a:pt x="1381" y="289"/>
                    <a:pt x="2757" y="638"/>
                    <a:pt x="3900" y="1437"/>
                  </a:cubicBezTo>
                  <a:cubicBezTo>
                    <a:pt x="3891" y="1423"/>
                    <a:pt x="3883" y="1409"/>
                    <a:pt x="3874" y="1394"/>
                  </a:cubicBezTo>
                  <a:cubicBezTo>
                    <a:pt x="3819" y="1295"/>
                    <a:pt x="3765" y="1196"/>
                    <a:pt x="3713" y="1095"/>
                  </a:cubicBezTo>
                  <a:cubicBezTo>
                    <a:pt x="3657" y="1062"/>
                    <a:pt x="3601" y="1030"/>
                    <a:pt x="3545" y="998"/>
                  </a:cubicBezTo>
                  <a:cubicBezTo>
                    <a:pt x="3538" y="983"/>
                    <a:pt x="3526" y="971"/>
                    <a:pt x="3509" y="960"/>
                  </a:cubicBezTo>
                  <a:cubicBezTo>
                    <a:pt x="3491" y="853"/>
                    <a:pt x="3304" y="788"/>
                    <a:pt x="3237" y="690"/>
                  </a:cubicBezTo>
                  <a:cubicBezTo>
                    <a:pt x="2880" y="311"/>
                    <a:pt x="2359" y="136"/>
                    <a:pt x="1852" y="65"/>
                  </a:cubicBezTo>
                  <a:cubicBezTo>
                    <a:pt x="1612" y="29"/>
                    <a:pt x="1371" y="26"/>
                    <a:pt x="1131" y="3"/>
                  </a:cubicBezTo>
                  <a:cubicBezTo>
                    <a:pt x="1119" y="5"/>
                    <a:pt x="1107" y="5"/>
                    <a:pt x="1095" y="5"/>
                  </a:cubicBezTo>
                  <a:cubicBezTo>
                    <a:pt x="1056" y="5"/>
                    <a:pt x="1014" y="0"/>
                    <a:pt x="97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" name="Google Shape;1693;p40"/>
            <p:cNvSpPr/>
            <p:nvPr/>
          </p:nvSpPr>
          <p:spPr>
            <a:xfrm>
              <a:off x="2900041" y="4430846"/>
              <a:ext cx="129062" cy="72641"/>
            </a:xfrm>
            <a:custGeom>
              <a:avLst/>
              <a:gdLst/>
              <a:ahLst/>
              <a:cxnLst/>
              <a:rect l="l" t="t" r="r" b="b"/>
              <a:pathLst>
                <a:path w="3019" h="1700" extrusionOk="0">
                  <a:moveTo>
                    <a:pt x="475" y="0"/>
                  </a:moveTo>
                  <a:cubicBezTo>
                    <a:pt x="433" y="0"/>
                    <a:pt x="394" y="10"/>
                    <a:pt x="363" y="39"/>
                  </a:cubicBezTo>
                  <a:cubicBezTo>
                    <a:pt x="361" y="43"/>
                    <a:pt x="361" y="44"/>
                    <a:pt x="359" y="47"/>
                  </a:cubicBezTo>
                  <a:cubicBezTo>
                    <a:pt x="335" y="36"/>
                    <a:pt x="313" y="23"/>
                    <a:pt x="289" y="12"/>
                  </a:cubicBezTo>
                  <a:cubicBezTo>
                    <a:pt x="285" y="12"/>
                    <a:pt x="281" y="13"/>
                    <a:pt x="276" y="13"/>
                  </a:cubicBezTo>
                  <a:cubicBezTo>
                    <a:pt x="270" y="14"/>
                    <a:pt x="266" y="14"/>
                    <a:pt x="260" y="14"/>
                  </a:cubicBezTo>
                  <a:cubicBezTo>
                    <a:pt x="249" y="25"/>
                    <a:pt x="234" y="30"/>
                    <a:pt x="218" y="33"/>
                  </a:cubicBezTo>
                  <a:cubicBezTo>
                    <a:pt x="198" y="35"/>
                    <a:pt x="179" y="41"/>
                    <a:pt x="159" y="44"/>
                  </a:cubicBezTo>
                  <a:cubicBezTo>
                    <a:pt x="133" y="50"/>
                    <a:pt x="107" y="54"/>
                    <a:pt x="80" y="59"/>
                  </a:cubicBezTo>
                  <a:cubicBezTo>
                    <a:pt x="54" y="65"/>
                    <a:pt x="27" y="69"/>
                    <a:pt x="0" y="73"/>
                  </a:cubicBezTo>
                  <a:cubicBezTo>
                    <a:pt x="1023" y="589"/>
                    <a:pt x="2066" y="1066"/>
                    <a:pt x="3018" y="1700"/>
                  </a:cubicBezTo>
                  <a:cubicBezTo>
                    <a:pt x="3007" y="1676"/>
                    <a:pt x="2994" y="1653"/>
                    <a:pt x="2983" y="1629"/>
                  </a:cubicBezTo>
                  <a:cubicBezTo>
                    <a:pt x="2952" y="1567"/>
                    <a:pt x="2923" y="1504"/>
                    <a:pt x="2898" y="1440"/>
                  </a:cubicBezTo>
                  <a:cubicBezTo>
                    <a:pt x="2890" y="1422"/>
                    <a:pt x="2882" y="1402"/>
                    <a:pt x="2875" y="1382"/>
                  </a:cubicBezTo>
                  <a:cubicBezTo>
                    <a:pt x="2814" y="1342"/>
                    <a:pt x="2754" y="1304"/>
                    <a:pt x="2692" y="1266"/>
                  </a:cubicBezTo>
                  <a:cubicBezTo>
                    <a:pt x="2715" y="1177"/>
                    <a:pt x="2603" y="1131"/>
                    <a:pt x="2550" y="1075"/>
                  </a:cubicBezTo>
                  <a:cubicBezTo>
                    <a:pt x="2573" y="1037"/>
                    <a:pt x="2564" y="987"/>
                    <a:pt x="2530" y="957"/>
                  </a:cubicBezTo>
                  <a:cubicBezTo>
                    <a:pt x="2422" y="867"/>
                    <a:pt x="2315" y="776"/>
                    <a:pt x="2206" y="688"/>
                  </a:cubicBezTo>
                  <a:cubicBezTo>
                    <a:pt x="2067" y="576"/>
                    <a:pt x="1917" y="474"/>
                    <a:pt x="1761" y="385"/>
                  </a:cubicBezTo>
                  <a:cubicBezTo>
                    <a:pt x="1745" y="376"/>
                    <a:pt x="1727" y="371"/>
                    <a:pt x="1709" y="371"/>
                  </a:cubicBezTo>
                  <a:cubicBezTo>
                    <a:pt x="1680" y="371"/>
                    <a:pt x="1652" y="384"/>
                    <a:pt x="1634" y="410"/>
                  </a:cubicBezTo>
                  <a:cubicBezTo>
                    <a:pt x="1307" y="278"/>
                    <a:pt x="979" y="145"/>
                    <a:pt x="645" y="33"/>
                  </a:cubicBezTo>
                  <a:cubicBezTo>
                    <a:pt x="594" y="19"/>
                    <a:pt x="532" y="0"/>
                    <a:pt x="4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" name="Google Shape;1694;p40"/>
            <p:cNvSpPr/>
            <p:nvPr/>
          </p:nvSpPr>
          <p:spPr>
            <a:xfrm>
              <a:off x="2785043" y="4537885"/>
              <a:ext cx="164160" cy="152162"/>
            </a:xfrm>
            <a:custGeom>
              <a:avLst/>
              <a:gdLst/>
              <a:ahLst/>
              <a:cxnLst/>
              <a:rect l="l" t="t" r="r" b="b"/>
              <a:pathLst>
                <a:path w="3840" h="3561" extrusionOk="0">
                  <a:moveTo>
                    <a:pt x="2905" y="0"/>
                  </a:moveTo>
                  <a:cubicBezTo>
                    <a:pt x="2343" y="0"/>
                    <a:pt x="1760" y="243"/>
                    <a:pt x="1418" y="658"/>
                  </a:cubicBezTo>
                  <a:cubicBezTo>
                    <a:pt x="1007" y="985"/>
                    <a:pt x="713" y="1430"/>
                    <a:pt x="425" y="1863"/>
                  </a:cubicBezTo>
                  <a:cubicBezTo>
                    <a:pt x="272" y="2185"/>
                    <a:pt x="12" y="2493"/>
                    <a:pt x="1" y="2862"/>
                  </a:cubicBezTo>
                  <a:cubicBezTo>
                    <a:pt x="18" y="3039"/>
                    <a:pt x="227" y="2961"/>
                    <a:pt x="390" y="3012"/>
                  </a:cubicBezTo>
                  <a:cubicBezTo>
                    <a:pt x="702" y="3100"/>
                    <a:pt x="1023" y="3131"/>
                    <a:pt x="1332" y="3224"/>
                  </a:cubicBezTo>
                  <a:cubicBezTo>
                    <a:pt x="1517" y="3330"/>
                    <a:pt x="1682" y="3487"/>
                    <a:pt x="1892" y="3551"/>
                  </a:cubicBezTo>
                  <a:cubicBezTo>
                    <a:pt x="1909" y="3557"/>
                    <a:pt x="1924" y="3560"/>
                    <a:pt x="1937" y="3560"/>
                  </a:cubicBezTo>
                  <a:cubicBezTo>
                    <a:pt x="2028" y="3560"/>
                    <a:pt x="2038" y="3431"/>
                    <a:pt x="2049" y="3351"/>
                  </a:cubicBezTo>
                  <a:cubicBezTo>
                    <a:pt x="2328" y="2343"/>
                    <a:pt x="2732" y="1270"/>
                    <a:pt x="3470" y="506"/>
                  </a:cubicBezTo>
                  <a:cubicBezTo>
                    <a:pt x="3564" y="434"/>
                    <a:pt x="3652" y="357"/>
                    <a:pt x="3760" y="310"/>
                  </a:cubicBezTo>
                  <a:cubicBezTo>
                    <a:pt x="3804" y="303"/>
                    <a:pt x="3837" y="264"/>
                    <a:pt x="3840" y="217"/>
                  </a:cubicBezTo>
                  <a:cubicBezTo>
                    <a:pt x="3836" y="150"/>
                    <a:pt x="3794" y="123"/>
                    <a:pt x="3745" y="123"/>
                  </a:cubicBezTo>
                  <a:cubicBezTo>
                    <a:pt x="3710" y="123"/>
                    <a:pt x="3670" y="137"/>
                    <a:pt x="3638" y="160"/>
                  </a:cubicBezTo>
                  <a:cubicBezTo>
                    <a:pt x="3415" y="51"/>
                    <a:pt x="3162" y="0"/>
                    <a:pt x="29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" name="Google Shape;1695;p40"/>
            <p:cNvSpPr/>
            <p:nvPr/>
          </p:nvSpPr>
          <p:spPr>
            <a:xfrm>
              <a:off x="2336639" y="4422001"/>
              <a:ext cx="156807" cy="136992"/>
            </a:xfrm>
            <a:custGeom>
              <a:avLst/>
              <a:gdLst/>
              <a:ahLst/>
              <a:cxnLst/>
              <a:rect l="l" t="t" r="r" b="b"/>
              <a:pathLst>
                <a:path w="3668" h="3206" extrusionOk="0">
                  <a:moveTo>
                    <a:pt x="2901" y="1"/>
                  </a:moveTo>
                  <a:cubicBezTo>
                    <a:pt x="1917" y="1"/>
                    <a:pt x="1079" y="856"/>
                    <a:pt x="598" y="1676"/>
                  </a:cubicBezTo>
                  <a:cubicBezTo>
                    <a:pt x="379" y="2053"/>
                    <a:pt x="160" y="2428"/>
                    <a:pt x="29" y="2848"/>
                  </a:cubicBezTo>
                  <a:cubicBezTo>
                    <a:pt x="17" y="2895"/>
                    <a:pt x="1" y="2947"/>
                    <a:pt x="32" y="2990"/>
                  </a:cubicBezTo>
                  <a:cubicBezTo>
                    <a:pt x="51" y="3019"/>
                    <a:pt x="83" y="3032"/>
                    <a:pt x="116" y="3032"/>
                  </a:cubicBezTo>
                  <a:cubicBezTo>
                    <a:pt x="127" y="3032"/>
                    <a:pt x="139" y="3030"/>
                    <a:pt x="150" y="3027"/>
                  </a:cubicBezTo>
                  <a:cubicBezTo>
                    <a:pt x="288" y="2991"/>
                    <a:pt x="430" y="2979"/>
                    <a:pt x="573" y="2970"/>
                  </a:cubicBezTo>
                  <a:cubicBezTo>
                    <a:pt x="634" y="2965"/>
                    <a:pt x="695" y="2963"/>
                    <a:pt x="756" y="2963"/>
                  </a:cubicBezTo>
                  <a:cubicBezTo>
                    <a:pt x="1152" y="2963"/>
                    <a:pt x="1553" y="3059"/>
                    <a:pt x="1930" y="3177"/>
                  </a:cubicBezTo>
                  <a:cubicBezTo>
                    <a:pt x="1940" y="3183"/>
                    <a:pt x="1950" y="3186"/>
                    <a:pt x="1961" y="3189"/>
                  </a:cubicBezTo>
                  <a:cubicBezTo>
                    <a:pt x="1973" y="3197"/>
                    <a:pt x="1991" y="3204"/>
                    <a:pt x="2011" y="3206"/>
                  </a:cubicBezTo>
                  <a:cubicBezTo>
                    <a:pt x="2013" y="3206"/>
                    <a:pt x="2014" y="3206"/>
                    <a:pt x="2016" y="3206"/>
                  </a:cubicBezTo>
                  <a:cubicBezTo>
                    <a:pt x="2089" y="3206"/>
                    <a:pt x="2110" y="3133"/>
                    <a:pt x="2115" y="3072"/>
                  </a:cubicBezTo>
                  <a:cubicBezTo>
                    <a:pt x="2399" y="2110"/>
                    <a:pt x="2606" y="806"/>
                    <a:pt x="3555" y="278"/>
                  </a:cubicBezTo>
                  <a:cubicBezTo>
                    <a:pt x="3623" y="278"/>
                    <a:pt x="3668" y="197"/>
                    <a:pt x="3636" y="140"/>
                  </a:cubicBezTo>
                  <a:cubicBezTo>
                    <a:pt x="3621" y="105"/>
                    <a:pt x="3593" y="90"/>
                    <a:pt x="3557" y="90"/>
                  </a:cubicBezTo>
                  <a:cubicBezTo>
                    <a:pt x="3533" y="90"/>
                    <a:pt x="3505" y="97"/>
                    <a:pt x="3474" y="109"/>
                  </a:cubicBezTo>
                  <a:cubicBezTo>
                    <a:pt x="3460" y="80"/>
                    <a:pt x="3432" y="59"/>
                    <a:pt x="3397" y="59"/>
                  </a:cubicBezTo>
                  <a:cubicBezTo>
                    <a:pt x="3386" y="59"/>
                    <a:pt x="3375" y="60"/>
                    <a:pt x="3364" y="65"/>
                  </a:cubicBezTo>
                  <a:cubicBezTo>
                    <a:pt x="3206" y="21"/>
                    <a:pt x="3052" y="1"/>
                    <a:pt x="29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" name="Google Shape;1696;p40"/>
            <p:cNvSpPr/>
            <p:nvPr/>
          </p:nvSpPr>
          <p:spPr>
            <a:xfrm>
              <a:off x="2608315" y="449532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6" y="1"/>
                  </a:moveTo>
                  <a:cubicBezTo>
                    <a:pt x="47" y="1"/>
                    <a:pt x="4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7"/>
                    <a:pt x="150" y="1"/>
                    <a:pt x="98" y="1"/>
                  </a:cubicBezTo>
                  <a:cubicBezTo>
                    <a:pt x="98" y="1"/>
                    <a:pt x="9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" name="Google Shape;1697;p40"/>
            <p:cNvSpPr/>
            <p:nvPr/>
          </p:nvSpPr>
          <p:spPr>
            <a:xfrm>
              <a:off x="2605622" y="450968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1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" name="Google Shape;1698;p40"/>
            <p:cNvSpPr/>
            <p:nvPr/>
          </p:nvSpPr>
          <p:spPr>
            <a:xfrm>
              <a:off x="2619644" y="45073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2"/>
                  </a:cubicBezTo>
                  <a:cubicBezTo>
                    <a:pt x="0" y="141"/>
                    <a:pt x="42" y="188"/>
                    <a:pt x="92" y="188"/>
                  </a:cubicBezTo>
                  <a:cubicBezTo>
                    <a:pt x="142" y="188"/>
                    <a:pt x="187" y="150"/>
                    <a:pt x="189" y="97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" name="Google Shape;1699;p40"/>
            <p:cNvSpPr/>
            <p:nvPr/>
          </p:nvSpPr>
          <p:spPr>
            <a:xfrm>
              <a:off x="2842457" y="447631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0"/>
                  </a:cubicBezTo>
                  <a:cubicBezTo>
                    <a:pt x="0" y="140"/>
                    <a:pt x="40" y="186"/>
                    <a:pt x="92" y="186"/>
                  </a:cubicBezTo>
                  <a:cubicBezTo>
                    <a:pt x="142" y="186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" name="Google Shape;1700;p40"/>
            <p:cNvSpPr/>
            <p:nvPr/>
          </p:nvSpPr>
          <p:spPr>
            <a:xfrm>
              <a:off x="2560991" y="4260396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0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" name="Google Shape;1701;p40"/>
            <p:cNvSpPr/>
            <p:nvPr/>
          </p:nvSpPr>
          <p:spPr>
            <a:xfrm>
              <a:off x="2571080" y="426620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0"/>
                  </a:cubicBezTo>
                  <a:cubicBezTo>
                    <a:pt x="1" y="140"/>
                    <a:pt x="42" y="186"/>
                    <a:pt x="94" y="186"/>
                  </a:cubicBezTo>
                  <a:cubicBezTo>
                    <a:pt x="144" y="186"/>
                    <a:pt x="189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" name="Google Shape;1702;p40"/>
            <p:cNvSpPr/>
            <p:nvPr/>
          </p:nvSpPr>
          <p:spPr>
            <a:xfrm>
              <a:off x="2340657" y="4383074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0"/>
                  </a:moveTo>
                  <a:cubicBezTo>
                    <a:pt x="49" y="0"/>
                    <a:pt x="4" y="39"/>
                    <a:pt x="3" y="92"/>
                  </a:cubicBezTo>
                  <a:cubicBezTo>
                    <a:pt x="1" y="141"/>
                    <a:pt x="42" y="188"/>
                    <a:pt x="93" y="188"/>
                  </a:cubicBezTo>
                  <a:cubicBezTo>
                    <a:pt x="144" y="188"/>
                    <a:pt x="188" y="150"/>
                    <a:pt x="190" y="97"/>
                  </a:cubicBezTo>
                  <a:cubicBezTo>
                    <a:pt x="192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" name="Google Shape;1703;p40"/>
            <p:cNvSpPr/>
            <p:nvPr/>
          </p:nvSpPr>
          <p:spPr>
            <a:xfrm>
              <a:off x="2235535" y="461714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8" y="1"/>
                  </a:moveTo>
                  <a:cubicBezTo>
                    <a:pt x="48" y="1"/>
                    <a:pt x="3" y="38"/>
                    <a:pt x="2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7"/>
                  </a:cubicBezTo>
                  <a:cubicBezTo>
                    <a:pt x="191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" name="Google Shape;1704;p40"/>
            <p:cNvSpPr/>
            <p:nvPr/>
          </p:nvSpPr>
          <p:spPr>
            <a:xfrm>
              <a:off x="2233483" y="463184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1"/>
                  </a:moveTo>
                  <a:cubicBezTo>
                    <a:pt x="47" y="1"/>
                    <a:pt x="3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" name="Google Shape;1705;p40"/>
            <p:cNvSpPr/>
            <p:nvPr/>
          </p:nvSpPr>
          <p:spPr>
            <a:xfrm>
              <a:off x="2714164" y="471923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" name="Google Shape;1706;p40"/>
            <p:cNvSpPr/>
            <p:nvPr/>
          </p:nvSpPr>
          <p:spPr>
            <a:xfrm>
              <a:off x="2382467" y="502094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8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" name="Google Shape;1707;p40"/>
            <p:cNvSpPr/>
            <p:nvPr/>
          </p:nvSpPr>
          <p:spPr>
            <a:xfrm>
              <a:off x="2395933" y="5028938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1"/>
                  </a:moveTo>
                  <a:cubicBezTo>
                    <a:pt x="49" y="1"/>
                    <a:pt x="4" y="39"/>
                    <a:pt x="3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50"/>
                    <a:pt x="190" y="97"/>
                  </a:cubicBezTo>
                  <a:cubicBezTo>
                    <a:pt x="192" y="47"/>
                    <a:pt x="151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" name="Google Shape;1708;p40"/>
            <p:cNvSpPr/>
            <p:nvPr/>
          </p:nvSpPr>
          <p:spPr>
            <a:xfrm>
              <a:off x="2395505" y="5014281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1"/>
                  </a:moveTo>
                  <a:cubicBezTo>
                    <a:pt x="47" y="1"/>
                    <a:pt x="3" y="39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" name="Google Shape;1709;p40"/>
            <p:cNvSpPr/>
            <p:nvPr/>
          </p:nvSpPr>
          <p:spPr>
            <a:xfrm>
              <a:off x="2685179" y="5102006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3" y="187"/>
                    <a:pt x="187" y="149"/>
                    <a:pt x="190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0" name="Google Shape;1710;p40"/>
            <p:cNvSpPr/>
            <p:nvPr/>
          </p:nvSpPr>
          <p:spPr>
            <a:xfrm>
              <a:off x="2697107" y="510055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0"/>
                  </a:cubicBezTo>
                  <a:cubicBezTo>
                    <a:pt x="1" y="140"/>
                    <a:pt x="41" y="186"/>
                    <a:pt x="92" y="186"/>
                  </a:cubicBezTo>
                  <a:cubicBezTo>
                    <a:pt x="143" y="186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1" name="Google Shape;1711;p40"/>
            <p:cNvSpPr/>
            <p:nvPr/>
          </p:nvSpPr>
          <p:spPr>
            <a:xfrm>
              <a:off x="2990756" y="4811869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2" y="188"/>
                    <a:pt x="92" y="188"/>
                  </a:cubicBezTo>
                  <a:cubicBezTo>
                    <a:pt x="142" y="188"/>
                    <a:pt x="187" y="149"/>
                    <a:pt x="189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2" name="Google Shape;1712;p40"/>
            <p:cNvSpPr/>
            <p:nvPr/>
          </p:nvSpPr>
          <p:spPr>
            <a:xfrm>
              <a:off x="2984258" y="482622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1"/>
                  </a:moveTo>
                  <a:cubicBezTo>
                    <a:pt x="47" y="1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8" y="97"/>
                  </a:cubicBezTo>
                  <a:cubicBezTo>
                    <a:pt x="190" y="47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3" name="Google Shape;1713;p40"/>
            <p:cNvSpPr/>
            <p:nvPr/>
          </p:nvSpPr>
          <p:spPr>
            <a:xfrm>
              <a:off x="2715104" y="4907371"/>
              <a:ext cx="204944" cy="159810"/>
            </a:xfrm>
            <a:custGeom>
              <a:avLst/>
              <a:gdLst/>
              <a:ahLst/>
              <a:cxnLst/>
              <a:rect l="l" t="t" r="r" b="b"/>
              <a:pathLst>
                <a:path w="4794" h="3740" extrusionOk="0">
                  <a:moveTo>
                    <a:pt x="2679" y="0"/>
                  </a:moveTo>
                  <a:cubicBezTo>
                    <a:pt x="2274" y="0"/>
                    <a:pt x="1850" y="142"/>
                    <a:pt x="1481" y="409"/>
                  </a:cubicBezTo>
                  <a:cubicBezTo>
                    <a:pt x="1" y="1516"/>
                    <a:pt x="689" y="3686"/>
                    <a:pt x="2532" y="3739"/>
                  </a:cubicBezTo>
                  <a:cubicBezTo>
                    <a:pt x="2542" y="3739"/>
                    <a:pt x="2551" y="3739"/>
                    <a:pt x="2561" y="3739"/>
                  </a:cubicBezTo>
                  <a:cubicBezTo>
                    <a:pt x="3877" y="3739"/>
                    <a:pt x="4794" y="2021"/>
                    <a:pt x="4097" y="912"/>
                  </a:cubicBezTo>
                  <a:cubicBezTo>
                    <a:pt x="3797" y="287"/>
                    <a:pt x="3256" y="0"/>
                    <a:pt x="267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4" name="Google Shape;1714;p40"/>
            <p:cNvSpPr/>
            <p:nvPr/>
          </p:nvSpPr>
          <p:spPr>
            <a:xfrm>
              <a:off x="2184192" y="4717650"/>
              <a:ext cx="155524" cy="140325"/>
            </a:xfrm>
            <a:custGeom>
              <a:avLst/>
              <a:gdLst/>
              <a:ahLst/>
              <a:cxnLst/>
              <a:rect l="l" t="t" r="r" b="b"/>
              <a:pathLst>
                <a:path w="3638" h="3284" extrusionOk="0">
                  <a:moveTo>
                    <a:pt x="2142" y="1"/>
                  </a:moveTo>
                  <a:cubicBezTo>
                    <a:pt x="1597" y="1"/>
                    <a:pt x="1016" y="296"/>
                    <a:pt x="716" y="719"/>
                  </a:cubicBezTo>
                  <a:cubicBezTo>
                    <a:pt x="0" y="1685"/>
                    <a:pt x="699" y="3151"/>
                    <a:pt x="1876" y="3277"/>
                  </a:cubicBezTo>
                  <a:cubicBezTo>
                    <a:pt x="1927" y="3281"/>
                    <a:pt x="1977" y="3283"/>
                    <a:pt x="2026" y="3283"/>
                  </a:cubicBezTo>
                  <a:cubicBezTo>
                    <a:pt x="2756" y="3283"/>
                    <a:pt x="3267" y="2819"/>
                    <a:pt x="3503" y="2121"/>
                  </a:cubicBezTo>
                  <a:cubicBezTo>
                    <a:pt x="3638" y="1482"/>
                    <a:pt x="3494" y="702"/>
                    <a:pt x="2952" y="291"/>
                  </a:cubicBezTo>
                  <a:cubicBezTo>
                    <a:pt x="2727" y="89"/>
                    <a:pt x="2440" y="1"/>
                    <a:pt x="21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5" name="Google Shape;1715;p40"/>
            <p:cNvSpPr/>
            <p:nvPr/>
          </p:nvSpPr>
          <p:spPr>
            <a:xfrm>
              <a:off x="2600919" y="4158015"/>
              <a:ext cx="463496" cy="242664"/>
            </a:xfrm>
            <a:custGeom>
              <a:avLst/>
              <a:gdLst/>
              <a:ahLst/>
              <a:cxnLst/>
              <a:rect l="l" t="t" r="r" b="b"/>
              <a:pathLst>
                <a:path w="10842" h="5679" extrusionOk="0">
                  <a:moveTo>
                    <a:pt x="117" y="0"/>
                  </a:moveTo>
                  <a:cubicBezTo>
                    <a:pt x="27" y="0"/>
                    <a:pt x="1" y="125"/>
                    <a:pt x="74" y="185"/>
                  </a:cubicBezTo>
                  <a:cubicBezTo>
                    <a:pt x="115" y="318"/>
                    <a:pt x="190" y="462"/>
                    <a:pt x="244" y="601"/>
                  </a:cubicBezTo>
                  <a:cubicBezTo>
                    <a:pt x="497" y="1259"/>
                    <a:pt x="921" y="1825"/>
                    <a:pt x="1412" y="2324"/>
                  </a:cubicBezTo>
                  <a:cubicBezTo>
                    <a:pt x="2275" y="3169"/>
                    <a:pt x="3266" y="3875"/>
                    <a:pt x="4329" y="4446"/>
                  </a:cubicBezTo>
                  <a:cubicBezTo>
                    <a:pt x="5694" y="5169"/>
                    <a:pt x="7201" y="5566"/>
                    <a:pt x="8740" y="5669"/>
                  </a:cubicBezTo>
                  <a:cubicBezTo>
                    <a:pt x="8766" y="5675"/>
                    <a:pt x="8862" y="5679"/>
                    <a:pt x="8998" y="5679"/>
                  </a:cubicBezTo>
                  <a:cubicBezTo>
                    <a:pt x="9571" y="5679"/>
                    <a:pt x="10842" y="5610"/>
                    <a:pt x="10422" y="5359"/>
                  </a:cubicBezTo>
                  <a:cubicBezTo>
                    <a:pt x="10430" y="5302"/>
                    <a:pt x="10404" y="5233"/>
                    <a:pt x="10336" y="5202"/>
                  </a:cubicBezTo>
                  <a:cubicBezTo>
                    <a:pt x="10310" y="5175"/>
                    <a:pt x="10280" y="5139"/>
                    <a:pt x="10253" y="5107"/>
                  </a:cubicBezTo>
                  <a:cubicBezTo>
                    <a:pt x="10254" y="5005"/>
                    <a:pt x="10151" y="4935"/>
                    <a:pt x="10097" y="4856"/>
                  </a:cubicBezTo>
                  <a:cubicBezTo>
                    <a:pt x="9956" y="4709"/>
                    <a:pt x="9842" y="4511"/>
                    <a:pt x="9672" y="4403"/>
                  </a:cubicBezTo>
                  <a:cubicBezTo>
                    <a:pt x="9144" y="3781"/>
                    <a:pt x="8580" y="3206"/>
                    <a:pt x="7945" y="2696"/>
                  </a:cubicBezTo>
                  <a:cubicBezTo>
                    <a:pt x="7887" y="2652"/>
                    <a:pt x="7824" y="2549"/>
                    <a:pt x="7752" y="2533"/>
                  </a:cubicBezTo>
                  <a:cubicBezTo>
                    <a:pt x="7461" y="2250"/>
                    <a:pt x="7143" y="1994"/>
                    <a:pt x="6793" y="1787"/>
                  </a:cubicBezTo>
                  <a:cubicBezTo>
                    <a:pt x="6725" y="1755"/>
                    <a:pt x="6638" y="1650"/>
                    <a:pt x="6549" y="1650"/>
                  </a:cubicBezTo>
                  <a:cubicBezTo>
                    <a:pt x="6535" y="1650"/>
                    <a:pt x="6521" y="1653"/>
                    <a:pt x="6507" y="1658"/>
                  </a:cubicBezTo>
                  <a:cubicBezTo>
                    <a:pt x="5568" y="1144"/>
                    <a:pt x="4605" y="649"/>
                    <a:pt x="3568" y="362"/>
                  </a:cubicBezTo>
                  <a:cubicBezTo>
                    <a:pt x="3018" y="211"/>
                    <a:pt x="2454" y="185"/>
                    <a:pt x="1890" y="109"/>
                  </a:cubicBezTo>
                  <a:cubicBezTo>
                    <a:pt x="1716" y="56"/>
                    <a:pt x="1503" y="23"/>
                    <a:pt x="1293" y="23"/>
                  </a:cubicBezTo>
                  <a:cubicBezTo>
                    <a:pt x="1131" y="23"/>
                    <a:pt x="971" y="43"/>
                    <a:pt x="834" y="90"/>
                  </a:cubicBezTo>
                  <a:cubicBezTo>
                    <a:pt x="793" y="66"/>
                    <a:pt x="740" y="59"/>
                    <a:pt x="693" y="47"/>
                  </a:cubicBezTo>
                  <a:cubicBezTo>
                    <a:pt x="603" y="38"/>
                    <a:pt x="506" y="21"/>
                    <a:pt x="411" y="21"/>
                  </a:cubicBezTo>
                  <a:cubicBezTo>
                    <a:pt x="349" y="21"/>
                    <a:pt x="289" y="29"/>
                    <a:pt x="233" y="51"/>
                  </a:cubicBezTo>
                  <a:cubicBezTo>
                    <a:pt x="227" y="54"/>
                    <a:pt x="222" y="58"/>
                    <a:pt x="218" y="62"/>
                  </a:cubicBezTo>
                  <a:cubicBezTo>
                    <a:pt x="203" y="39"/>
                    <a:pt x="182" y="20"/>
                    <a:pt x="159" y="8"/>
                  </a:cubicBezTo>
                  <a:cubicBezTo>
                    <a:pt x="144" y="3"/>
                    <a:pt x="130" y="0"/>
                    <a:pt x="1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6" name="Google Shape;1716;p40"/>
            <p:cNvSpPr/>
            <p:nvPr/>
          </p:nvSpPr>
          <p:spPr>
            <a:xfrm>
              <a:off x="2312656" y="4417942"/>
              <a:ext cx="226447" cy="330431"/>
            </a:xfrm>
            <a:custGeom>
              <a:avLst/>
              <a:gdLst/>
              <a:ahLst/>
              <a:cxnLst/>
              <a:rect l="l" t="t" r="r" b="b"/>
              <a:pathLst>
                <a:path w="5297" h="7733" extrusionOk="0">
                  <a:moveTo>
                    <a:pt x="3387" y="180"/>
                  </a:moveTo>
                  <a:cubicBezTo>
                    <a:pt x="3978" y="180"/>
                    <a:pt x="4529" y="497"/>
                    <a:pt x="4865" y="1002"/>
                  </a:cubicBezTo>
                  <a:cubicBezTo>
                    <a:pt x="5116" y="1462"/>
                    <a:pt x="5053" y="2013"/>
                    <a:pt x="4916" y="2504"/>
                  </a:cubicBezTo>
                  <a:cubicBezTo>
                    <a:pt x="4818" y="3014"/>
                    <a:pt x="4674" y="3512"/>
                    <a:pt x="4521" y="4009"/>
                  </a:cubicBezTo>
                  <a:cubicBezTo>
                    <a:pt x="4155" y="3803"/>
                    <a:pt x="3789" y="3592"/>
                    <a:pt x="3395" y="3441"/>
                  </a:cubicBezTo>
                  <a:cubicBezTo>
                    <a:pt x="2632" y="3166"/>
                    <a:pt x="1832" y="2952"/>
                    <a:pt x="1018" y="2952"/>
                  </a:cubicBezTo>
                  <a:cubicBezTo>
                    <a:pt x="906" y="2952"/>
                    <a:pt x="794" y="2957"/>
                    <a:pt x="681" y="2965"/>
                  </a:cubicBezTo>
                  <a:cubicBezTo>
                    <a:pt x="995" y="2202"/>
                    <a:pt x="1327" y="1421"/>
                    <a:pt x="1968" y="881"/>
                  </a:cubicBezTo>
                  <a:cubicBezTo>
                    <a:pt x="2285" y="612"/>
                    <a:pt x="2590" y="281"/>
                    <a:pt x="3024" y="220"/>
                  </a:cubicBezTo>
                  <a:cubicBezTo>
                    <a:pt x="3146" y="193"/>
                    <a:pt x="3267" y="180"/>
                    <a:pt x="3387" y="180"/>
                  </a:cubicBezTo>
                  <a:close/>
                  <a:moveTo>
                    <a:pt x="2638" y="3387"/>
                  </a:moveTo>
                  <a:cubicBezTo>
                    <a:pt x="3279" y="3571"/>
                    <a:pt x="3894" y="3852"/>
                    <a:pt x="4463" y="4190"/>
                  </a:cubicBezTo>
                  <a:cubicBezTo>
                    <a:pt x="4387" y="4435"/>
                    <a:pt x="4308" y="4680"/>
                    <a:pt x="4231" y="4926"/>
                  </a:cubicBezTo>
                  <a:cubicBezTo>
                    <a:pt x="3816" y="5937"/>
                    <a:pt x="3407" y="7469"/>
                    <a:pt x="2102" y="7545"/>
                  </a:cubicBezTo>
                  <a:cubicBezTo>
                    <a:pt x="2081" y="7546"/>
                    <a:pt x="2060" y="7546"/>
                    <a:pt x="2039" y="7546"/>
                  </a:cubicBezTo>
                  <a:cubicBezTo>
                    <a:pt x="969" y="7546"/>
                    <a:pt x="466" y="6750"/>
                    <a:pt x="307" y="5795"/>
                  </a:cubicBezTo>
                  <a:lnTo>
                    <a:pt x="307" y="5795"/>
                  </a:lnTo>
                  <a:cubicBezTo>
                    <a:pt x="316" y="5797"/>
                    <a:pt x="326" y="5797"/>
                    <a:pt x="335" y="5798"/>
                  </a:cubicBezTo>
                  <a:cubicBezTo>
                    <a:pt x="343" y="5798"/>
                    <a:pt x="350" y="5798"/>
                    <a:pt x="358" y="5798"/>
                  </a:cubicBezTo>
                  <a:cubicBezTo>
                    <a:pt x="684" y="5798"/>
                    <a:pt x="998" y="5650"/>
                    <a:pt x="1277" y="5441"/>
                  </a:cubicBezTo>
                  <a:cubicBezTo>
                    <a:pt x="1231" y="5423"/>
                    <a:pt x="1186" y="5396"/>
                    <a:pt x="1153" y="5362"/>
                  </a:cubicBezTo>
                  <a:cubicBezTo>
                    <a:pt x="1124" y="5335"/>
                    <a:pt x="1098" y="5304"/>
                    <a:pt x="1073" y="5270"/>
                  </a:cubicBezTo>
                  <a:cubicBezTo>
                    <a:pt x="1052" y="5240"/>
                    <a:pt x="1036" y="5208"/>
                    <a:pt x="1022" y="5175"/>
                  </a:cubicBezTo>
                  <a:cubicBezTo>
                    <a:pt x="992" y="5111"/>
                    <a:pt x="983" y="5040"/>
                    <a:pt x="980" y="4971"/>
                  </a:cubicBezTo>
                  <a:cubicBezTo>
                    <a:pt x="978" y="4893"/>
                    <a:pt x="1003" y="4812"/>
                    <a:pt x="1035" y="4740"/>
                  </a:cubicBezTo>
                  <a:cubicBezTo>
                    <a:pt x="1067" y="4671"/>
                    <a:pt x="1118" y="4610"/>
                    <a:pt x="1169" y="4555"/>
                  </a:cubicBezTo>
                  <a:cubicBezTo>
                    <a:pt x="1203" y="4519"/>
                    <a:pt x="1242" y="4487"/>
                    <a:pt x="1282" y="4458"/>
                  </a:cubicBezTo>
                  <a:cubicBezTo>
                    <a:pt x="1314" y="4433"/>
                    <a:pt x="1351" y="4412"/>
                    <a:pt x="1387" y="4397"/>
                  </a:cubicBezTo>
                  <a:cubicBezTo>
                    <a:pt x="1418" y="4385"/>
                    <a:pt x="1449" y="4375"/>
                    <a:pt x="1482" y="4367"/>
                  </a:cubicBezTo>
                  <a:cubicBezTo>
                    <a:pt x="1524" y="4356"/>
                    <a:pt x="1566" y="4353"/>
                    <a:pt x="1609" y="4349"/>
                  </a:cubicBezTo>
                  <a:cubicBezTo>
                    <a:pt x="1618" y="4348"/>
                    <a:pt x="1628" y="4348"/>
                    <a:pt x="1637" y="4348"/>
                  </a:cubicBezTo>
                  <a:cubicBezTo>
                    <a:pt x="1665" y="4348"/>
                    <a:pt x="1693" y="4351"/>
                    <a:pt x="1720" y="4354"/>
                  </a:cubicBezTo>
                  <a:cubicBezTo>
                    <a:pt x="1756" y="4359"/>
                    <a:pt x="1790" y="4371"/>
                    <a:pt x="1822" y="4384"/>
                  </a:cubicBezTo>
                  <a:cubicBezTo>
                    <a:pt x="1885" y="4408"/>
                    <a:pt x="1940" y="4451"/>
                    <a:pt x="1990" y="4493"/>
                  </a:cubicBezTo>
                  <a:cubicBezTo>
                    <a:pt x="2027" y="4525"/>
                    <a:pt x="2059" y="4560"/>
                    <a:pt x="2088" y="4597"/>
                  </a:cubicBezTo>
                  <a:cubicBezTo>
                    <a:pt x="2371" y="4249"/>
                    <a:pt x="2497" y="3811"/>
                    <a:pt x="2638" y="3387"/>
                  </a:cubicBezTo>
                  <a:close/>
                  <a:moveTo>
                    <a:pt x="3446" y="0"/>
                  </a:moveTo>
                  <a:cubicBezTo>
                    <a:pt x="3296" y="0"/>
                    <a:pt x="3146" y="14"/>
                    <a:pt x="3000" y="35"/>
                  </a:cubicBezTo>
                  <a:cubicBezTo>
                    <a:pt x="2634" y="81"/>
                    <a:pt x="2333" y="306"/>
                    <a:pt x="2068" y="547"/>
                  </a:cubicBezTo>
                  <a:cubicBezTo>
                    <a:pt x="1566" y="929"/>
                    <a:pt x="1185" y="1428"/>
                    <a:pt x="911" y="1993"/>
                  </a:cubicBezTo>
                  <a:cubicBezTo>
                    <a:pt x="514" y="2805"/>
                    <a:pt x="143" y="3651"/>
                    <a:pt x="67" y="4563"/>
                  </a:cubicBezTo>
                  <a:cubicBezTo>
                    <a:pt x="0" y="5770"/>
                    <a:pt x="258" y="7496"/>
                    <a:pt x="1702" y="7711"/>
                  </a:cubicBezTo>
                  <a:cubicBezTo>
                    <a:pt x="1806" y="7726"/>
                    <a:pt x="1905" y="7733"/>
                    <a:pt x="2002" y="7733"/>
                  </a:cubicBezTo>
                  <a:cubicBezTo>
                    <a:pt x="3838" y="7733"/>
                    <a:pt x="4236" y="5218"/>
                    <a:pt x="4787" y="3834"/>
                  </a:cubicBezTo>
                  <a:cubicBezTo>
                    <a:pt x="4907" y="3483"/>
                    <a:pt x="4960" y="3106"/>
                    <a:pt x="5052" y="2744"/>
                  </a:cubicBezTo>
                  <a:cubicBezTo>
                    <a:pt x="5177" y="2271"/>
                    <a:pt x="5297" y="1750"/>
                    <a:pt x="5164" y="1262"/>
                  </a:cubicBezTo>
                  <a:cubicBezTo>
                    <a:pt x="5076" y="811"/>
                    <a:pt x="4700" y="497"/>
                    <a:pt x="4338" y="251"/>
                  </a:cubicBezTo>
                  <a:cubicBezTo>
                    <a:pt x="4076" y="62"/>
                    <a:pt x="3762" y="0"/>
                    <a:pt x="3446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7" name="Google Shape;1717;p40"/>
            <p:cNvSpPr/>
            <p:nvPr/>
          </p:nvSpPr>
          <p:spPr>
            <a:xfrm>
              <a:off x="2737163" y="4533227"/>
              <a:ext cx="262100" cy="345686"/>
            </a:xfrm>
            <a:custGeom>
              <a:avLst/>
              <a:gdLst/>
              <a:ahLst/>
              <a:cxnLst/>
              <a:rect l="l" t="t" r="r" b="b"/>
              <a:pathLst>
                <a:path w="6131" h="8090" extrusionOk="0">
                  <a:moveTo>
                    <a:pt x="4013" y="188"/>
                  </a:moveTo>
                  <a:cubicBezTo>
                    <a:pt x="4278" y="188"/>
                    <a:pt x="4542" y="240"/>
                    <a:pt x="4787" y="351"/>
                  </a:cubicBezTo>
                  <a:cubicBezTo>
                    <a:pt x="5261" y="650"/>
                    <a:pt x="5633" y="1153"/>
                    <a:pt x="5856" y="1666"/>
                  </a:cubicBezTo>
                  <a:cubicBezTo>
                    <a:pt x="5975" y="2458"/>
                    <a:pt x="5791" y="3225"/>
                    <a:pt x="5561" y="3979"/>
                  </a:cubicBezTo>
                  <a:cubicBezTo>
                    <a:pt x="5470" y="4240"/>
                    <a:pt x="5366" y="4499"/>
                    <a:pt x="5274" y="4762"/>
                  </a:cubicBezTo>
                  <a:cubicBezTo>
                    <a:pt x="4993" y="4541"/>
                    <a:pt x="4721" y="4299"/>
                    <a:pt x="4403" y="4124"/>
                  </a:cubicBezTo>
                  <a:cubicBezTo>
                    <a:pt x="3410" y="3524"/>
                    <a:pt x="2312" y="3067"/>
                    <a:pt x="1158" y="2933"/>
                  </a:cubicBezTo>
                  <a:cubicBezTo>
                    <a:pt x="1499" y="2096"/>
                    <a:pt x="1972" y="1316"/>
                    <a:pt x="2642" y="699"/>
                  </a:cubicBezTo>
                  <a:cubicBezTo>
                    <a:pt x="3016" y="372"/>
                    <a:pt x="3515" y="188"/>
                    <a:pt x="4013" y="188"/>
                  </a:cubicBezTo>
                  <a:close/>
                  <a:moveTo>
                    <a:pt x="3138" y="3673"/>
                  </a:moveTo>
                  <a:cubicBezTo>
                    <a:pt x="3882" y="3992"/>
                    <a:pt x="4579" y="4425"/>
                    <a:pt x="5202" y="4938"/>
                  </a:cubicBezTo>
                  <a:cubicBezTo>
                    <a:pt x="5202" y="4939"/>
                    <a:pt x="5203" y="4939"/>
                    <a:pt x="5204" y="4940"/>
                  </a:cubicBezTo>
                  <a:cubicBezTo>
                    <a:pt x="5145" y="5096"/>
                    <a:pt x="5091" y="5254"/>
                    <a:pt x="5020" y="5405"/>
                  </a:cubicBezTo>
                  <a:cubicBezTo>
                    <a:pt x="5005" y="5459"/>
                    <a:pt x="4956" y="5529"/>
                    <a:pt x="4937" y="5593"/>
                  </a:cubicBezTo>
                  <a:cubicBezTo>
                    <a:pt x="4424" y="6620"/>
                    <a:pt x="3790" y="7736"/>
                    <a:pt x="2593" y="7903"/>
                  </a:cubicBezTo>
                  <a:cubicBezTo>
                    <a:pt x="1196" y="7839"/>
                    <a:pt x="573" y="6840"/>
                    <a:pt x="522" y="5688"/>
                  </a:cubicBezTo>
                  <a:lnTo>
                    <a:pt x="522" y="5688"/>
                  </a:lnTo>
                  <a:cubicBezTo>
                    <a:pt x="602" y="5718"/>
                    <a:pt x="698" y="5724"/>
                    <a:pt x="774" y="5748"/>
                  </a:cubicBezTo>
                  <a:cubicBezTo>
                    <a:pt x="791" y="5749"/>
                    <a:pt x="807" y="5749"/>
                    <a:pt x="823" y="5749"/>
                  </a:cubicBezTo>
                  <a:cubicBezTo>
                    <a:pt x="1101" y="5749"/>
                    <a:pt x="1365" y="5684"/>
                    <a:pt x="1608" y="5570"/>
                  </a:cubicBezTo>
                  <a:cubicBezTo>
                    <a:pt x="1566" y="5539"/>
                    <a:pt x="1529" y="5498"/>
                    <a:pt x="1498" y="5457"/>
                  </a:cubicBezTo>
                  <a:cubicBezTo>
                    <a:pt x="1451" y="5392"/>
                    <a:pt x="1422" y="5307"/>
                    <a:pt x="1421" y="5226"/>
                  </a:cubicBezTo>
                  <a:cubicBezTo>
                    <a:pt x="1418" y="5152"/>
                    <a:pt x="1433" y="5076"/>
                    <a:pt x="1472" y="5011"/>
                  </a:cubicBezTo>
                  <a:cubicBezTo>
                    <a:pt x="1518" y="4929"/>
                    <a:pt x="1583" y="4861"/>
                    <a:pt x="1653" y="4800"/>
                  </a:cubicBezTo>
                  <a:cubicBezTo>
                    <a:pt x="1716" y="4744"/>
                    <a:pt x="1788" y="4693"/>
                    <a:pt x="1865" y="4661"/>
                  </a:cubicBezTo>
                  <a:cubicBezTo>
                    <a:pt x="1904" y="4645"/>
                    <a:pt x="1943" y="4632"/>
                    <a:pt x="1985" y="4624"/>
                  </a:cubicBezTo>
                  <a:cubicBezTo>
                    <a:pt x="2019" y="4618"/>
                    <a:pt x="2053" y="4616"/>
                    <a:pt x="2086" y="4616"/>
                  </a:cubicBezTo>
                  <a:cubicBezTo>
                    <a:pt x="2095" y="4616"/>
                    <a:pt x="2104" y="4616"/>
                    <a:pt x="2112" y="4616"/>
                  </a:cubicBezTo>
                  <a:cubicBezTo>
                    <a:pt x="2195" y="4618"/>
                    <a:pt x="2274" y="4645"/>
                    <a:pt x="2346" y="4684"/>
                  </a:cubicBezTo>
                  <a:cubicBezTo>
                    <a:pt x="2413" y="4719"/>
                    <a:pt x="2470" y="4772"/>
                    <a:pt x="2517" y="4831"/>
                  </a:cubicBezTo>
                  <a:cubicBezTo>
                    <a:pt x="2800" y="4483"/>
                    <a:pt x="3012" y="4072"/>
                    <a:pt x="3138" y="3673"/>
                  </a:cubicBezTo>
                  <a:close/>
                  <a:moveTo>
                    <a:pt x="4010" y="1"/>
                  </a:moveTo>
                  <a:cubicBezTo>
                    <a:pt x="3487" y="1"/>
                    <a:pt x="2960" y="184"/>
                    <a:pt x="2564" y="522"/>
                  </a:cubicBezTo>
                  <a:cubicBezTo>
                    <a:pt x="1503" y="1460"/>
                    <a:pt x="909" y="2812"/>
                    <a:pt x="558" y="4160"/>
                  </a:cubicBezTo>
                  <a:cubicBezTo>
                    <a:pt x="0" y="5852"/>
                    <a:pt x="417" y="7887"/>
                    <a:pt x="2473" y="8089"/>
                  </a:cubicBezTo>
                  <a:cubicBezTo>
                    <a:pt x="3791" y="8069"/>
                    <a:pt x="4541" y="6774"/>
                    <a:pt x="5082" y="5723"/>
                  </a:cubicBezTo>
                  <a:cubicBezTo>
                    <a:pt x="5084" y="5715"/>
                    <a:pt x="5088" y="5707"/>
                    <a:pt x="5090" y="5699"/>
                  </a:cubicBezTo>
                  <a:cubicBezTo>
                    <a:pt x="5091" y="5697"/>
                    <a:pt x="5091" y="5696"/>
                    <a:pt x="5091" y="5694"/>
                  </a:cubicBezTo>
                  <a:lnTo>
                    <a:pt x="5092" y="5692"/>
                  </a:lnTo>
                  <a:cubicBezTo>
                    <a:pt x="5093" y="5687"/>
                    <a:pt x="5095" y="5681"/>
                    <a:pt x="5097" y="5675"/>
                  </a:cubicBezTo>
                  <a:cubicBezTo>
                    <a:pt x="5099" y="5671"/>
                    <a:pt x="5101" y="5665"/>
                    <a:pt x="5104" y="5660"/>
                  </a:cubicBezTo>
                  <a:cubicBezTo>
                    <a:pt x="5109" y="5646"/>
                    <a:pt x="5117" y="5632"/>
                    <a:pt x="5124" y="5617"/>
                  </a:cubicBezTo>
                  <a:cubicBezTo>
                    <a:pt x="5139" y="5573"/>
                    <a:pt x="5161" y="5532"/>
                    <a:pt x="5180" y="5491"/>
                  </a:cubicBezTo>
                  <a:cubicBezTo>
                    <a:pt x="5181" y="5489"/>
                    <a:pt x="5183" y="5488"/>
                    <a:pt x="5183" y="5487"/>
                  </a:cubicBezTo>
                  <a:cubicBezTo>
                    <a:pt x="5184" y="5485"/>
                    <a:pt x="5184" y="5484"/>
                    <a:pt x="5184" y="5484"/>
                  </a:cubicBezTo>
                  <a:cubicBezTo>
                    <a:pt x="5186" y="5476"/>
                    <a:pt x="5189" y="5468"/>
                    <a:pt x="5192" y="5460"/>
                  </a:cubicBezTo>
                  <a:cubicBezTo>
                    <a:pt x="5194" y="5452"/>
                    <a:pt x="5199" y="5445"/>
                    <a:pt x="5201" y="5437"/>
                  </a:cubicBezTo>
                  <a:cubicBezTo>
                    <a:pt x="5217" y="5397"/>
                    <a:pt x="5235" y="5356"/>
                    <a:pt x="5253" y="5317"/>
                  </a:cubicBezTo>
                  <a:cubicBezTo>
                    <a:pt x="5255" y="5314"/>
                    <a:pt x="5256" y="5310"/>
                    <a:pt x="5257" y="5307"/>
                  </a:cubicBezTo>
                  <a:lnTo>
                    <a:pt x="5257" y="5306"/>
                  </a:lnTo>
                  <a:cubicBezTo>
                    <a:pt x="5259" y="5301"/>
                    <a:pt x="5261" y="5296"/>
                    <a:pt x="5264" y="5291"/>
                  </a:cubicBezTo>
                  <a:cubicBezTo>
                    <a:pt x="5265" y="5288"/>
                    <a:pt x="5268" y="5283"/>
                    <a:pt x="5271" y="5278"/>
                  </a:cubicBezTo>
                  <a:cubicBezTo>
                    <a:pt x="5284" y="5238"/>
                    <a:pt x="5300" y="5198"/>
                    <a:pt x="5315" y="5160"/>
                  </a:cubicBezTo>
                  <a:cubicBezTo>
                    <a:pt x="5322" y="5139"/>
                    <a:pt x="5329" y="5121"/>
                    <a:pt x="5336" y="5101"/>
                  </a:cubicBezTo>
                  <a:lnTo>
                    <a:pt x="5336" y="5100"/>
                  </a:lnTo>
                  <a:cubicBezTo>
                    <a:pt x="5356" y="5042"/>
                    <a:pt x="5376" y="4985"/>
                    <a:pt x="5399" y="4927"/>
                  </a:cubicBezTo>
                  <a:cubicBezTo>
                    <a:pt x="5411" y="4895"/>
                    <a:pt x="5422" y="4863"/>
                    <a:pt x="5432" y="4830"/>
                  </a:cubicBezTo>
                  <a:cubicBezTo>
                    <a:pt x="5432" y="4829"/>
                    <a:pt x="5432" y="4829"/>
                    <a:pt x="5433" y="4829"/>
                  </a:cubicBezTo>
                  <a:lnTo>
                    <a:pt x="5433" y="4831"/>
                  </a:lnTo>
                  <a:cubicBezTo>
                    <a:pt x="5449" y="4780"/>
                    <a:pt x="5467" y="4732"/>
                    <a:pt x="5486" y="4683"/>
                  </a:cubicBezTo>
                  <a:cubicBezTo>
                    <a:pt x="5494" y="4663"/>
                    <a:pt x="5500" y="4643"/>
                    <a:pt x="5508" y="4623"/>
                  </a:cubicBezTo>
                  <a:lnTo>
                    <a:pt x="5508" y="4622"/>
                  </a:lnTo>
                  <a:cubicBezTo>
                    <a:pt x="5512" y="4613"/>
                    <a:pt x="5515" y="4603"/>
                    <a:pt x="5519" y="4594"/>
                  </a:cubicBezTo>
                  <a:cubicBezTo>
                    <a:pt x="5521" y="4584"/>
                    <a:pt x="5524" y="4576"/>
                    <a:pt x="5527" y="4567"/>
                  </a:cubicBezTo>
                  <a:cubicBezTo>
                    <a:pt x="5535" y="4548"/>
                    <a:pt x="5542" y="4527"/>
                    <a:pt x="5550" y="4507"/>
                  </a:cubicBezTo>
                  <a:cubicBezTo>
                    <a:pt x="5564" y="4469"/>
                    <a:pt x="5579" y="4431"/>
                    <a:pt x="5594" y="4395"/>
                  </a:cubicBezTo>
                  <a:cubicBezTo>
                    <a:pt x="5609" y="4359"/>
                    <a:pt x="5623" y="4324"/>
                    <a:pt x="5638" y="4288"/>
                  </a:cubicBezTo>
                  <a:cubicBezTo>
                    <a:pt x="5640" y="4281"/>
                    <a:pt x="5642" y="4274"/>
                    <a:pt x="5646" y="4268"/>
                  </a:cubicBezTo>
                  <a:cubicBezTo>
                    <a:pt x="5648" y="4260"/>
                    <a:pt x="5650" y="4253"/>
                    <a:pt x="5654" y="4245"/>
                  </a:cubicBezTo>
                  <a:cubicBezTo>
                    <a:pt x="5661" y="4231"/>
                    <a:pt x="5667" y="4216"/>
                    <a:pt x="5675" y="4204"/>
                  </a:cubicBezTo>
                  <a:cubicBezTo>
                    <a:pt x="5683" y="4176"/>
                    <a:pt x="5691" y="4150"/>
                    <a:pt x="5701" y="4122"/>
                  </a:cubicBezTo>
                  <a:cubicBezTo>
                    <a:pt x="5714" y="4078"/>
                    <a:pt x="5731" y="4034"/>
                    <a:pt x="5745" y="3990"/>
                  </a:cubicBezTo>
                  <a:lnTo>
                    <a:pt x="5745" y="3989"/>
                  </a:lnTo>
                  <a:cubicBezTo>
                    <a:pt x="5755" y="3959"/>
                    <a:pt x="5763" y="3928"/>
                    <a:pt x="5773" y="3898"/>
                  </a:cubicBezTo>
                  <a:cubicBezTo>
                    <a:pt x="5776" y="3891"/>
                    <a:pt x="5777" y="3883"/>
                    <a:pt x="5779" y="3875"/>
                  </a:cubicBezTo>
                  <a:cubicBezTo>
                    <a:pt x="5789" y="3849"/>
                    <a:pt x="5797" y="3823"/>
                    <a:pt x="5807" y="3798"/>
                  </a:cubicBezTo>
                  <a:cubicBezTo>
                    <a:pt x="6009" y="3114"/>
                    <a:pt x="6131" y="2408"/>
                    <a:pt x="6054" y="1691"/>
                  </a:cubicBezTo>
                  <a:cubicBezTo>
                    <a:pt x="5854" y="1094"/>
                    <a:pt x="5383" y="477"/>
                    <a:pt x="4830" y="165"/>
                  </a:cubicBezTo>
                  <a:cubicBezTo>
                    <a:pt x="4572" y="54"/>
                    <a:pt x="4291" y="1"/>
                    <a:pt x="4010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" name="Google Shape;1718;p40"/>
            <p:cNvSpPr/>
            <p:nvPr/>
          </p:nvSpPr>
          <p:spPr>
            <a:xfrm>
              <a:off x="2536281" y="4695729"/>
              <a:ext cx="135688" cy="136437"/>
            </a:xfrm>
            <a:custGeom>
              <a:avLst/>
              <a:gdLst/>
              <a:ahLst/>
              <a:cxnLst/>
              <a:rect l="l" t="t" r="r" b="b"/>
              <a:pathLst>
                <a:path w="3174" h="3193" extrusionOk="0">
                  <a:moveTo>
                    <a:pt x="2402" y="415"/>
                  </a:moveTo>
                  <a:cubicBezTo>
                    <a:pt x="2403" y="416"/>
                    <a:pt x="2404" y="417"/>
                    <a:pt x="2404" y="417"/>
                  </a:cubicBezTo>
                  <a:lnTo>
                    <a:pt x="2404" y="417"/>
                  </a:lnTo>
                  <a:cubicBezTo>
                    <a:pt x="2404" y="417"/>
                    <a:pt x="2403" y="416"/>
                    <a:pt x="2402" y="415"/>
                  </a:cubicBezTo>
                  <a:close/>
                  <a:moveTo>
                    <a:pt x="1684" y="194"/>
                  </a:moveTo>
                  <a:cubicBezTo>
                    <a:pt x="1705" y="194"/>
                    <a:pt x="1725" y="194"/>
                    <a:pt x="1746" y="195"/>
                  </a:cubicBezTo>
                  <a:cubicBezTo>
                    <a:pt x="1774" y="196"/>
                    <a:pt x="1802" y="199"/>
                    <a:pt x="1832" y="205"/>
                  </a:cubicBezTo>
                  <a:lnTo>
                    <a:pt x="1835" y="205"/>
                  </a:lnTo>
                  <a:cubicBezTo>
                    <a:pt x="1861" y="206"/>
                    <a:pt x="1888" y="207"/>
                    <a:pt x="1915" y="212"/>
                  </a:cubicBezTo>
                  <a:cubicBezTo>
                    <a:pt x="1945" y="216"/>
                    <a:pt x="1976" y="224"/>
                    <a:pt x="2006" y="231"/>
                  </a:cubicBezTo>
                  <a:cubicBezTo>
                    <a:pt x="2030" y="237"/>
                    <a:pt x="2054" y="242"/>
                    <a:pt x="2079" y="247"/>
                  </a:cubicBezTo>
                  <a:cubicBezTo>
                    <a:pt x="2136" y="263"/>
                    <a:pt x="2189" y="292"/>
                    <a:pt x="2244" y="315"/>
                  </a:cubicBezTo>
                  <a:cubicBezTo>
                    <a:pt x="2269" y="325"/>
                    <a:pt x="2296" y="337"/>
                    <a:pt x="2320" y="353"/>
                  </a:cubicBezTo>
                  <a:cubicBezTo>
                    <a:pt x="2340" y="365"/>
                    <a:pt x="2359" y="381"/>
                    <a:pt x="2377" y="396"/>
                  </a:cubicBezTo>
                  <a:cubicBezTo>
                    <a:pt x="2378" y="396"/>
                    <a:pt x="2378" y="397"/>
                    <a:pt x="2379" y="397"/>
                  </a:cubicBezTo>
                  <a:cubicBezTo>
                    <a:pt x="2379" y="398"/>
                    <a:pt x="2380" y="398"/>
                    <a:pt x="2382" y="399"/>
                  </a:cubicBezTo>
                  <a:lnTo>
                    <a:pt x="2383" y="401"/>
                  </a:lnTo>
                  <a:cubicBezTo>
                    <a:pt x="2390" y="406"/>
                    <a:pt x="2398" y="412"/>
                    <a:pt x="2406" y="418"/>
                  </a:cubicBezTo>
                  <a:lnTo>
                    <a:pt x="2406" y="418"/>
                  </a:lnTo>
                  <a:cubicBezTo>
                    <a:pt x="2405" y="418"/>
                    <a:pt x="2405" y="418"/>
                    <a:pt x="2404" y="417"/>
                  </a:cubicBezTo>
                  <a:lnTo>
                    <a:pt x="2404" y="417"/>
                  </a:lnTo>
                  <a:cubicBezTo>
                    <a:pt x="2427" y="434"/>
                    <a:pt x="2449" y="450"/>
                    <a:pt x="2470" y="470"/>
                  </a:cubicBezTo>
                  <a:cubicBezTo>
                    <a:pt x="3007" y="923"/>
                    <a:pt x="3141" y="1700"/>
                    <a:pt x="2720" y="2282"/>
                  </a:cubicBezTo>
                  <a:cubicBezTo>
                    <a:pt x="2407" y="2604"/>
                    <a:pt x="2040" y="2994"/>
                    <a:pt x="1557" y="3005"/>
                  </a:cubicBezTo>
                  <a:cubicBezTo>
                    <a:pt x="1552" y="3005"/>
                    <a:pt x="1547" y="3006"/>
                    <a:pt x="1542" y="3006"/>
                  </a:cubicBezTo>
                  <a:cubicBezTo>
                    <a:pt x="848" y="3006"/>
                    <a:pt x="277" y="2388"/>
                    <a:pt x="203" y="1714"/>
                  </a:cubicBezTo>
                  <a:cubicBezTo>
                    <a:pt x="130" y="1258"/>
                    <a:pt x="399" y="829"/>
                    <a:pt x="702" y="509"/>
                  </a:cubicBezTo>
                  <a:cubicBezTo>
                    <a:pt x="936" y="294"/>
                    <a:pt x="1260" y="196"/>
                    <a:pt x="1579" y="196"/>
                  </a:cubicBezTo>
                  <a:lnTo>
                    <a:pt x="1621" y="196"/>
                  </a:lnTo>
                  <a:cubicBezTo>
                    <a:pt x="1643" y="195"/>
                    <a:pt x="1663" y="194"/>
                    <a:pt x="1684" y="194"/>
                  </a:cubicBezTo>
                  <a:close/>
                  <a:moveTo>
                    <a:pt x="1566" y="0"/>
                  </a:moveTo>
                  <a:cubicBezTo>
                    <a:pt x="729" y="0"/>
                    <a:pt x="0" y="762"/>
                    <a:pt x="5" y="1599"/>
                  </a:cubicBezTo>
                  <a:cubicBezTo>
                    <a:pt x="31" y="2389"/>
                    <a:pt x="663" y="3161"/>
                    <a:pt x="1480" y="3190"/>
                  </a:cubicBezTo>
                  <a:cubicBezTo>
                    <a:pt x="1507" y="3192"/>
                    <a:pt x="1534" y="3193"/>
                    <a:pt x="1561" y="3193"/>
                  </a:cubicBezTo>
                  <a:cubicBezTo>
                    <a:pt x="2006" y="3193"/>
                    <a:pt x="2375" y="2887"/>
                    <a:pt x="2682" y="2589"/>
                  </a:cubicBezTo>
                  <a:cubicBezTo>
                    <a:pt x="2978" y="2342"/>
                    <a:pt x="3111" y="1951"/>
                    <a:pt x="3174" y="1582"/>
                  </a:cubicBezTo>
                  <a:cubicBezTo>
                    <a:pt x="3174" y="797"/>
                    <a:pt x="2554" y="11"/>
                    <a:pt x="1733" y="11"/>
                  </a:cubicBezTo>
                  <a:cubicBezTo>
                    <a:pt x="1677" y="4"/>
                    <a:pt x="1621" y="0"/>
                    <a:pt x="15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" name="Google Shape;1719;p40"/>
            <p:cNvSpPr/>
            <p:nvPr/>
          </p:nvSpPr>
          <p:spPr>
            <a:xfrm>
              <a:off x="2637727" y="4712565"/>
              <a:ext cx="256" cy="171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4" y="2"/>
                  </a:ln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" name="Google Shape;1720;p40"/>
            <p:cNvSpPr/>
            <p:nvPr/>
          </p:nvSpPr>
          <p:spPr>
            <a:xfrm>
              <a:off x="2452021" y="4817894"/>
              <a:ext cx="259407" cy="113961"/>
            </a:xfrm>
            <a:custGeom>
              <a:avLst/>
              <a:gdLst/>
              <a:ahLst/>
              <a:cxnLst/>
              <a:rect l="l" t="t" r="r" b="b"/>
              <a:pathLst>
                <a:path w="6068" h="2667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40"/>
                    <a:pt x="20" y="79"/>
                    <a:pt x="32" y="118"/>
                  </a:cubicBezTo>
                  <a:cubicBezTo>
                    <a:pt x="515" y="1425"/>
                    <a:pt x="1683" y="2667"/>
                    <a:pt x="3153" y="2667"/>
                  </a:cubicBezTo>
                  <a:cubicBezTo>
                    <a:pt x="3187" y="2667"/>
                    <a:pt x="3223" y="2666"/>
                    <a:pt x="3257" y="2664"/>
                  </a:cubicBezTo>
                  <a:cubicBezTo>
                    <a:pt x="3286" y="2665"/>
                    <a:pt x="3314" y="2666"/>
                    <a:pt x="3342" y="2666"/>
                  </a:cubicBezTo>
                  <a:cubicBezTo>
                    <a:pt x="4269" y="2666"/>
                    <a:pt x="5132" y="2198"/>
                    <a:pt x="5743" y="1514"/>
                  </a:cubicBezTo>
                  <a:cubicBezTo>
                    <a:pt x="5878" y="1407"/>
                    <a:pt x="5973" y="1265"/>
                    <a:pt x="6068" y="1123"/>
                  </a:cubicBezTo>
                  <a:lnTo>
                    <a:pt x="6068" y="1123"/>
                  </a:lnTo>
                  <a:cubicBezTo>
                    <a:pt x="6060" y="1130"/>
                    <a:pt x="6053" y="1138"/>
                    <a:pt x="6046" y="1146"/>
                  </a:cubicBezTo>
                  <a:cubicBezTo>
                    <a:pt x="5955" y="1241"/>
                    <a:pt x="5856" y="1331"/>
                    <a:pt x="5757" y="1417"/>
                  </a:cubicBezTo>
                  <a:cubicBezTo>
                    <a:pt x="5726" y="1443"/>
                    <a:pt x="5695" y="1471"/>
                    <a:pt x="5664" y="1496"/>
                  </a:cubicBezTo>
                  <a:lnTo>
                    <a:pt x="5665" y="1495"/>
                  </a:lnTo>
                  <a:lnTo>
                    <a:pt x="5665" y="1495"/>
                  </a:lnTo>
                  <a:cubicBezTo>
                    <a:pt x="5663" y="1497"/>
                    <a:pt x="5661" y="1498"/>
                    <a:pt x="5658" y="1500"/>
                  </a:cubicBezTo>
                  <a:cubicBezTo>
                    <a:pt x="5657" y="1501"/>
                    <a:pt x="5656" y="1501"/>
                    <a:pt x="5655" y="1503"/>
                  </a:cubicBezTo>
                  <a:lnTo>
                    <a:pt x="5656" y="1503"/>
                  </a:lnTo>
                  <a:cubicBezTo>
                    <a:pt x="5637" y="1517"/>
                    <a:pt x="5617" y="1532"/>
                    <a:pt x="5599" y="1547"/>
                  </a:cubicBezTo>
                  <a:cubicBezTo>
                    <a:pt x="5598" y="1548"/>
                    <a:pt x="5598" y="1548"/>
                    <a:pt x="5597" y="1548"/>
                  </a:cubicBezTo>
                  <a:cubicBezTo>
                    <a:pt x="5595" y="1550"/>
                    <a:pt x="5594" y="1551"/>
                    <a:pt x="5592" y="1553"/>
                  </a:cubicBezTo>
                  <a:lnTo>
                    <a:pt x="5592" y="1553"/>
                  </a:lnTo>
                  <a:cubicBezTo>
                    <a:pt x="5591" y="1553"/>
                    <a:pt x="5590" y="1554"/>
                    <a:pt x="5590" y="1554"/>
                  </a:cubicBezTo>
                  <a:lnTo>
                    <a:pt x="5590" y="1554"/>
                  </a:lnTo>
                  <a:cubicBezTo>
                    <a:pt x="5591" y="1554"/>
                    <a:pt x="5591" y="1553"/>
                    <a:pt x="5592" y="1553"/>
                  </a:cubicBezTo>
                  <a:lnTo>
                    <a:pt x="5592" y="1553"/>
                  </a:lnTo>
                  <a:cubicBezTo>
                    <a:pt x="5591" y="1554"/>
                    <a:pt x="5591" y="1554"/>
                    <a:pt x="5590" y="1555"/>
                  </a:cubicBezTo>
                  <a:cubicBezTo>
                    <a:pt x="5590" y="1555"/>
                    <a:pt x="5590" y="1555"/>
                    <a:pt x="5590" y="1554"/>
                  </a:cubicBezTo>
                  <a:lnTo>
                    <a:pt x="5590" y="1554"/>
                  </a:lnTo>
                  <a:cubicBezTo>
                    <a:pt x="5564" y="1573"/>
                    <a:pt x="5539" y="1592"/>
                    <a:pt x="5512" y="1610"/>
                  </a:cubicBezTo>
                  <a:cubicBezTo>
                    <a:pt x="5517" y="1608"/>
                    <a:pt x="5520" y="1606"/>
                    <a:pt x="5523" y="1603"/>
                  </a:cubicBezTo>
                  <a:lnTo>
                    <a:pt x="5523" y="1603"/>
                  </a:lnTo>
                  <a:cubicBezTo>
                    <a:pt x="5472" y="1640"/>
                    <a:pt x="5421" y="1678"/>
                    <a:pt x="5369" y="1712"/>
                  </a:cubicBezTo>
                  <a:cubicBezTo>
                    <a:pt x="5326" y="1743"/>
                    <a:pt x="5280" y="1772"/>
                    <a:pt x="5238" y="1803"/>
                  </a:cubicBezTo>
                  <a:cubicBezTo>
                    <a:pt x="5238" y="1803"/>
                    <a:pt x="5238" y="1802"/>
                    <a:pt x="5238" y="1802"/>
                  </a:cubicBezTo>
                  <a:cubicBezTo>
                    <a:pt x="5188" y="1839"/>
                    <a:pt x="5142" y="1878"/>
                    <a:pt x="5091" y="1912"/>
                  </a:cubicBezTo>
                  <a:cubicBezTo>
                    <a:pt x="5039" y="1947"/>
                    <a:pt x="4986" y="1979"/>
                    <a:pt x="4932" y="2009"/>
                  </a:cubicBezTo>
                  <a:cubicBezTo>
                    <a:pt x="4922" y="2015"/>
                    <a:pt x="4911" y="2019"/>
                    <a:pt x="4900" y="2026"/>
                  </a:cubicBezTo>
                  <a:cubicBezTo>
                    <a:pt x="4900" y="2025"/>
                    <a:pt x="4900" y="2025"/>
                    <a:pt x="4900" y="2025"/>
                  </a:cubicBezTo>
                  <a:cubicBezTo>
                    <a:pt x="4899" y="2026"/>
                    <a:pt x="4898" y="2027"/>
                    <a:pt x="4897" y="2027"/>
                  </a:cubicBezTo>
                  <a:cubicBezTo>
                    <a:pt x="4896" y="2029"/>
                    <a:pt x="4895" y="2029"/>
                    <a:pt x="4895" y="2029"/>
                  </a:cubicBezTo>
                  <a:cubicBezTo>
                    <a:pt x="4893" y="2029"/>
                    <a:pt x="4891" y="2031"/>
                    <a:pt x="4890" y="2031"/>
                  </a:cubicBezTo>
                  <a:cubicBezTo>
                    <a:pt x="4843" y="2056"/>
                    <a:pt x="4796" y="2081"/>
                    <a:pt x="4749" y="2106"/>
                  </a:cubicBezTo>
                  <a:cubicBezTo>
                    <a:pt x="4693" y="2137"/>
                    <a:pt x="4638" y="2165"/>
                    <a:pt x="4579" y="2189"/>
                  </a:cubicBezTo>
                  <a:cubicBezTo>
                    <a:pt x="4550" y="2200"/>
                    <a:pt x="4522" y="2210"/>
                    <a:pt x="4493" y="2220"/>
                  </a:cubicBezTo>
                  <a:cubicBezTo>
                    <a:pt x="4102" y="2392"/>
                    <a:pt x="3676" y="2481"/>
                    <a:pt x="3250" y="2481"/>
                  </a:cubicBezTo>
                  <a:cubicBezTo>
                    <a:pt x="2850" y="2481"/>
                    <a:pt x="2449" y="2403"/>
                    <a:pt x="2077" y="2240"/>
                  </a:cubicBezTo>
                  <a:cubicBezTo>
                    <a:pt x="1622" y="2043"/>
                    <a:pt x="1251" y="1682"/>
                    <a:pt x="948" y="1296"/>
                  </a:cubicBezTo>
                  <a:cubicBezTo>
                    <a:pt x="884" y="1234"/>
                    <a:pt x="825" y="1168"/>
                    <a:pt x="769" y="1099"/>
                  </a:cubicBezTo>
                  <a:cubicBezTo>
                    <a:pt x="737" y="1069"/>
                    <a:pt x="705" y="1038"/>
                    <a:pt x="675" y="1005"/>
                  </a:cubicBezTo>
                  <a:cubicBezTo>
                    <a:pt x="599" y="921"/>
                    <a:pt x="523" y="835"/>
                    <a:pt x="454" y="743"/>
                  </a:cubicBezTo>
                  <a:cubicBezTo>
                    <a:pt x="420" y="696"/>
                    <a:pt x="387" y="648"/>
                    <a:pt x="357" y="598"/>
                  </a:cubicBezTo>
                  <a:cubicBezTo>
                    <a:pt x="331" y="557"/>
                    <a:pt x="306" y="513"/>
                    <a:pt x="279" y="471"/>
                  </a:cubicBezTo>
                  <a:cubicBezTo>
                    <a:pt x="278" y="470"/>
                    <a:pt x="278" y="468"/>
                    <a:pt x="277" y="467"/>
                  </a:cubicBezTo>
                  <a:cubicBezTo>
                    <a:pt x="255" y="435"/>
                    <a:pt x="234" y="403"/>
                    <a:pt x="213" y="368"/>
                  </a:cubicBezTo>
                  <a:cubicBezTo>
                    <a:pt x="190" y="331"/>
                    <a:pt x="170" y="291"/>
                    <a:pt x="148" y="252"/>
                  </a:cubicBezTo>
                  <a:cubicBezTo>
                    <a:pt x="109" y="183"/>
                    <a:pt x="65" y="118"/>
                    <a:pt x="27" y="48"/>
                  </a:cubicBezTo>
                  <a:cubicBezTo>
                    <a:pt x="18" y="32"/>
                    <a:pt x="10" y="1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" name="Google Shape;1721;p40"/>
            <p:cNvSpPr/>
            <p:nvPr/>
          </p:nvSpPr>
          <p:spPr>
            <a:xfrm>
              <a:off x="2446250" y="4289880"/>
              <a:ext cx="164288" cy="64223"/>
            </a:xfrm>
            <a:custGeom>
              <a:avLst/>
              <a:gdLst/>
              <a:ahLst/>
              <a:cxnLst/>
              <a:rect l="l" t="t" r="r" b="b"/>
              <a:pathLst>
                <a:path w="3843" h="1503" extrusionOk="0">
                  <a:moveTo>
                    <a:pt x="1203" y="211"/>
                  </a:moveTo>
                  <a:lnTo>
                    <a:pt x="1203" y="211"/>
                  </a:lnTo>
                  <a:cubicBezTo>
                    <a:pt x="1202" y="211"/>
                    <a:pt x="1202" y="211"/>
                    <a:pt x="1201" y="211"/>
                  </a:cubicBezTo>
                  <a:cubicBezTo>
                    <a:pt x="1202" y="211"/>
                    <a:pt x="1202" y="211"/>
                    <a:pt x="1203" y="211"/>
                  </a:cubicBezTo>
                  <a:close/>
                  <a:moveTo>
                    <a:pt x="350" y="298"/>
                  </a:moveTo>
                  <a:cubicBezTo>
                    <a:pt x="346" y="299"/>
                    <a:pt x="341" y="299"/>
                    <a:pt x="337" y="300"/>
                  </a:cubicBezTo>
                  <a:lnTo>
                    <a:pt x="337" y="300"/>
                  </a:lnTo>
                  <a:cubicBezTo>
                    <a:pt x="341" y="300"/>
                    <a:pt x="346" y="299"/>
                    <a:pt x="350" y="298"/>
                  </a:cubicBezTo>
                  <a:close/>
                  <a:moveTo>
                    <a:pt x="3482" y="1092"/>
                  </a:moveTo>
                  <a:cubicBezTo>
                    <a:pt x="3482" y="1093"/>
                    <a:pt x="3484" y="1093"/>
                    <a:pt x="3484" y="1093"/>
                  </a:cubicBezTo>
                  <a:cubicBezTo>
                    <a:pt x="3483" y="1092"/>
                    <a:pt x="3483" y="1092"/>
                    <a:pt x="3482" y="1092"/>
                  </a:cubicBezTo>
                  <a:close/>
                  <a:moveTo>
                    <a:pt x="1532" y="0"/>
                  </a:moveTo>
                  <a:cubicBezTo>
                    <a:pt x="1002" y="0"/>
                    <a:pt x="460" y="132"/>
                    <a:pt x="1" y="361"/>
                  </a:cubicBezTo>
                  <a:cubicBezTo>
                    <a:pt x="30" y="353"/>
                    <a:pt x="60" y="347"/>
                    <a:pt x="89" y="341"/>
                  </a:cubicBezTo>
                  <a:cubicBezTo>
                    <a:pt x="171" y="327"/>
                    <a:pt x="253" y="314"/>
                    <a:pt x="337" y="300"/>
                  </a:cubicBezTo>
                  <a:lnTo>
                    <a:pt x="337" y="300"/>
                  </a:lnTo>
                  <a:cubicBezTo>
                    <a:pt x="337" y="300"/>
                    <a:pt x="337" y="300"/>
                    <a:pt x="337" y="300"/>
                  </a:cubicBezTo>
                  <a:cubicBezTo>
                    <a:pt x="406" y="288"/>
                    <a:pt x="475" y="275"/>
                    <a:pt x="545" y="264"/>
                  </a:cubicBezTo>
                  <a:cubicBezTo>
                    <a:pt x="615" y="253"/>
                    <a:pt x="687" y="250"/>
                    <a:pt x="758" y="243"/>
                  </a:cubicBezTo>
                  <a:lnTo>
                    <a:pt x="745" y="243"/>
                  </a:lnTo>
                  <a:cubicBezTo>
                    <a:pt x="818" y="235"/>
                    <a:pt x="891" y="227"/>
                    <a:pt x="966" y="222"/>
                  </a:cubicBezTo>
                  <a:cubicBezTo>
                    <a:pt x="1043" y="217"/>
                    <a:pt x="1120" y="213"/>
                    <a:pt x="1197" y="211"/>
                  </a:cubicBezTo>
                  <a:cubicBezTo>
                    <a:pt x="1201" y="210"/>
                    <a:pt x="1203" y="210"/>
                    <a:pt x="1207" y="210"/>
                  </a:cubicBezTo>
                  <a:cubicBezTo>
                    <a:pt x="1206" y="210"/>
                    <a:pt x="1204" y="211"/>
                    <a:pt x="1203" y="211"/>
                  </a:cubicBezTo>
                  <a:lnTo>
                    <a:pt x="1203" y="211"/>
                  </a:lnTo>
                  <a:cubicBezTo>
                    <a:pt x="1214" y="210"/>
                    <a:pt x="1225" y="209"/>
                    <a:pt x="1235" y="209"/>
                  </a:cubicBezTo>
                  <a:cubicBezTo>
                    <a:pt x="1352" y="197"/>
                    <a:pt x="1466" y="191"/>
                    <a:pt x="1576" y="191"/>
                  </a:cubicBezTo>
                  <a:cubicBezTo>
                    <a:pt x="1982" y="191"/>
                    <a:pt x="2343" y="273"/>
                    <a:pt x="2661" y="448"/>
                  </a:cubicBezTo>
                  <a:cubicBezTo>
                    <a:pt x="2689" y="459"/>
                    <a:pt x="2714" y="472"/>
                    <a:pt x="2739" y="485"/>
                  </a:cubicBezTo>
                  <a:cubicBezTo>
                    <a:pt x="2786" y="511"/>
                    <a:pt x="2829" y="540"/>
                    <a:pt x="2874" y="568"/>
                  </a:cubicBezTo>
                  <a:cubicBezTo>
                    <a:pt x="2915" y="593"/>
                    <a:pt x="2956" y="619"/>
                    <a:pt x="2996" y="646"/>
                  </a:cubicBezTo>
                  <a:cubicBezTo>
                    <a:pt x="3044" y="678"/>
                    <a:pt x="3087" y="713"/>
                    <a:pt x="3130" y="750"/>
                  </a:cubicBezTo>
                  <a:cubicBezTo>
                    <a:pt x="3179" y="792"/>
                    <a:pt x="3229" y="834"/>
                    <a:pt x="3277" y="879"/>
                  </a:cubicBezTo>
                  <a:cubicBezTo>
                    <a:pt x="3330" y="928"/>
                    <a:pt x="3381" y="981"/>
                    <a:pt x="3430" y="1034"/>
                  </a:cubicBezTo>
                  <a:cubicBezTo>
                    <a:pt x="3431" y="1036"/>
                    <a:pt x="3432" y="1037"/>
                    <a:pt x="3434" y="1038"/>
                  </a:cubicBezTo>
                  <a:cubicBezTo>
                    <a:pt x="3439" y="1045"/>
                    <a:pt x="3445" y="1050"/>
                    <a:pt x="3450" y="1056"/>
                  </a:cubicBezTo>
                  <a:cubicBezTo>
                    <a:pt x="3449" y="1054"/>
                    <a:pt x="3447" y="1052"/>
                    <a:pt x="3446" y="1050"/>
                  </a:cubicBezTo>
                  <a:lnTo>
                    <a:pt x="3446" y="1050"/>
                  </a:lnTo>
                  <a:cubicBezTo>
                    <a:pt x="3459" y="1065"/>
                    <a:pt x="3471" y="1079"/>
                    <a:pt x="3484" y="1093"/>
                  </a:cubicBezTo>
                  <a:cubicBezTo>
                    <a:pt x="3484" y="1094"/>
                    <a:pt x="3485" y="1095"/>
                    <a:pt x="3487" y="1096"/>
                  </a:cubicBezTo>
                  <a:cubicBezTo>
                    <a:pt x="3488" y="1097"/>
                    <a:pt x="3489" y="1099"/>
                    <a:pt x="3491" y="1100"/>
                  </a:cubicBezTo>
                  <a:lnTo>
                    <a:pt x="3491" y="1100"/>
                  </a:lnTo>
                  <a:cubicBezTo>
                    <a:pt x="3522" y="1136"/>
                    <a:pt x="3552" y="1173"/>
                    <a:pt x="3580" y="1212"/>
                  </a:cubicBezTo>
                  <a:cubicBezTo>
                    <a:pt x="3601" y="1234"/>
                    <a:pt x="3624" y="1257"/>
                    <a:pt x="3646" y="1279"/>
                  </a:cubicBezTo>
                  <a:cubicBezTo>
                    <a:pt x="3716" y="1350"/>
                    <a:pt x="3781" y="1424"/>
                    <a:pt x="3843" y="1502"/>
                  </a:cubicBezTo>
                  <a:cubicBezTo>
                    <a:pt x="3743" y="1312"/>
                    <a:pt x="3633" y="1127"/>
                    <a:pt x="3501" y="959"/>
                  </a:cubicBezTo>
                  <a:cubicBezTo>
                    <a:pt x="3060" y="283"/>
                    <a:pt x="2308" y="0"/>
                    <a:pt x="1532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" name="Google Shape;1722;p40"/>
            <p:cNvSpPr/>
            <p:nvPr/>
          </p:nvSpPr>
          <p:spPr>
            <a:xfrm>
              <a:off x="2897946" y="4430461"/>
              <a:ext cx="130815" cy="72812"/>
            </a:xfrm>
            <a:custGeom>
              <a:avLst/>
              <a:gdLst/>
              <a:ahLst/>
              <a:cxnLst/>
              <a:rect l="l" t="t" r="r" b="b"/>
              <a:pathLst>
                <a:path w="3060" h="1704" extrusionOk="0">
                  <a:moveTo>
                    <a:pt x="666" y="1"/>
                  </a:moveTo>
                  <a:cubicBezTo>
                    <a:pt x="444" y="1"/>
                    <a:pt x="220" y="29"/>
                    <a:pt x="0" y="86"/>
                  </a:cubicBezTo>
                  <a:cubicBezTo>
                    <a:pt x="53" y="84"/>
                    <a:pt x="105" y="83"/>
                    <a:pt x="158" y="83"/>
                  </a:cubicBezTo>
                  <a:cubicBezTo>
                    <a:pt x="239" y="83"/>
                    <a:pt x="321" y="86"/>
                    <a:pt x="403" y="92"/>
                  </a:cubicBezTo>
                  <a:cubicBezTo>
                    <a:pt x="500" y="99"/>
                    <a:pt x="597" y="106"/>
                    <a:pt x="694" y="121"/>
                  </a:cubicBezTo>
                  <a:cubicBezTo>
                    <a:pt x="793" y="134"/>
                    <a:pt x="890" y="154"/>
                    <a:pt x="986" y="177"/>
                  </a:cubicBezTo>
                  <a:cubicBezTo>
                    <a:pt x="1074" y="199"/>
                    <a:pt x="1164" y="218"/>
                    <a:pt x="1249" y="252"/>
                  </a:cubicBezTo>
                  <a:cubicBezTo>
                    <a:pt x="1255" y="254"/>
                    <a:pt x="1261" y="257"/>
                    <a:pt x="1267" y="260"/>
                  </a:cubicBezTo>
                  <a:cubicBezTo>
                    <a:pt x="1574" y="334"/>
                    <a:pt x="1853" y="469"/>
                    <a:pt x="2095" y="656"/>
                  </a:cubicBezTo>
                  <a:cubicBezTo>
                    <a:pt x="2137" y="674"/>
                    <a:pt x="2171" y="711"/>
                    <a:pt x="2205" y="739"/>
                  </a:cubicBezTo>
                  <a:cubicBezTo>
                    <a:pt x="2254" y="781"/>
                    <a:pt x="2307" y="820"/>
                    <a:pt x="2355" y="864"/>
                  </a:cubicBezTo>
                  <a:cubicBezTo>
                    <a:pt x="2408" y="913"/>
                    <a:pt x="2461" y="966"/>
                    <a:pt x="2512" y="1018"/>
                  </a:cubicBezTo>
                  <a:cubicBezTo>
                    <a:pt x="2605" y="1115"/>
                    <a:pt x="2694" y="1217"/>
                    <a:pt x="2783" y="1319"/>
                  </a:cubicBezTo>
                  <a:cubicBezTo>
                    <a:pt x="2829" y="1371"/>
                    <a:pt x="2866" y="1426"/>
                    <a:pt x="2906" y="1481"/>
                  </a:cubicBezTo>
                  <a:lnTo>
                    <a:pt x="2906" y="1481"/>
                  </a:lnTo>
                  <a:cubicBezTo>
                    <a:pt x="2906" y="1481"/>
                    <a:pt x="2905" y="1481"/>
                    <a:pt x="2905" y="1480"/>
                  </a:cubicBezTo>
                  <a:lnTo>
                    <a:pt x="2905" y="1480"/>
                  </a:lnTo>
                  <a:cubicBezTo>
                    <a:pt x="2941" y="1530"/>
                    <a:pt x="2979" y="1581"/>
                    <a:pt x="3013" y="1632"/>
                  </a:cubicBezTo>
                  <a:cubicBezTo>
                    <a:pt x="3011" y="1629"/>
                    <a:pt x="3009" y="1625"/>
                    <a:pt x="3006" y="1622"/>
                  </a:cubicBezTo>
                  <a:lnTo>
                    <a:pt x="3006" y="1622"/>
                  </a:lnTo>
                  <a:cubicBezTo>
                    <a:pt x="3025" y="1648"/>
                    <a:pt x="3042" y="1676"/>
                    <a:pt x="3059" y="1703"/>
                  </a:cubicBezTo>
                  <a:cubicBezTo>
                    <a:pt x="2725" y="627"/>
                    <a:pt x="1718" y="1"/>
                    <a:pt x="666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" name="Google Shape;1723;p40"/>
            <p:cNvSpPr/>
            <p:nvPr/>
          </p:nvSpPr>
          <p:spPr>
            <a:xfrm>
              <a:off x="2795389" y="4191344"/>
              <a:ext cx="513" cy="21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7" y="3"/>
                    <a:pt x="10" y="4"/>
                  </a:cubicBezTo>
                  <a:lnTo>
                    <a:pt x="10" y="4"/>
                  </a:lnTo>
                  <a:cubicBezTo>
                    <a:pt x="9" y="4"/>
                    <a:pt x="9" y="4"/>
                    <a:pt x="8" y="4"/>
                  </a:cubicBezTo>
                  <a:cubicBezTo>
                    <a:pt x="6" y="3"/>
                    <a:pt x="3" y="1"/>
                    <a:pt x="0" y="0"/>
                  </a:cubicBezTo>
                  <a:close/>
                  <a:moveTo>
                    <a:pt x="10" y="4"/>
                  </a:moveTo>
                  <a:cubicBezTo>
                    <a:pt x="11" y="5"/>
                    <a:pt x="11" y="5"/>
                    <a:pt x="12" y="5"/>
                  </a:cubicBezTo>
                  <a:cubicBezTo>
                    <a:pt x="11" y="5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" name="Google Shape;1724;p40"/>
            <p:cNvSpPr/>
            <p:nvPr/>
          </p:nvSpPr>
          <p:spPr>
            <a:xfrm>
              <a:off x="1646611" y="3615301"/>
              <a:ext cx="1971716" cy="2035401"/>
            </a:xfrm>
            <a:custGeom>
              <a:avLst/>
              <a:gdLst/>
              <a:ahLst/>
              <a:cxnLst/>
              <a:rect l="l" t="t" r="r" b="b"/>
              <a:pathLst>
                <a:path w="46122" h="47634" extrusionOk="0">
                  <a:moveTo>
                    <a:pt x="23401" y="202"/>
                  </a:moveTo>
                  <a:cubicBezTo>
                    <a:pt x="25413" y="202"/>
                    <a:pt x="27102" y="1467"/>
                    <a:pt x="27540" y="3499"/>
                  </a:cubicBezTo>
                  <a:cubicBezTo>
                    <a:pt x="27741" y="4301"/>
                    <a:pt x="27658" y="5140"/>
                    <a:pt x="27571" y="5953"/>
                  </a:cubicBezTo>
                  <a:cubicBezTo>
                    <a:pt x="27531" y="6376"/>
                    <a:pt x="27477" y="6797"/>
                    <a:pt x="27370" y="7208"/>
                  </a:cubicBezTo>
                  <a:cubicBezTo>
                    <a:pt x="27208" y="7812"/>
                    <a:pt x="27091" y="8427"/>
                    <a:pt x="26931" y="9032"/>
                  </a:cubicBezTo>
                  <a:cubicBezTo>
                    <a:pt x="26750" y="9582"/>
                    <a:pt x="26546" y="10125"/>
                    <a:pt x="26391" y="10685"/>
                  </a:cubicBezTo>
                  <a:cubicBezTo>
                    <a:pt x="26128" y="11409"/>
                    <a:pt x="25904" y="12148"/>
                    <a:pt x="25747" y="12905"/>
                  </a:cubicBezTo>
                  <a:cubicBezTo>
                    <a:pt x="25745" y="12913"/>
                    <a:pt x="25742" y="12922"/>
                    <a:pt x="25740" y="12931"/>
                  </a:cubicBezTo>
                  <a:cubicBezTo>
                    <a:pt x="25292" y="12851"/>
                    <a:pt x="24835" y="12813"/>
                    <a:pt x="24384" y="12757"/>
                  </a:cubicBezTo>
                  <a:cubicBezTo>
                    <a:pt x="23862" y="12662"/>
                    <a:pt x="23333" y="12617"/>
                    <a:pt x="22804" y="12617"/>
                  </a:cubicBezTo>
                  <a:cubicBezTo>
                    <a:pt x="22126" y="12617"/>
                    <a:pt x="21446" y="12691"/>
                    <a:pt x="20780" y="12828"/>
                  </a:cubicBezTo>
                  <a:cubicBezTo>
                    <a:pt x="20757" y="12674"/>
                    <a:pt x="20719" y="12520"/>
                    <a:pt x="20692" y="12366"/>
                  </a:cubicBezTo>
                  <a:cubicBezTo>
                    <a:pt x="20587" y="11436"/>
                    <a:pt x="20497" y="10499"/>
                    <a:pt x="20429" y="9563"/>
                  </a:cubicBezTo>
                  <a:cubicBezTo>
                    <a:pt x="20438" y="9542"/>
                    <a:pt x="20440" y="9517"/>
                    <a:pt x="20429" y="9491"/>
                  </a:cubicBezTo>
                  <a:cubicBezTo>
                    <a:pt x="20426" y="9481"/>
                    <a:pt x="20424" y="9472"/>
                    <a:pt x="20422" y="9463"/>
                  </a:cubicBezTo>
                  <a:cubicBezTo>
                    <a:pt x="20368" y="8712"/>
                    <a:pt x="20327" y="7959"/>
                    <a:pt x="20311" y="7207"/>
                  </a:cubicBezTo>
                  <a:cubicBezTo>
                    <a:pt x="20217" y="5383"/>
                    <a:pt x="20252" y="3467"/>
                    <a:pt x="20980" y="1763"/>
                  </a:cubicBezTo>
                  <a:cubicBezTo>
                    <a:pt x="21102" y="1454"/>
                    <a:pt x="21361" y="1238"/>
                    <a:pt x="21619" y="1035"/>
                  </a:cubicBezTo>
                  <a:cubicBezTo>
                    <a:pt x="22065" y="694"/>
                    <a:pt x="22497" y="266"/>
                    <a:pt x="23087" y="212"/>
                  </a:cubicBezTo>
                  <a:cubicBezTo>
                    <a:pt x="23193" y="206"/>
                    <a:pt x="23297" y="202"/>
                    <a:pt x="23401" y="202"/>
                  </a:cubicBezTo>
                  <a:close/>
                  <a:moveTo>
                    <a:pt x="26781" y="13449"/>
                  </a:moveTo>
                  <a:cubicBezTo>
                    <a:pt x="26782" y="13450"/>
                    <a:pt x="26783" y="13450"/>
                    <a:pt x="26785" y="13450"/>
                  </a:cubicBezTo>
                  <a:lnTo>
                    <a:pt x="26785" y="13450"/>
                  </a:lnTo>
                  <a:cubicBezTo>
                    <a:pt x="26784" y="13450"/>
                    <a:pt x="26782" y="13450"/>
                    <a:pt x="26781" y="13449"/>
                  </a:cubicBezTo>
                  <a:close/>
                  <a:moveTo>
                    <a:pt x="29293" y="14756"/>
                  </a:moveTo>
                  <a:lnTo>
                    <a:pt x="29293" y="14756"/>
                  </a:lnTo>
                  <a:cubicBezTo>
                    <a:pt x="29294" y="14757"/>
                    <a:pt x="29294" y="14757"/>
                    <a:pt x="29295" y="14757"/>
                  </a:cubicBezTo>
                  <a:lnTo>
                    <a:pt x="29295" y="14757"/>
                  </a:lnTo>
                  <a:cubicBezTo>
                    <a:pt x="29294" y="14757"/>
                    <a:pt x="29294" y="14757"/>
                    <a:pt x="29293" y="14756"/>
                  </a:cubicBezTo>
                  <a:close/>
                  <a:moveTo>
                    <a:pt x="14870" y="2012"/>
                  </a:moveTo>
                  <a:cubicBezTo>
                    <a:pt x="16290" y="2012"/>
                    <a:pt x="17669" y="2919"/>
                    <a:pt x="18457" y="4102"/>
                  </a:cubicBezTo>
                  <a:cubicBezTo>
                    <a:pt x="18607" y="4321"/>
                    <a:pt x="18749" y="4575"/>
                    <a:pt x="18872" y="4816"/>
                  </a:cubicBezTo>
                  <a:cubicBezTo>
                    <a:pt x="19511" y="6034"/>
                    <a:pt x="19807" y="7317"/>
                    <a:pt x="20061" y="8660"/>
                  </a:cubicBezTo>
                  <a:cubicBezTo>
                    <a:pt x="20110" y="8928"/>
                    <a:pt x="20173" y="9218"/>
                    <a:pt x="20239" y="9488"/>
                  </a:cubicBezTo>
                  <a:cubicBezTo>
                    <a:pt x="20316" y="10620"/>
                    <a:pt x="20404" y="11752"/>
                    <a:pt x="20595" y="12871"/>
                  </a:cubicBezTo>
                  <a:cubicBezTo>
                    <a:pt x="20293" y="12938"/>
                    <a:pt x="19993" y="13015"/>
                    <a:pt x="19698" y="13106"/>
                  </a:cubicBezTo>
                  <a:cubicBezTo>
                    <a:pt x="18539" y="13484"/>
                    <a:pt x="17461" y="14064"/>
                    <a:pt x="16485" y="14786"/>
                  </a:cubicBezTo>
                  <a:cubicBezTo>
                    <a:pt x="16480" y="14781"/>
                    <a:pt x="16476" y="14777"/>
                    <a:pt x="16471" y="14772"/>
                  </a:cubicBezTo>
                  <a:cubicBezTo>
                    <a:pt x="16468" y="14757"/>
                    <a:pt x="16462" y="14743"/>
                    <a:pt x="16453" y="14728"/>
                  </a:cubicBezTo>
                  <a:cubicBezTo>
                    <a:pt x="16252" y="14560"/>
                    <a:pt x="16112" y="14337"/>
                    <a:pt x="15949" y="14135"/>
                  </a:cubicBezTo>
                  <a:cubicBezTo>
                    <a:pt x="15794" y="13966"/>
                    <a:pt x="15642" y="13796"/>
                    <a:pt x="15490" y="13624"/>
                  </a:cubicBezTo>
                  <a:cubicBezTo>
                    <a:pt x="14871" y="12850"/>
                    <a:pt x="14402" y="11972"/>
                    <a:pt x="13885" y="11123"/>
                  </a:cubicBezTo>
                  <a:cubicBezTo>
                    <a:pt x="13012" y="9649"/>
                    <a:pt x="12137" y="8146"/>
                    <a:pt x="11642" y="6495"/>
                  </a:cubicBezTo>
                  <a:cubicBezTo>
                    <a:pt x="11486" y="5876"/>
                    <a:pt x="11300" y="5225"/>
                    <a:pt x="11351" y="4580"/>
                  </a:cubicBezTo>
                  <a:cubicBezTo>
                    <a:pt x="11595" y="3286"/>
                    <a:pt x="12461" y="2647"/>
                    <a:pt x="13656" y="2249"/>
                  </a:cubicBezTo>
                  <a:cubicBezTo>
                    <a:pt x="14055" y="2086"/>
                    <a:pt x="14464" y="2012"/>
                    <a:pt x="14870" y="2012"/>
                  </a:cubicBezTo>
                  <a:close/>
                  <a:moveTo>
                    <a:pt x="32445" y="3217"/>
                  </a:moveTo>
                  <a:cubicBezTo>
                    <a:pt x="32585" y="3217"/>
                    <a:pt x="32724" y="3226"/>
                    <a:pt x="32862" y="3245"/>
                  </a:cubicBezTo>
                  <a:cubicBezTo>
                    <a:pt x="33548" y="3429"/>
                    <a:pt x="34269" y="3649"/>
                    <a:pt x="34847" y="4078"/>
                  </a:cubicBezTo>
                  <a:cubicBezTo>
                    <a:pt x="35150" y="4362"/>
                    <a:pt x="35395" y="4721"/>
                    <a:pt x="35595" y="5085"/>
                  </a:cubicBezTo>
                  <a:cubicBezTo>
                    <a:pt x="35995" y="5902"/>
                    <a:pt x="36256" y="6848"/>
                    <a:pt x="36101" y="7760"/>
                  </a:cubicBezTo>
                  <a:cubicBezTo>
                    <a:pt x="35827" y="8946"/>
                    <a:pt x="35373" y="10089"/>
                    <a:pt x="34638" y="11069"/>
                  </a:cubicBezTo>
                  <a:cubicBezTo>
                    <a:pt x="34640" y="11065"/>
                    <a:pt x="34641" y="11062"/>
                    <a:pt x="34643" y="11058"/>
                  </a:cubicBezTo>
                  <a:lnTo>
                    <a:pt x="34643" y="11058"/>
                  </a:lnTo>
                  <a:cubicBezTo>
                    <a:pt x="34160" y="11718"/>
                    <a:pt x="33758" y="12434"/>
                    <a:pt x="33244" y="13072"/>
                  </a:cubicBezTo>
                  <a:cubicBezTo>
                    <a:pt x="32846" y="13569"/>
                    <a:pt x="32337" y="13967"/>
                    <a:pt x="31942" y="14468"/>
                  </a:cubicBezTo>
                  <a:cubicBezTo>
                    <a:pt x="31724" y="14740"/>
                    <a:pt x="31498" y="15006"/>
                    <a:pt x="31271" y="15272"/>
                  </a:cubicBezTo>
                  <a:cubicBezTo>
                    <a:pt x="31123" y="15419"/>
                    <a:pt x="30978" y="15569"/>
                    <a:pt x="30839" y="15727"/>
                  </a:cubicBezTo>
                  <a:cubicBezTo>
                    <a:pt x="30122" y="15068"/>
                    <a:pt x="29327" y="14499"/>
                    <a:pt x="28464" y="14070"/>
                  </a:cubicBezTo>
                  <a:cubicBezTo>
                    <a:pt x="27925" y="13721"/>
                    <a:pt x="27323" y="13463"/>
                    <a:pt x="26729" y="13210"/>
                  </a:cubicBezTo>
                  <a:cubicBezTo>
                    <a:pt x="26480" y="13104"/>
                    <a:pt x="26224" y="13031"/>
                    <a:pt x="25962" y="12975"/>
                  </a:cubicBezTo>
                  <a:cubicBezTo>
                    <a:pt x="26003" y="12943"/>
                    <a:pt x="26026" y="12887"/>
                    <a:pt x="25994" y="12840"/>
                  </a:cubicBezTo>
                  <a:cubicBezTo>
                    <a:pt x="26167" y="12147"/>
                    <a:pt x="26357" y="11458"/>
                    <a:pt x="26561" y="10776"/>
                  </a:cubicBezTo>
                  <a:cubicBezTo>
                    <a:pt x="26936" y="9771"/>
                    <a:pt x="27350" y="8778"/>
                    <a:pt x="27833" y="7822"/>
                  </a:cubicBezTo>
                  <a:cubicBezTo>
                    <a:pt x="28324" y="6562"/>
                    <a:pt x="28992" y="5365"/>
                    <a:pt x="29844" y="4312"/>
                  </a:cubicBezTo>
                  <a:cubicBezTo>
                    <a:pt x="30519" y="3646"/>
                    <a:pt x="31488" y="3217"/>
                    <a:pt x="32445" y="3217"/>
                  </a:cubicBezTo>
                  <a:close/>
                  <a:moveTo>
                    <a:pt x="8040" y="8587"/>
                  </a:moveTo>
                  <a:cubicBezTo>
                    <a:pt x="9958" y="8587"/>
                    <a:pt x="11805" y="9716"/>
                    <a:pt x="13122" y="11053"/>
                  </a:cubicBezTo>
                  <a:cubicBezTo>
                    <a:pt x="13524" y="11500"/>
                    <a:pt x="13865" y="11982"/>
                    <a:pt x="14238" y="12456"/>
                  </a:cubicBezTo>
                  <a:cubicBezTo>
                    <a:pt x="14666" y="12996"/>
                    <a:pt x="15134" y="13497"/>
                    <a:pt x="15586" y="14015"/>
                  </a:cubicBezTo>
                  <a:cubicBezTo>
                    <a:pt x="15826" y="14315"/>
                    <a:pt x="16053" y="14636"/>
                    <a:pt x="16332" y="14899"/>
                  </a:cubicBezTo>
                  <a:cubicBezTo>
                    <a:pt x="15280" y="15701"/>
                    <a:pt x="14347" y="16668"/>
                    <a:pt x="13562" y="17726"/>
                  </a:cubicBezTo>
                  <a:cubicBezTo>
                    <a:pt x="13219" y="18188"/>
                    <a:pt x="12928" y="18681"/>
                    <a:pt x="12674" y="19193"/>
                  </a:cubicBezTo>
                  <a:cubicBezTo>
                    <a:pt x="12494" y="19119"/>
                    <a:pt x="12316" y="19047"/>
                    <a:pt x="12136" y="18975"/>
                  </a:cubicBezTo>
                  <a:cubicBezTo>
                    <a:pt x="11610" y="18715"/>
                    <a:pt x="11108" y="18410"/>
                    <a:pt x="10589" y="18138"/>
                  </a:cubicBezTo>
                  <a:cubicBezTo>
                    <a:pt x="9955" y="17769"/>
                    <a:pt x="9386" y="17304"/>
                    <a:pt x="8764" y="16919"/>
                  </a:cubicBezTo>
                  <a:cubicBezTo>
                    <a:pt x="7931" y="16443"/>
                    <a:pt x="7206" y="15803"/>
                    <a:pt x="6452" y="15215"/>
                  </a:cubicBezTo>
                  <a:cubicBezTo>
                    <a:pt x="6015" y="14821"/>
                    <a:pt x="5564" y="14459"/>
                    <a:pt x="5181" y="14007"/>
                  </a:cubicBezTo>
                  <a:cubicBezTo>
                    <a:pt x="4854" y="13605"/>
                    <a:pt x="4689" y="13106"/>
                    <a:pt x="4524" y="12616"/>
                  </a:cubicBezTo>
                  <a:cubicBezTo>
                    <a:pt x="4060" y="10827"/>
                    <a:pt x="5382" y="9007"/>
                    <a:pt x="7154" y="8670"/>
                  </a:cubicBezTo>
                  <a:cubicBezTo>
                    <a:pt x="7450" y="8613"/>
                    <a:pt x="7746" y="8587"/>
                    <a:pt x="8040" y="8587"/>
                  </a:cubicBezTo>
                  <a:close/>
                  <a:moveTo>
                    <a:pt x="39411" y="9883"/>
                  </a:moveTo>
                  <a:cubicBezTo>
                    <a:pt x="39816" y="9883"/>
                    <a:pt x="40219" y="9979"/>
                    <a:pt x="40612" y="10211"/>
                  </a:cubicBezTo>
                  <a:cubicBezTo>
                    <a:pt x="42203" y="11194"/>
                    <a:pt x="42867" y="13201"/>
                    <a:pt x="42180" y="14941"/>
                  </a:cubicBezTo>
                  <a:cubicBezTo>
                    <a:pt x="41865" y="15854"/>
                    <a:pt x="41222" y="16597"/>
                    <a:pt x="40564" y="17286"/>
                  </a:cubicBezTo>
                  <a:cubicBezTo>
                    <a:pt x="40112" y="17757"/>
                    <a:pt x="39655" y="18228"/>
                    <a:pt x="39112" y="18595"/>
                  </a:cubicBezTo>
                  <a:cubicBezTo>
                    <a:pt x="38690" y="18894"/>
                    <a:pt x="38191" y="19123"/>
                    <a:pt x="37724" y="19359"/>
                  </a:cubicBezTo>
                  <a:cubicBezTo>
                    <a:pt x="37240" y="19646"/>
                    <a:pt x="36740" y="19894"/>
                    <a:pt x="36214" y="20081"/>
                  </a:cubicBezTo>
                  <a:cubicBezTo>
                    <a:pt x="35541" y="20256"/>
                    <a:pt x="34875" y="20467"/>
                    <a:pt x="34228" y="20723"/>
                  </a:cubicBezTo>
                  <a:cubicBezTo>
                    <a:pt x="34225" y="20724"/>
                    <a:pt x="34219" y="20726"/>
                    <a:pt x="34214" y="20727"/>
                  </a:cubicBezTo>
                  <a:cubicBezTo>
                    <a:pt x="33851" y="19694"/>
                    <a:pt x="33341" y="18712"/>
                    <a:pt x="32697" y="17826"/>
                  </a:cubicBezTo>
                  <a:cubicBezTo>
                    <a:pt x="32197" y="17139"/>
                    <a:pt x="31630" y="16479"/>
                    <a:pt x="31005" y="15884"/>
                  </a:cubicBezTo>
                  <a:cubicBezTo>
                    <a:pt x="31017" y="15873"/>
                    <a:pt x="31029" y="15860"/>
                    <a:pt x="31034" y="15844"/>
                  </a:cubicBezTo>
                  <a:cubicBezTo>
                    <a:pt x="31125" y="15735"/>
                    <a:pt x="31216" y="15626"/>
                    <a:pt x="31308" y="15519"/>
                  </a:cubicBezTo>
                  <a:cubicBezTo>
                    <a:pt x="32663" y="14126"/>
                    <a:pt x="34012" y="12693"/>
                    <a:pt x="35637" y="11616"/>
                  </a:cubicBezTo>
                  <a:cubicBezTo>
                    <a:pt x="36717" y="10935"/>
                    <a:pt x="38072" y="9883"/>
                    <a:pt x="39411" y="9883"/>
                  </a:cubicBezTo>
                  <a:close/>
                  <a:moveTo>
                    <a:pt x="5948" y="17542"/>
                  </a:moveTo>
                  <a:cubicBezTo>
                    <a:pt x="6706" y="17542"/>
                    <a:pt x="7466" y="17639"/>
                    <a:pt x="8180" y="17797"/>
                  </a:cubicBezTo>
                  <a:cubicBezTo>
                    <a:pt x="9546" y="18086"/>
                    <a:pt x="10819" y="18645"/>
                    <a:pt x="12109" y="19168"/>
                  </a:cubicBezTo>
                  <a:cubicBezTo>
                    <a:pt x="12264" y="19242"/>
                    <a:pt x="12421" y="19313"/>
                    <a:pt x="12580" y="19379"/>
                  </a:cubicBezTo>
                  <a:cubicBezTo>
                    <a:pt x="12136" y="20322"/>
                    <a:pt x="11829" y="21330"/>
                    <a:pt x="11624" y="22355"/>
                  </a:cubicBezTo>
                  <a:cubicBezTo>
                    <a:pt x="11318" y="23823"/>
                    <a:pt x="11154" y="25347"/>
                    <a:pt x="11327" y="26835"/>
                  </a:cubicBezTo>
                  <a:cubicBezTo>
                    <a:pt x="11318" y="26837"/>
                    <a:pt x="11308" y="26838"/>
                    <a:pt x="11298" y="26844"/>
                  </a:cubicBezTo>
                  <a:cubicBezTo>
                    <a:pt x="11259" y="26844"/>
                    <a:pt x="11219" y="26846"/>
                    <a:pt x="11179" y="26846"/>
                  </a:cubicBezTo>
                  <a:cubicBezTo>
                    <a:pt x="10803" y="26814"/>
                    <a:pt x="10423" y="26792"/>
                    <a:pt x="10046" y="26774"/>
                  </a:cubicBezTo>
                  <a:cubicBezTo>
                    <a:pt x="8300" y="26532"/>
                    <a:pt x="6557" y="26229"/>
                    <a:pt x="4851" y="25761"/>
                  </a:cubicBezTo>
                  <a:cubicBezTo>
                    <a:pt x="3274" y="25322"/>
                    <a:pt x="1536" y="24740"/>
                    <a:pt x="678" y="23237"/>
                  </a:cubicBezTo>
                  <a:cubicBezTo>
                    <a:pt x="441" y="22818"/>
                    <a:pt x="416" y="22300"/>
                    <a:pt x="440" y="21823"/>
                  </a:cubicBezTo>
                  <a:cubicBezTo>
                    <a:pt x="475" y="21474"/>
                    <a:pt x="640" y="21185"/>
                    <a:pt x="766" y="20858"/>
                  </a:cubicBezTo>
                  <a:cubicBezTo>
                    <a:pt x="973" y="20268"/>
                    <a:pt x="1240" y="19689"/>
                    <a:pt x="1638" y="19201"/>
                  </a:cubicBezTo>
                  <a:cubicBezTo>
                    <a:pt x="2743" y="17979"/>
                    <a:pt x="4339" y="17542"/>
                    <a:pt x="5948" y="17542"/>
                  </a:cubicBezTo>
                  <a:close/>
                  <a:moveTo>
                    <a:pt x="42130" y="19536"/>
                  </a:moveTo>
                  <a:cubicBezTo>
                    <a:pt x="42807" y="19536"/>
                    <a:pt x="43484" y="19581"/>
                    <a:pt x="44112" y="19846"/>
                  </a:cubicBezTo>
                  <a:cubicBezTo>
                    <a:pt x="44548" y="20040"/>
                    <a:pt x="44925" y="20348"/>
                    <a:pt x="45209" y="20734"/>
                  </a:cubicBezTo>
                  <a:cubicBezTo>
                    <a:pt x="45488" y="21026"/>
                    <a:pt x="45734" y="21355"/>
                    <a:pt x="45809" y="21762"/>
                  </a:cubicBezTo>
                  <a:cubicBezTo>
                    <a:pt x="45895" y="22133"/>
                    <a:pt x="45906" y="22520"/>
                    <a:pt x="45900" y="22901"/>
                  </a:cubicBezTo>
                  <a:cubicBezTo>
                    <a:pt x="45896" y="23440"/>
                    <a:pt x="45888" y="23992"/>
                    <a:pt x="45649" y="24488"/>
                  </a:cubicBezTo>
                  <a:cubicBezTo>
                    <a:pt x="45147" y="25736"/>
                    <a:pt x="43995" y="26550"/>
                    <a:pt x="42801" y="27077"/>
                  </a:cubicBezTo>
                  <a:cubicBezTo>
                    <a:pt x="41706" y="27452"/>
                    <a:pt x="40553" y="27628"/>
                    <a:pt x="39394" y="27682"/>
                  </a:cubicBezTo>
                  <a:cubicBezTo>
                    <a:pt x="39261" y="27690"/>
                    <a:pt x="39129" y="27693"/>
                    <a:pt x="38996" y="27693"/>
                  </a:cubicBezTo>
                  <a:cubicBezTo>
                    <a:pt x="37791" y="27693"/>
                    <a:pt x="36609" y="27405"/>
                    <a:pt x="35417" y="27228"/>
                  </a:cubicBezTo>
                  <a:cubicBezTo>
                    <a:pt x="35337" y="27213"/>
                    <a:pt x="35257" y="27197"/>
                    <a:pt x="35177" y="27182"/>
                  </a:cubicBezTo>
                  <a:cubicBezTo>
                    <a:pt x="35175" y="27183"/>
                    <a:pt x="35172" y="27183"/>
                    <a:pt x="35170" y="27183"/>
                  </a:cubicBezTo>
                  <a:cubicBezTo>
                    <a:pt x="35059" y="27183"/>
                    <a:pt x="34754" y="27069"/>
                    <a:pt x="34553" y="27061"/>
                  </a:cubicBezTo>
                  <a:cubicBezTo>
                    <a:pt x="34575" y="26919"/>
                    <a:pt x="34599" y="26779"/>
                    <a:pt x="34627" y="26638"/>
                  </a:cubicBezTo>
                  <a:cubicBezTo>
                    <a:pt x="35038" y="24742"/>
                    <a:pt x="34894" y="22754"/>
                    <a:pt x="34283" y="20918"/>
                  </a:cubicBezTo>
                  <a:cubicBezTo>
                    <a:pt x="34626" y="20826"/>
                    <a:pt x="34961" y="20705"/>
                    <a:pt x="35293" y="20579"/>
                  </a:cubicBezTo>
                  <a:cubicBezTo>
                    <a:pt x="35606" y="20458"/>
                    <a:pt x="35930" y="20366"/>
                    <a:pt x="36249" y="20262"/>
                  </a:cubicBezTo>
                  <a:cubicBezTo>
                    <a:pt x="36465" y="20205"/>
                    <a:pt x="36681" y="20150"/>
                    <a:pt x="36898" y="20099"/>
                  </a:cubicBezTo>
                  <a:cubicBezTo>
                    <a:pt x="38338" y="19801"/>
                    <a:pt x="39783" y="19581"/>
                    <a:pt x="41258" y="19547"/>
                  </a:cubicBezTo>
                  <a:cubicBezTo>
                    <a:pt x="41546" y="19544"/>
                    <a:pt x="41838" y="19536"/>
                    <a:pt x="42130" y="19536"/>
                  </a:cubicBezTo>
                  <a:close/>
                  <a:moveTo>
                    <a:pt x="11100" y="27030"/>
                  </a:moveTo>
                  <a:cubicBezTo>
                    <a:pt x="11148" y="27034"/>
                    <a:pt x="11196" y="27038"/>
                    <a:pt x="11246" y="27042"/>
                  </a:cubicBezTo>
                  <a:cubicBezTo>
                    <a:pt x="11281" y="27046"/>
                    <a:pt x="11318" y="27049"/>
                    <a:pt x="11354" y="27049"/>
                  </a:cubicBezTo>
                  <a:cubicBezTo>
                    <a:pt x="11433" y="27616"/>
                    <a:pt x="11561" y="28177"/>
                    <a:pt x="11751" y="28727"/>
                  </a:cubicBezTo>
                  <a:cubicBezTo>
                    <a:pt x="12043" y="29634"/>
                    <a:pt x="12506" y="30469"/>
                    <a:pt x="13028" y="31260"/>
                  </a:cubicBezTo>
                  <a:cubicBezTo>
                    <a:pt x="13343" y="31746"/>
                    <a:pt x="13656" y="32238"/>
                    <a:pt x="14006" y="32700"/>
                  </a:cubicBezTo>
                  <a:cubicBezTo>
                    <a:pt x="12801" y="33026"/>
                    <a:pt x="11675" y="33569"/>
                    <a:pt x="10470" y="33900"/>
                  </a:cubicBezTo>
                  <a:cubicBezTo>
                    <a:pt x="8896" y="34343"/>
                    <a:pt x="7278" y="34577"/>
                    <a:pt x="5651" y="34697"/>
                  </a:cubicBezTo>
                  <a:cubicBezTo>
                    <a:pt x="5529" y="34709"/>
                    <a:pt x="5407" y="34714"/>
                    <a:pt x="5285" y="34714"/>
                  </a:cubicBezTo>
                  <a:cubicBezTo>
                    <a:pt x="3952" y="34714"/>
                    <a:pt x="2633" y="34031"/>
                    <a:pt x="2369" y="32614"/>
                  </a:cubicBezTo>
                  <a:cubicBezTo>
                    <a:pt x="2164" y="31616"/>
                    <a:pt x="2227" y="30707"/>
                    <a:pt x="2886" y="29882"/>
                  </a:cubicBezTo>
                  <a:cubicBezTo>
                    <a:pt x="4102" y="28253"/>
                    <a:pt x="6136" y="27681"/>
                    <a:pt x="8039" y="27299"/>
                  </a:cubicBezTo>
                  <a:cubicBezTo>
                    <a:pt x="8691" y="27200"/>
                    <a:pt x="9350" y="27236"/>
                    <a:pt x="9996" y="27091"/>
                  </a:cubicBezTo>
                  <a:cubicBezTo>
                    <a:pt x="10362" y="27060"/>
                    <a:pt x="10734" y="27052"/>
                    <a:pt x="11100" y="27030"/>
                  </a:cubicBezTo>
                  <a:close/>
                  <a:moveTo>
                    <a:pt x="34580" y="27316"/>
                  </a:moveTo>
                  <a:cubicBezTo>
                    <a:pt x="34672" y="27316"/>
                    <a:pt x="34765" y="27342"/>
                    <a:pt x="34866" y="27350"/>
                  </a:cubicBezTo>
                  <a:cubicBezTo>
                    <a:pt x="35048" y="27369"/>
                    <a:pt x="35229" y="27392"/>
                    <a:pt x="35409" y="27418"/>
                  </a:cubicBezTo>
                  <a:cubicBezTo>
                    <a:pt x="35615" y="27464"/>
                    <a:pt x="35822" y="27509"/>
                    <a:pt x="36029" y="27543"/>
                  </a:cubicBezTo>
                  <a:cubicBezTo>
                    <a:pt x="37059" y="27824"/>
                    <a:pt x="38115" y="28066"/>
                    <a:pt x="39137" y="28381"/>
                  </a:cubicBezTo>
                  <a:cubicBezTo>
                    <a:pt x="40122" y="28782"/>
                    <a:pt x="41090" y="29227"/>
                    <a:pt x="41998" y="29782"/>
                  </a:cubicBezTo>
                  <a:cubicBezTo>
                    <a:pt x="42779" y="30266"/>
                    <a:pt x="43605" y="30791"/>
                    <a:pt x="44032" y="31637"/>
                  </a:cubicBezTo>
                  <a:cubicBezTo>
                    <a:pt x="44254" y="32110"/>
                    <a:pt x="44366" y="32652"/>
                    <a:pt x="44344" y="33177"/>
                  </a:cubicBezTo>
                  <a:cubicBezTo>
                    <a:pt x="44253" y="33763"/>
                    <a:pt x="44057" y="34360"/>
                    <a:pt x="43762" y="34879"/>
                  </a:cubicBezTo>
                  <a:cubicBezTo>
                    <a:pt x="43054" y="36113"/>
                    <a:pt x="41702" y="36837"/>
                    <a:pt x="40310" y="36996"/>
                  </a:cubicBezTo>
                  <a:cubicBezTo>
                    <a:pt x="40160" y="37009"/>
                    <a:pt x="40011" y="37015"/>
                    <a:pt x="39862" y="37015"/>
                  </a:cubicBezTo>
                  <a:cubicBezTo>
                    <a:pt x="38405" y="37015"/>
                    <a:pt x="37001" y="36408"/>
                    <a:pt x="35853" y="35525"/>
                  </a:cubicBezTo>
                  <a:cubicBezTo>
                    <a:pt x="35830" y="35510"/>
                    <a:pt x="35807" y="35492"/>
                    <a:pt x="35784" y="35478"/>
                  </a:cubicBezTo>
                  <a:cubicBezTo>
                    <a:pt x="35338" y="35095"/>
                    <a:pt x="34877" y="34735"/>
                    <a:pt x="34415" y="34391"/>
                  </a:cubicBezTo>
                  <a:cubicBezTo>
                    <a:pt x="33644" y="33779"/>
                    <a:pt x="32883" y="33146"/>
                    <a:pt x="31992" y="32728"/>
                  </a:cubicBezTo>
                  <a:cubicBezTo>
                    <a:pt x="32389" y="32205"/>
                    <a:pt x="32753" y="31651"/>
                    <a:pt x="33090" y="31083"/>
                  </a:cubicBezTo>
                  <a:cubicBezTo>
                    <a:pt x="33559" y="30289"/>
                    <a:pt x="33999" y="29466"/>
                    <a:pt x="34275" y="28584"/>
                  </a:cubicBezTo>
                  <a:cubicBezTo>
                    <a:pt x="34399" y="28169"/>
                    <a:pt x="34455" y="27743"/>
                    <a:pt x="34515" y="27316"/>
                  </a:cubicBezTo>
                  <a:cubicBezTo>
                    <a:pt x="34522" y="27317"/>
                    <a:pt x="34529" y="27318"/>
                    <a:pt x="34537" y="27318"/>
                  </a:cubicBezTo>
                  <a:cubicBezTo>
                    <a:pt x="34540" y="27318"/>
                    <a:pt x="34543" y="27318"/>
                    <a:pt x="34546" y="27317"/>
                  </a:cubicBezTo>
                  <a:cubicBezTo>
                    <a:pt x="34557" y="27316"/>
                    <a:pt x="34569" y="27316"/>
                    <a:pt x="34580" y="27316"/>
                  </a:cubicBezTo>
                  <a:close/>
                  <a:moveTo>
                    <a:pt x="22800" y="12803"/>
                  </a:moveTo>
                  <a:cubicBezTo>
                    <a:pt x="22857" y="12803"/>
                    <a:pt x="22914" y="12803"/>
                    <a:pt x="22971" y="12804"/>
                  </a:cubicBezTo>
                  <a:cubicBezTo>
                    <a:pt x="24027" y="12859"/>
                    <a:pt x="25069" y="13008"/>
                    <a:pt x="26112" y="13197"/>
                  </a:cubicBezTo>
                  <a:cubicBezTo>
                    <a:pt x="26362" y="13281"/>
                    <a:pt x="26614" y="13373"/>
                    <a:pt x="26863" y="13472"/>
                  </a:cubicBezTo>
                  <a:cubicBezTo>
                    <a:pt x="26837" y="13465"/>
                    <a:pt x="26812" y="13457"/>
                    <a:pt x="26785" y="13450"/>
                  </a:cubicBezTo>
                  <a:lnTo>
                    <a:pt x="26785" y="13450"/>
                  </a:lnTo>
                  <a:cubicBezTo>
                    <a:pt x="26793" y="13452"/>
                    <a:pt x="26800" y="13455"/>
                    <a:pt x="26809" y="13457"/>
                  </a:cubicBezTo>
                  <a:cubicBezTo>
                    <a:pt x="26816" y="13458"/>
                    <a:pt x="26824" y="13461"/>
                    <a:pt x="26832" y="13464"/>
                  </a:cubicBezTo>
                  <a:lnTo>
                    <a:pt x="26833" y="13464"/>
                  </a:lnTo>
                  <a:cubicBezTo>
                    <a:pt x="26834" y="13465"/>
                    <a:pt x="26834" y="13465"/>
                    <a:pt x="26836" y="13465"/>
                  </a:cubicBezTo>
                  <a:cubicBezTo>
                    <a:pt x="26850" y="13473"/>
                    <a:pt x="26865" y="13479"/>
                    <a:pt x="26880" y="13485"/>
                  </a:cubicBezTo>
                  <a:cubicBezTo>
                    <a:pt x="26945" y="13509"/>
                    <a:pt x="27012" y="13533"/>
                    <a:pt x="27076" y="13560"/>
                  </a:cubicBezTo>
                  <a:cubicBezTo>
                    <a:pt x="27109" y="13575"/>
                    <a:pt x="27141" y="13592"/>
                    <a:pt x="27174" y="13606"/>
                  </a:cubicBezTo>
                  <a:cubicBezTo>
                    <a:pt x="27208" y="13622"/>
                    <a:pt x="27241" y="13636"/>
                    <a:pt x="27275" y="13649"/>
                  </a:cubicBezTo>
                  <a:lnTo>
                    <a:pt x="27275" y="13649"/>
                  </a:lnTo>
                  <a:cubicBezTo>
                    <a:pt x="27274" y="13649"/>
                    <a:pt x="27273" y="13649"/>
                    <a:pt x="27272" y="13648"/>
                  </a:cubicBezTo>
                  <a:lnTo>
                    <a:pt x="27272" y="13648"/>
                  </a:lnTo>
                  <a:cubicBezTo>
                    <a:pt x="27276" y="13650"/>
                    <a:pt x="27279" y="13651"/>
                    <a:pt x="27283" y="13652"/>
                  </a:cubicBezTo>
                  <a:lnTo>
                    <a:pt x="27283" y="13652"/>
                  </a:lnTo>
                  <a:cubicBezTo>
                    <a:pt x="27280" y="13651"/>
                    <a:pt x="27277" y="13650"/>
                    <a:pt x="27275" y="13649"/>
                  </a:cubicBezTo>
                  <a:lnTo>
                    <a:pt x="27275" y="13649"/>
                  </a:lnTo>
                  <a:cubicBezTo>
                    <a:pt x="27278" y="13651"/>
                    <a:pt x="27281" y="13652"/>
                    <a:pt x="27283" y="13653"/>
                  </a:cubicBezTo>
                  <a:lnTo>
                    <a:pt x="27283" y="13653"/>
                  </a:lnTo>
                  <a:cubicBezTo>
                    <a:pt x="27283" y="13653"/>
                    <a:pt x="27283" y="13653"/>
                    <a:pt x="27283" y="13652"/>
                  </a:cubicBezTo>
                  <a:lnTo>
                    <a:pt x="27283" y="13652"/>
                  </a:lnTo>
                  <a:cubicBezTo>
                    <a:pt x="27283" y="13653"/>
                    <a:pt x="27284" y="13653"/>
                    <a:pt x="27284" y="13653"/>
                  </a:cubicBezTo>
                  <a:cubicBezTo>
                    <a:pt x="27284" y="13653"/>
                    <a:pt x="27284" y="13653"/>
                    <a:pt x="27283" y="13653"/>
                  </a:cubicBezTo>
                  <a:lnTo>
                    <a:pt x="27283" y="13653"/>
                  </a:lnTo>
                  <a:cubicBezTo>
                    <a:pt x="27360" y="13683"/>
                    <a:pt x="27434" y="13717"/>
                    <a:pt x="27509" y="13751"/>
                  </a:cubicBezTo>
                  <a:cubicBezTo>
                    <a:pt x="27511" y="13752"/>
                    <a:pt x="27513" y="13753"/>
                    <a:pt x="27515" y="13753"/>
                  </a:cubicBezTo>
                  <a:cubicBezTo>
                    <a:pt x="27518" y="13756"/>
                    <a:pt x="27522" y="13757"/>
                    <a:pt x="27526" y="13759"/>
                  </a:cubicBezTo>
                  <a:lnTo>
                    <a:pt x="27525" y="13759"/>
                  </a:lnTo>
                  <a:cubicBezTo>
                    <a:pt x="27627" y="13805"/>
                    <a:pt x="27726" y="13852"/>
                    <a:pt x="27826" y="13903"/>
                  </a:cubicBezTo>
                  <a:cubicBezTo>
                    <a:pt x="27920" y="13951"/>
                    <a:pt x="28010" y="14003"/>
                    <a:pt x="28104" y="14054"/>
                  </a:cubicBezTo>
                  <a:lnTo>
                    <a:pt x="28104" y="14053"/>
                  </a:lnTo>
                  <a:cubicBezTo>
                    <a:pt x="28148" y="14077"/>
                    <a:pt x="28193" y="14101"/>
                    <a:pt x="28238" y="14126"/>
                  </a:cubicBezTo>
                  <a:cubicBezTo>
                    <a:pt x="28289" y="14155"/>
                    <a:pt x="28339" y="14186"/>
                    <a:pt x="28387" y="14219"/>
                  </a:cubicBezTo>
                  <a:cubicBezTo>
                    <a:pt x="28450" y="14251"/>
                    <a:pt x="28513" y="14286"/>
                    <a:pt x="28574" y="14324"/>
                  </a:cubicBezTo>
                  <a:cubicBezTo>
                    <a:pt x="28605" y="14337"/>
                    <a:pt x="28635" y="14354"/>
                    <a:pt x="28665" y="14370"/>
                  </a:cubicBezTo>
                  <a:lnTo>
                    <a:pt x="28665" y="14370"/>
                  </a:lnTo>
                  <a:cubicBezTo>
                    <a:pt x="28665" y="14370"/>
                    <a:pt x="28665" y="14370"/>
                    <a:pt x="28665" y="14370"/>
                  </a:cubicBezTo>
                  <a:lnTo>
                    <a:pt x="28665" y="14370"/>
                  </a:lnTo>
                  <a:cubicBezTo>
                    <a:pt x="28716" y="14396"/>
                    <a:pt x="28766" y="14423"/>
                    <a:pt x="28815" y="14451"/>
                  </a:cubicBezTo>
                  <a:cubicBezTo>
                    <a:pt x="28943" y="14524"/>
                    <a:pt x="29065" y="14604"/>
                    <a:pt x="29187" y="14686"/>
                  </a:cubicBezTo>
                  <a:cubicBezTo>
                    <a:pt x="29223" y="14711"/>
                    <a:pt x="29259" y="14735"/>
                    <a:pt x="29295" y="14757"/>
                  </a:cubicBezTo>
                  <a:cubicBezTo>
                    <a:pt x="29295" y="14757"/>
                    <a:pt x="29295" y="14757"/>
                    <a:pt x="29295" y="14757"/>
                  </a:cubicBezTo>
                  <a:lnTo>
                    <a:pt x="29295" y="14757"/>
                  </a:lnTo>
                  <a:cubicBezTo>
                    <a:pt x="29316" y="14772"/>
                    <a:pt x="29337" y="14785"/>
                    <a:pt x="29358" y="14800"/>
                  </a:cubicBezTo>
                  <a:cubicBezTo>
                    <a:pt x="29392" y="14821"/>
                    <a:pt x="29427" y="14844"/>
                    <a:pt x="29460" y="14867"/>
                  </a:cubicBezTo>
                  <a:cubicBezTo>
                    <a:pt x="30315" y="15446"/>
                    <a:pt x="31078" y="16164"/>
                    <a:pt x="31763" y="16941"/>
                  </a:cubicBezTo>
                  <a:cubicBezTo>
                    <a:pt x="34325" y="19841"/>
                    <a:pt x="35217" y="23539"/>
                    <a:pt x="34328" y="27296"/>
                  </a:cubicBezTo>
                  <a:cubicBezTo>
                    <a:pt x="34225" y="28564"/>
                    <a:pt x="33668" y="29728"/>
                    <a:pt x="33032" y="30813"/>
                  </a:cubicBezTo>
                  <a:cubicBezTo>
                    <a:pt x="32662" y="31432"/>
                    <a:pt x="32275" y="32048"/>
                    <a:pt x="31842" y="32625"/>
                  </a:cubicBezTo>
                  <a:cubicBezTo>
                    <a:pt x="31841" y="32630"/>
                    <a:pt x="31839" y="32633"/>
                    <a:pt x="31838" y="32638"/>
                  </a:cubicBezTo>
                  <a:cubicBezTo>
                    <a:pt x="31834" y="32651"/>
                    <a:pt x="31825" y="32663"/>
                    <a:pt x="31815" y="32676"/>
                  </a:cubicBezTo>
                  <a:cubicBezTo>
                    <a:pt x="31812" y="32680"/>
                    <a:pt x="31810" y="32685"/>
                    <a:pt x="31806" y="32689"/>
                  </a:cubicBezTo>
                  <a:cubicBezTo>
                    <a:pt x="31797" y="32700"/>
                    <a:pt x="31788" y="32709"/>
                    <a:pt x="31780" y="32719"/>
                  </a:cubicBezTo>
                  <a:cubicBezTo>
                    <a:pt x="31779" y="32719"/>
                    <a:pt x="31779" y="32720"/>
                    <a:pt x="31778" y="32721"/>
                  </a:cubicBezTo>
                  <a:cubicBezTo>
                    <a:pt x="31769" y="32731"/>
                    <a:pt x="31759" y="32741"/>
                    <a:pt x="31750" y="32750"/>
                  </a:cubicBezTo>
                  <a:cubicBezTo>
                    <a:pt x="31747" y="32753"/>
                    <a:pt x="31743" y="32757"/>
                    <a:pt x="31740" y="32760"/>
                  </a:cubicBezTo>
                  <a:lnTo>
                    <a:pt x="31740" y="32761"/>
                  </a:lnTo>
                  <a:cubicBezTo>
                    <a:pt x="31738" y="32764"/>
                    <a:pt x="31734" y="32766"/>
                    <a:pt x="31732" y="32769"/>
                  </a:cubicBezTo>
                  <a:cubicBezTo>
                    <a:pt x="31352" y="33260"/>
                    <a:pt x="30934" y="33719"/>
                    <a:pt x="30456" y="34123"/>
                  </a:cubicBezTo>
                  <a:cubicBezTo>
                    <a:pt x="29845" y="34658"/>
                    <a:pt x="29252" y="35232"/>
                    <a:pt x="28531" y="35622"/>
                  </a:cubicBezTo>
                  <a:cubicBezTo>
                    <a:pt x="27532" y="36218"/>
                    <a:pt x="26417" y="36576"/>
                    <a:pt x="25290" y="36847"/>
                  </a:cubicBezTo>
                  <a:cubicBezTo>
                    <a:pt x="24496" y="36929"/>
                    <a:pt x="23770" y="37089"/>
                    <a:pt x="22999" y="37120"/>
                  </a:cubicBezTo>
                  <a:cubicBezTo>
                    <a:pt x="22987" y="37115"/>
                    <a:pt x="22975" y="37112"/>
                    <a:pt x="22961" y="37112"/>
                  </a:cubicBezTo>
                  <a:cubicBezTo>
                    <a:pt x="22959" y="37112"/>
                    <a:pt x="22957" y="37112"/>
                    <a:pt x="22955" y="37112"/>
                  </a:cubicBezTo>
                  <a:cubicBezTo>
                    <a:pt x="22870" y="37123"/>
                    <a:pt x="22785" y="37127"/>
                    <a:pt x="22701" y="37127"/>
                  </a:cubicBezTo>
                  <a:cubicBezTo>
                    <a:pt x="22593" y="37126"/>
                    <a:pt x="22484" y="37121"/>
                    <a:pt x="22373" y="37115"/>
                  </a:cubicBezTo>
                  <a:cubicBezTo>
                    <a:pt x="22167" y="37097"/>
                    <a:pt x="21961" y="37070"/>
                    <a:pt x="21755" y="37054"/>
                  </a:cubicBezTo>
                  <a:cubicBezTo>
                    <a:pt x="20680" y="36939"/>
                    <a:pt x="19648" y="36571"/>
                    <a:pt x="18668" y="36128"/>
                  </a:cubicBezTo>
                  <a:cubicBezTo>
                    <a:pt x="16447" y="35117"/>
                    <a:pt x="14548" y="33419"/>
                    <a:pt x="13291" y="31325"/>
                  </a:cubicBezTo>
                  <a:cubicBezTo>
                    <a:pt x="12741" y="30492"/>
                    <a:pt x="12231" y="29623"/>
                    <a:pt x="11927" y="28663"/>
                  </a:cubicBezTo>
                  <a:cubicBezTo>
                    <a:pt x="11233" y="26661"/>
                    <a:pt x="11372" y="24499"/>
                    <a:pt x="11797" y="22450"/>
                  </a:cubicBezTo>
                  <a:cubicBezTo>
                    <a:pt x="12102" y="20894"/>
                    <a:pt x="12637" y="19376"/>
                    <a:pt x="13550" y="18068"/>
                  </a:cubicBezTo>
                  <a:cubicBezTo>
                    <a:pt x="14367" y="16914"/>
                    <a:pt x="15363" y="15861"/>
                    <a:pt x="16501" y="15006"/>
                  </a:cubicBezTo>
                  <a:cubicBezTo>
                    <a:pt x="16526" y="14999"/>
                    <a:pt x="16548" y="14983"/>
                    <a:pt x="16560" y="14959"/>
                  </a:cubicBezTo>
                  <a:cubicBezTo>
                    <a:pt x="17467" y="14285"/>
                    <a:pt x="18463" y="13736"/>
                    <a:pt x="19531" y="13361"/>
                  </a:cubicBezTo>
                  <a:cubicBezTo>
                    <a:pt x="19902" y="13235"/>
                    <a:pt x="20278" y="13131"/>
                    <a:pt x="20660" y="13046"/>
                  </a:cubicBezTo>
                  <a:cubicBezTo>
                    <a:pt x="20661" y="13047"/>
                    <a:pt x="20661" y="13048"/>
                    <a:pt x="20662" y="13049"/>
                  </a:cubicBezTo>
                  <a:cubicBezTo>
                    <a:pt x="20678" y="13043"/>
                    <a:pt x="20694" y="13040"/>
                    <a:pt x="20709" y="13038"/>
                  </a:cubicBezTo>
                  <a:cubicBezTo>
                    <a:pt x="20729" y="13034"/>
                    <a:pt x="20751" y="13030"/>
                    <a:pt x="20773" y="13026"/>
                  </a:cubicBezTo>
                  <a:cubicBezTo>
                    <a:pt x="20775" y="13024"/>
                    <a:pt x="20776" y="13022"/>
                    <a:pt x="20778" y="13018"/>
                  </a:cubicBezTo>
                  <a:cubicBezTo>
                    <a:pt x="21442" y="12878"/>
                    <a:pt x="22120" y="12803"/>
                    <a:pt x="22800" y="12803"/>
                  </a:cubicBezTo>
                  <a:close/>
                  <a:moveTo>
                    <a:pt x="14176" y="32918"/>
                  </a:moveTo>
                  <a:cubicBezTo>
                    <a:pt x="14278" y="33045"/>
                    <a:pt x="14383" y="33171"/>
                    <a:pt x="14493" y="33291"/>
                  </a:cubicBezTo>
                  <a:cubicBezTo>
                    <a:pt x="15475" y="34347"/>
                    <a:pt x="16636" y="35267"/>
                    <a:pt x="17911" y="35961"/>
                  </a:cubicBezTo>
                  <a:cubicBezTo>
                    <a:pt x="17905" y="35988"/>
                    <a:pt x="17903" y="36018"/>
                    <a:pt x="17894" y="36045"/>
                  </a:cubicBezTo>
                  <a:cubicBezTo>
                    <a:pt x="17499" y="36971"/>
                    <a:pt x="16946" y="37819"/>
                    <a:pt x="16483" y="38710"/>
                  </a:cubicBezTo>
                  <a:cubicBezTo>
                    <a:pt x="16183" y="39224"/>
                    <a:pt x="15887" y="39742"/>
                    <a:pt x="15503" y="40204"/>
                  </a:cubicBezTo>
                  <a:cubicBezTo>
                    <a:pt x="15013" y="40895"/>
                    <a:pt x="14572" y="41623"/>
                    <a:pt x="13953" y="42216"/>
                  </a:cubicBezTo>
                  <a:cubicBezTo>
                    <a:pt x="13561" y="42644"/>
                    <a:pt x="13004" y="42850"/>
                    <a:pt x="12485" y="43085"/>
                  </a:cubicBezTo>
                  <a:cubicBezTo>
                    <a:pt x="12103" y="43243"/>
                    <a:pt x="11697" y="43369"/>
                    <a:pt x="11278" y="43388"/>
                  </a:cubicBezTo>
                  <a:cubicBezTo>
                    <a:pt x="11271" y="43388"/>
                    <a:pt x="11265" y="43388"/>
                    <a:pt x="11259" y="43388"/>
                  </a:cubicBezTo>
                  <a:cubicBezTo>
                    <a:pt x="10734" y="43388"/>
                    <a:pt x="10289" y="43102"/>
                    <a:pt x="9853" y="42834"/>
                  </a:cubicBezTo>
                  <a:cubicBezTo>
                    <a:pt x="9552" y="42660"/>
                    <a:pt x="9259" y="42459"/>
                    <a:pt x="9039" y="42187"/>
                  </a:cubicBezTo>
                  <a:cubicBezTo>
                    <a:pt x="8652" y="41694"/>
                    <a:pt x="8259" y="41172"/>
                    <a:pt x="8062" y="40567"/>
                  </a:cubicBezTo>
                  <a:cubicBezTo>
                    <a:pt x="7804" y="39300"/>
                    <a:pt x="7912" y="37923"/>
                    <a:pt x="8612" y="36809"/>
                  </a:cubicBezTo>
                  <a:cubicBezTo>
                    <a:pt x="9373" y="35684"/>
                    <a:pt x="10422" y="34793"/>
                    <a:pt x="11579" y="34094"/>
                  </a:cubicBezTo>
                  <a:cubicBezTo>
                    <a:pt x="12391" y="33662"/>
                    <a:pt x="13228" y="33286"/>
                    <a:pt x="14084" y="32949"/>
                  </a:cubicBezTo>
                  <a:cubicBezTo>
                    <a:pt x="14113" y="32936"/>
                    <a:pt x="14145" y="32928"/>
                    <a:pt x="14176" y="32918"/>
                  </a:cubicBezTo>
                  <a:close/>
                  <a:moveTo>
                    <a:pt x="31869" y="32889"/>
                  </a:moveTo>
                  <a:cubicBezTo>
                    <a:pt x="31897" y="32907"/>
                    <a:pt x="31923" y="32925"/>
                    <a:pt x="31952" y="32942"/>
                  </a:cubicBezTo>
                  <a:cubicBezTo>
                    <a:pt x="32360" y="33078"/>
                    <a:pt x="32711" y="33334"/>
                    <a:pt x="33064" y="33578"/>
                  </a:cubicBezTo>
                  <a:cubicBezTo>
                    <a:pt x="34626" y="34808"/>
                    <a:pt x="36329" y="35938"/>
                    <a:pt x="37517" y="37566"/>
                  </a:cubicBezTo>
                  <a:cubicBezTo>
                    <a:pt x="38317" y="38631"/>
                    <a:pt x="38905" y="39723"/>
                    <a:pt x="38610" y="41100"/>
                  </a:cubicBezTo>
                  <a:cubicBezTo>
                    <a:pt x="38293" y="42269"/>
                    <a:pt x="37285" y="43277"/>
                    <a:pt x="36073" y="43485"/>
                  </a:cubicBezTo>
                  <a:cubicBezTo>
                    <a:pt x="35953" y="43493"/>
                    <a:pt x="35833" y="43497"/>
                    <a:pt x="35712" y="43497"/>
                  </a:cubicBezTo>
                  <a:cubicBezTo>
                    <a:pt x="34392" y="43497"/>
                    <a:pt x="33045" y="43035"/>
                    <a:pt x="32032" y="42189"/>
                  </a:cubicBezTo>
                  <a:cubicBezTo>
                    <a:pt x="31325" y="41596"/>
                    <a:pt x="30696" y="40914"/>
                    <a:pt x="30192" y="40140"/>
                  </a:cubicBezTo>
                  <a:cubicBezTo>
                    <a:pt x="29995" y="39811"/>
                    <a:pt x="29811" y="39475"/>
                    <a:pt x="29631" y="39135"/>
                  </a:cubicBezTo>
                  <a:cubicBezTo>
                    <a:pt x="29625" y="39120"/>
                    <a:pt x="29620" y="39104"/>
                    <a:pt x="29613" y="39089"/>
                  </a:cubicBezTo>
                  <a:cubicBezTo>
                    <a:pt x="29291" y="38436"/>
                    <a:pt x="29055" y="37744"/>
                    <a:pt x="28712" y="37102"/>
                  </a:cubicBezTo>
                  <a:cubicBezTo>
                    <a:pt x="28611" y="36990"/>
                    <a:pt x="28295" y="36335"/>
                    <a:pt x="28059" y="36088"/>
                  </a:cubicBezTo>
                  <a:cubicBezTo>
                    <a:pt x="28154" y="36041"/>
                    <a:pt x="28248" y="35992"/>
                    <a:pt x="28340" y="35940"/>
                  </a:cubicBezTo>
                  <a:cubicBezTo>
                    <a:pt x="29049" y="35587"/>
                    <a:pt x="29663" y="35088"/>
                    <a:pt x="30247" y="34559"/>
                  </a:cubicBezTo>
                  <a:cubicBezTo>
                    <a:pt x="30858" y="34066"/>
                    <a:pt x="31390" y="33500"/>
                    <a:pt x="31869" y="32889"/>
                  </a:cubicBezTo>
                  <a:close/>
                  <a:moveTo>
                    <a:pt x="18113" y="36071"/>
                  </a:moveTo>
                  <a:cubicBezTo>
                    <a:pt x="19314" y="36695"/>
                    <a:pt x="20612" y="37118"/>
                    <a:pt x="21960" y="37266"/>
                  </a:cubicBezTo>
                  <a:cubicBezTo>
                    <a:pt x="21996" y="37291"/>
                    <a:pt x="22055" y="37299"/>
                    <a:pt x="22101" y="37302"/>
                  </a:cubicBezTo>
                  <a:cubicBezTo>
                    <a:pt x="22199" y="37302"/>
                    <a:pt x="22297" y="37301"/>
                    <a:pt x="22397" y="37301"/>
                  </a:cubicBezTo>
                  <a:cubicBezTo>
                    <a:pt x="22461" y="37304"/>
                    <a:pt x="22524" y="37312"/>
                    <a:pt x="22588" y="37315"/>
                  </a:cubicBezTo>
                  <a:cubicBezTo>
                    <a:pt x="22605" y="37310"/>
                    <a:pt x="22627" y="37309"/>
                    <a:pt x="22652" y="37309"/>
                  </a:cubicBezTo>
                  <a:cubicBezTo>
                    <a:pt x="22682" y="37309"/>
                    <a:pt x="22717" y="37311"/>
                    <a:pt x="22752" y="37314"/>
                  </a:cubicBezTo>
                  <a:cubicBezTo>
                    <a:pt x="22787" y="37316"/>
                    <a:pt x="22822" y="37318"/>
                    <a:pt x="22856" y="37318"/>
                  </a:cubicBezTo>
                  <a:lnTo>
                    <a:pt x="22857" y="37318"/>
                  </a:lnTo>
                  <a:cubicBezTo>
                    <a:pt x="22859" y="37327"/>
                    <a:pt x="22860" y="37336"/>
                    <a:pt x="22862" y="37346"/>
                  </a:cubicBezTo>
                  <a:cubicBezTo>
                    <a:pt x="22861" y="37363"/>
                    <a:pt x="22861" y="37380"/>
                    <a:pt x="22862" y="37395"/>
                  </a:cubicBezTo>
                  <a:cubicBezTo>
                    <a:pt x="22900" y="38023"/>
                    <a:pt x="22909" y="38654"/>
                    <a:pt x="22924" y="39285"/>
                  </a:cubicBezTo>
                  <a:cubicBezTo>
                    <a:pt x="22885" y="40088"/>
                    <a:pt x="22789" y="40888"/>
                    <a:pt x="22670" y="41684"/>
                  </a:cubicBezTo>
                  <a:cubicBezTo>
                    <a:pt x="22407" y="42858"/>
                    <a:pt x="22095" y="44057"/>
                    <a:pt x="21508" y="45114"/>
                  </a:cubicBezTo>
                  <a:cubicBezTo>
                    <a:pt x="20900" y="46009"/>
                    <a:pt x="20108" y="46536"/>
                    <a:pt x="19161" y="46536"/>
                  </a:cubicBezTo>
                  <a:cubicBezTo>
                    <a:pt x="18830" y="46536"/>
                    <a:pt x="18480" y="46472"/>
                    <a:pt x="18112" y="46336"/>
                  </a:cubicBezTo>
                  <a:cubicBezTo>
                    <a:pt x="17013" y="46071"/>
                    <a:pt x="16334" y="45080"/>
                    <a:pt x="16021" y="44048"/>
                  </a:cubicBezTo>
                  <a:cubicBezTo>
                    <a:pt x="15723" y="43162"/>
                    <a:pt x="15622" y="42226"/>
                    <a:pt x="15789" y="41304"/>
                  </a:cubicBezTo>
                  <a:cubicBezTo>
                    <a:pt x="15903" y="40350"/>
                    <a:pt x="16284" y="39496"/>
                    <a:pt x="16725" y="38666"/>
                  </a:cubicBezTo>
                  <a:cubicBezTo>
                    <a:pt x="16782" y="38569"/>
                    <a:pt x="16839" y="38472"/>
                    <a:pt x="16897" y="38376"/>
                  </a:cubicBezTo>
                  <a:cubicBezTo>
                    <a:pt x="17319" y="37667"/>
                    <a:pt x="17780" y="36961"/>
                    <a:pt x="18065" y="36183"/>
                  </a:cubicBezTo>
                  <a:cubicBezTo>
                    <a:pt x="18074" y="36152"/>
                    <a:pt x="18095" y="36112"/>
                    <a:pt x="18113" y="36071"/>
                  </a:cubicBezTo>
                  <a:close/>
                  <a:moveTo>
                    <a:pt x="27813" y="36207"/>
                  </a:moveTo>
                  <a:cubicBezTo>
                    <a:pt x="27819" y="36225"/>
                    <a:pt x="27827" y="36242"/>
                    <a:pt x="27842" y="36255"/>
                  </a:cubicBezTo>
                  <a:cubicBezTo>
                    <a:pt x="28048" y="36401"/>
                    <a:pt x="28168" y="36640"/>
                    <a:pt x="28270" y="36870"/>
                  </a:cubicBezTo>
                  <a:cubicBezTo>
                    <a:pt x="28579" y="37494"/>
                    <a:pt x="28897" y="38115"/>
                    <a:pt x="29220" y="38733"/>
                  </a:cubicBezTo>
                  <a:cubicBezTo>
                    <a:pt x="29303" y="38917"/>
                    <a:pt x="29391" y="39097"/>
                    <a:pt x="29483" y="39276"/>
                  </a:cubicBezTo>
                  <a:cubicBezTo>
                    <a:pt x="29521" y="39375"/>
                    <a:pt x="29556" y="39475"/>
                    <a:pt x="29587" y="39577"/>
                  </a:cubicBezTo>
                  <a:cubicBezTo>
                    <a:pt x="29981" y="40880"/>
                    <a:pt x="30360" y="42197"/>
                    <a:pt x="30464" y="43564"/>
                  </a:cubicBezTo>
                  <a:cubicBezTo>
                    <a:pt x="30486" y="43974"/>
                    <a:pt x="30573" y="44388"/>
                    <a:pt x="30499" y="44798"/>
                  </a:cubicBezTo>
                  <a:cubicBezTo>
                    <a:pt x="30359" y="45440"/>
                    <a:pt x="30155" y="46099"/>
                    <a:pt x="29701" y="46594"/>
                  </a:cubicBezTo>
                  <a:cubicBezTo>
                    <a:pt x="29140" y="47207"/>
                    <a:pt x="28492" y="47460"/>
                    <a:pt x="27835" y="47460"/>
                  </a:cubicBezTo>
                  <a:cubicBezTo>
                    <a:pt x="26567" y="47460"/>
                    <a:pt x="25269" y="46518"/>
                    <a:pt x="24511" y="45407"/>
                  </a:cubicBezTo>
                  <a:cubicBezTo>
                    <a:pt x="23873" y="44484"/>
                    <a:pt x="23620" y="43383"/>
                    <a:pt x="23381" y="42299"/>
                  </a:cubicBezTo>
                  <a:cubicBezTo>
                    <a:pt x="23172" y="41324"/>
                    <a:pt x="23132" y="40331"/>
                    <a:pt x="23112" y="39339"/>
                  </a:cubicBezTo>
                  <a:cubicBezTo>
                    <a:pt x="23150" y="38709"/>
                    <a:pt x="23148" y="38077"/>
                    <a:pt x="23062" y="37450"/>
                  </a:cubicBezTo>
                  <a:cubicBezTo>
                    <a:pt x="23061" y="37412"/>
                    <a:pt x="23061" y="37358"/>
                    <a:pt x="23054" y="37306"/>
                  </a:cubicBezTo>
                  <a:cubicBezTo>
                    <a:pt x="24678" y="37199"/>
                    <a:pt x="26330" y="36900"/>
                    <a:pt x="27813" y="36207"/>
                  </a:cubicBezTo>
                  <a:close/>
                  <a:moveTo>
                    <a:pt x="23378" y="1"/>
                  </a:moveTo>
                  <a:cubicBezTo>
                    <a:pt x="22718" y="1"/>
                    <a:pt x="22122" y="341"/>
                    <a:pt x="21632" y="788"/>
                  </a:cubicBezTo>
                  <a:cubicBezTo>
                    <a:pt x="21381" y="988"/>
                    <a:pt x="21097" y="1188"/>
                    <a:pt x="20925" y="1466"/>
                  </a:cubicBezTo>
                  <a:cubicBezTo>
                    <a:pt x="20384" y="2488"/>
                    <a:pt x="20208" y="3669"/>
                    <a:pt x="20136" y="4811"/>
                  </a:cubicBezTo>
                  <a:cubicBezTo>
                    <a:pt x="20015" y="5949"/>
                    <a:pt x="20119" y="7094"/>
                    <a:pt x="20160" y="8234"/>
                  </a:cubicBezTo>
                  <a:cubicBezTo>
                    <a:pt x="20051" y="7707"/>
                    <a:pt x="19943" y="7178"/>
                    <a:pt x="19815" y="6651"/>
                  </a:cubicBezTo>
                  <a:cubicBezTo>
                    <a:pt x="19584" y="5895"/>
                    <a:pt x="19262" y="5165"/>
                    <a:pt x="18898" y="4465"/>
                  </a:cubicBezTo>
                  <a:cubicBezTo>
                    <a:pt x="18103" y="2994"/>
                    <a:pt x="16561" y="1825"/>
                    <a:pt x="14867" y="1825"/>
                  </a:cubicBezTo>
                  <a:cubicBezTo>
                    <a:pt x="14677" y="1825"/>
                    <a:pt x="14484" y="1840"/>
                    <a:pt x="14291" y="1870"/>
                  </a:cubicBezTo>
                  <a:cubicBezTo>
                    <a:pt x="10112" y="2868"/>
                    <a:pt x="10864" y="5696"/>
                    <a:pt x="12374" y="8783"/>
                  </a:cubicBezTo>
                  <a:cubicBezTo>
                    <a:pt x="12916" y="9852"/>
                    <a:pt x="13502" y="10894"/>
                    <a:pt x="14142" y="11907"/>
                  </a:cubicBezTo>
                  <a:cubicBezTo>
                    <a:pt x="14235" y="12058"/>
                    <a:pt x="14324" y="12210"/>
                    <a:pt x="14413" y="12363"/>
                  </a:cubicBezTo>
                  <a:cubicBezTo>
                    <a:pt x="14171" y="12066"/>
                    <a:pt x="13932" y="11764"/>
                    <a:pt x="13702" y="11454"/>
                  </a:cubicBezTo>
                  <a:cubicBezTo>
                    <a:pt x="12540" y="9958"/>
                    <a:pt x="10836" y="8898"/>
                    <a:pt x="8991" y="8476"/>
                  </a:cubicBezTo>
                  <a:cubicBezTo>
                    <a:pt x="8694" y="8417"/>
                    <a:pt x="8390" y="8387"/>
                    <a:pt x="8086" y="8387"/>
                  </a:cubicBezTo>
                  <a:cubicBezTo>
                    <a:pt x="6951" y="8387"/>
                    <a:pt x="5815" y="8804"/>
                    <a:pt x="5065" y="9683"/>
                  </a:cubicBezTo>
                  <a:cubicBezTo>
                    <a:pt x="4307" y="10596"/>
                    <a:pt x="3991" y="11946"/>
                    <a:pt x="4480" y="13056"/>
                  </a:cubicBezTo>
                  <a:cubicBezTo>
                    <a:pt x="4729" y="13965"/>
                    <a:pt x="5445" y="14584"/>
                    <a:pt x="6127" y="15180"/>
                  </a:cubicBezTo>
                  <a:cubicBezTo>
                    <a:pt x="6873" y="15796"/>
                    <a:pt x="7617" y="16420"/>
                    <a:pt x="8435" y="16940"/>
                  </a:cubicBezTo>
                  <a:cubicBezTo>
                    <a:pt x="9058" y="17281"/>
                    <a:pt x="9593" y="17752"/>
                    <a:pt x="10203" y="18113"/>
                  </a:cubicBezTo>
                  <a:cubicBezTo>
                    <a:pt x="10344" y="18197"/>
                    <a:pt x="10487" y="18282"/>
                    <a:pt x="10630" y="18365"/>
                  </a:cubicBezTo>
                  <a:cubicBezTo>
                    <a:pt x="9122" y="17792"/>
                    <a:pt x="7533" y="17350"/>
                    <a:pt x="5937" y="17350"/>
                  </a:cubicBezTo>
                  <a:cubicBezTo>
                    <a:pt x="5283" y="17350"/>
                    <a:pt x="4628" y="17425"/>
                    <a:pt x="3976" y="17594"/>
                  </a:cubicBezTo>
                  <a:cubicBezTo>
                    <a:pt x="3062" y="17845"/>
                    <a:pt x="2182" y="18343"/>
                    <a:pt x="1529" y="19036"/>
                  </a:cubicBezTo>
                  <a:cubicBezTo>
                    <a:pt x="1069" y="19583"/>
                    <a:pt x="780" y="20243"/>
                    <a:pt x="544" y="20910"/>
                  </a:cubicBezTo>
                  <a:cubicBezTo>
                    <a:pt x="427" y="21185"/>
                    <a:pt x="284" y="21486"/>
                    <a:pt x="254" y="21793"/>
                  </a:cubicBezTo>
                  <a:cubicBezTo>
                    <a:pt x="1" y="24310"/>
                    <a:pt x="2817" y="25429"/>
                    <a:pt x="4830" y="25947"/>
                  </a:cubicBezTo>
                  <a:cubicBezTo>
                    <a:pt x="6494" y="26388"/>
                    <a:pt x="8190" y="26733"/>
                    <a:pt x="9903" y="26923"/>
                  </a:cubicBezTo>
                  <a:cubicBezTo>
                    <a:pt x="9714" y="26946"/>
                    <a:pt x="9526" y="26973"/>
                    <a:pt x="9339" y="27007"/>
                  </a:cubicBezTo>
                  <a:cubicBezTo>
                    <a:pt x="8951" y="27054"/>
                    <a:pt x="8556" y="27026"/>
                    <a:pt x="8168" y="27089"/>
                  </a:cubicBezTo>
                  <a:cubicBezTo>
                    <a:pt x="6396" y="27433"/>
                    <a:pt x="4531" y="27895"/>
                    <a:pt x="3221" y="29219"/>
                  </a:cubicBezTo>
                  <a:cubicBezTo>
                    <a:pt x="2289" y="30122"/>
                    <a:pt x="1894" y="31146"/>
                    <a:pt x="2148" y="32436"/>
                  </a:cubicBezTo>
                  <a:cubicBezTo>
                    <a:pt x="2314" y="33991"/>
                    <a:pt x="3734" y="34899"/>
                    <a:pt x="5203" y="34899"/>
                  </a:cubicBezTo>
                  <a:cubicBezTo>
                    <a:pt x="5289" y="34899"/>
                    <a:pt x="5376" y="34896"/>
                    <a:pt x="5463" y="34889"/>
                  </a:cubicBezTo>
                  <a:cubicBezTo>
                    <a:pt x="7162" y="34797"/>
                    <a:pt x="8850" y="34540"/>
                    <a:pt x="10491" y="34088"/>
                  </a:cubicBezTo>
                  <a:cubicBezTo>
                    <a:pt x="11251" y="33883"/>
                    <a:pt x="11980" y="33589"/>
                    <a:pt x="12716" y="33318"/>
                  </a:cubicBezTo>
                  <a:lnTo>
                    <a:pt x="12716" y="33318"/>
                  </a:lnTo>
                  <a:cubicBezTo>
                    <a:pt x="11161" y="34034"/>
                    <a:pt x="9712" y="34987"/>
                    <a:pt x="8688" y="36385"/>
                  </a:cubicBezTo>
                  <a:cubicBezTo>
                    <a:pt x="7742" y="37583"/>
                    <a:pt x="7561" y="39244"/>
                    <a:pt x="7907" y="40697"/>
                  </a:cubicBezTo>
                  <a:cubicBezTo>
                    <a:pt x="8170" y="41380"/>
                    <a:pt x="8605" y="42003"/>
                    <a:pt x="9107" y="42532"/>
                  </a:cubicBezTo>
                  <a:cubicBezTo>
                    <a:pt x="9629" y="42953"/>
                    <a:pt x="10223" y="43347"/>
                    <a:pt x="10873" y="43530"/>
                  </a:cubicBezTo>
                  <a:cubicBezTo>
                    <a:pt x="11006" y="43555"/>
                    <a:pt x="11139" y="43566"/>
                    <a:pt x="11271" y="43566"/>
                  </a:cubicBezTo>
                  <a:cubicBezTo>
                    <a:pt x="12092" y="43566"/>
                    <a:pt x="12883" y="43118"/>
                    <a:pt x="13599" y="42751"/>
                  </a:cubicBezTo>
                  <a:cubicBezTo>
                    <a:pt x="14463" y="42148"/>
                    <a:pt x="15021" y="41219"/>
                    <a:pt x="15612" y="40368"/>
                  </a:cubicBezTo>
                  <a:cubicBezTo>
                    <a:pt x="15728" y="40231"/>
                    <a:pt x="15834" y="40088"/>
                    <a:pt x="15937" y="39942"/>
                  </a:cubicBezTo>
                  <a:lnTo>
                    <a:pt x="15937" y="39942"/>
                  </a:lnTo>
                  <a:cubicBezTo>
                    <a:pt x="15291" y="41694"/>
                    <a:pt x="15393" y="43727"/>
                    <a:pt x="16413" y="45318"/>
                  </a:cubicBezTo>
                  <a:cubicBezTo>
                    <a:pt x="16955" y="46217"/>
                    <a:pt x="18023" y="46618"/>
                    <a:pt x="19026" y="46720"/>
                  </a:cubicBezTo>
                  <a:cubicBezTo>
                    <a:pt x="19089" y="46725"/>
                    <a:pt x="19152" y="46728"/>
                    <a:pt x="19215" y="46728"/>
                  </a:cubicBezTo>
                  <a:cubicBezTo>
                    <a:pt x="20333" y="46728"/>
                    <a:pt x="21314" y="45889"/>
                    <a:pt x="21827" y="44937"/>
                  </a:cubicBezTo>
                  <a:cubicBezTo>
                    <a:pt x="22366" y="43717"/>
                    <a:pt x="22782" y="42416"/>
                    <a:pt x="22942" y="41086"/>
                  </a:cubicBezTo>
                  <a:cubicBezTo>
                    <a:pt x="22957" y="40960"/>
                    <a:pt x="22972" y="40833"/>
                    <a:pt x="22987" y="40706"/>
                  </a:cubicBezTo>
                  <a:cubicBezTo>
                    <a:pt x="23023" y="41230"/>
                    <a:pt x="23082" y="41750"/>
                    <a:pt x="23185" y="42268"/>
                  </a:cubicBezTo>
                  <a:cubicBezTo>
                    <a:pt x="23430" y="43400"/>
                    <a:pt x="23697" y="44572"/>
                    <a:pt x="24373" y="45534"/>
                  </a:cubicBezTo>
                  <a:cubicBezTo>
                    <a:pt x="25160" y="46589"/>
                    <a:pt x="26313" y="47623"/>
                    <a:pt x="27700" y="47623"/>
                  </a:cubicBezTo>
                  <a:cubicBezTo>
                    <a:pt x="27705" y="47623"/>
                    <a:pt x="27709" y="47623"/>
                    <a:pt x="27714" y="47623"/>
                  </a:cubicBezTo>
                  <a:cubicBezTo>
                    <a:pt x="27790" y="47630"/>
                    <a:pt x="27864" y="47634"/>
                    <a:pt x="27938" y="47634"/>
                  </a:cubicBezTo>
                  <a:cubicBezTo>
                    <a:pt x="29416" y="47634"/>
                    <a:pt x="30444" y="46267"/>
                    <a:pt x="30674" y="44882"/>
                  </a:cubicBezTo>
                  <a:cubicBezTo>
                    <a:pt x="30784" y="43430"/>
                    <a:pt x="30449" y="41937"/>
                    <a:pt x="30069" y="40538"/>
                  </a:cubicBezTo>
                  <a:cubicBezTo>
                    <a:pt x="30008" y="40371"/>
                    <a:pt x="29957" y="40200"/>
                    <a:pt x="29909" y="40028"/>
                  </a:cubicBezTo>
                  <a:lnTo>
                    <a:pt x="29909" y="40028"/>
                  </a:lnTo>
                  <a:cubicBezTo>
                    <a:pt x="31180" y="42081"/>
                    <a:pt x="33110" y="43652"/>
                    <a:pt x="35671" y="43695"/>
                  </a:cubicBezTo>
                  <a:cubicBezTo>
                    <a:pt x="35687" y="43695"/>
                    <a:pt x="35703" y="43696"/>
                    <a:pt x="35720" y="43696"/>
                  </a:cubicBezTo>
                  <a:cubicBezTo>
                    <a:pt x="36965" y="43696"/>
                    <a:pt x="38073" y="42781"/>
                    <a:pt x="38595" y="41694"/>
                  </a:cubicBezTo>
                  <a:cubicBezTo>
                    <a:pt x="38948" y="40928"/>
                    <a:pt x="38952" y="40002"/>
                    <a:pt x="38679" y="39211"/>
                  </a:cubicBezTo>
                  <a:cubicBezTo>
                    <a:pt x="38230" y="38092"/>
                    <a:pt x="37504" y="37133"/>
                    <a:pt x="36657" y="36283"/>
                  </a:cubicBezTo>
                  <a:lnTo>
                    <a:pt x="36657" y="36283"/>
                  </a:lnTo>
                  <a:cubicBezTo>
                    <a:pt x="37610" y="36832"/>
                    <a:pt x="38674" y="37196"/>
                    <a:pt x="39785" y="37196"/>
                  </a:cubicBezTo>
                  <a:cubicBezTo>
                    <a:pt x="39787" y="37196"/>
                    <a:pt x="39788" y="37196"/>
                    <a:pt x="39790" y="37196"/>
                  </a:cubicBezTo>
                  <a:cubicBezTo>
                    <a:pt x="39817" y="37196"/>
                    <a:pt x="39844" y="37197"/>
                    <a:pt x="39871" y="37197"/>
                  </a:cubicBezTo>
                  <a:cubicBezTo>
                    <a:pt x="41457" y="37197"/>
                    <a:pt x="43066" y="36402"/>
                    <a:pt x="43895" y="35024"/>
                  </a:cubicBezTo>
                  <a:cubicBezTo>
                    <a:pt x="44431" y="34097"/>
                    <a:pt x="44737" y="32974"/>
                    <a:pt x="44354" y="31934"/>
                  </a:cubicBezTo>
                  <a:cubicBezTo>
                    <a:pt x="43886" y="30542"/>
                    <a:pt x="42458" y="29830"/>
                    <a:pt x="41261" y="29149"/>
                  </a:cubicBezTo>
                  <a:cubicBezTo>
                    <a:pt x="40595" y="28788"/>
                    <a:pt x="39895" y="28493"/>
                    <a:pt x="39197" y="28202"/>
                  </a:cubicBezTo>
                  <a:cubicBezTo>
                    <a:pt x="38697" y="28041"/>
                    <a:pt x="38188" y="27912"/>
                    <a:pt x="37679" y="27783"/>
                  </a:cubicBezTo>
                  <a:lnTo>
                    <a:pt x="37679" y="27783"/>
                  </a:lnTo>
                  <a:cubicBezTo>
                    <a:pt x="38085" y="27836"/>
                    <a:pt x="38491" y="27876"/>
                    <a:pt x="38902" y="27882"/>
                  </a:cubicBezTo>
                  <a:cubicBezTo>
                    <a:pt x="38909" y="27882"/>
                    <a:pt x="38916" y="27882"/>
                    <a:pt x="38923" y="27882"/>
                  </a:cubicBezTo>
                  <a:cubicBezTo>
                    <a:pt x="40155" y="27882"/>
                    <a:pt x="41373" y="27684"/>
                    <a:pt x="42561" y="27364"/>
                  </a:cubicBezTo>
                  <a:cubicBezTo>
                    <a:pt x="43568" y="27005"/>
                    <a:pt x="44513" y="26397"/>
                    <a:pt x="45219" y="25591"/>
                  </a:cubicBezTo>
                  <a:cubicBezTo>
                    <a:pt x="45573" y="25136"/>
                    <a:pt x="45842" y="24600"/>
                    <a:pt x="45999" y="24047"/>
                  </a:cubicBezTo>
                  <a:cubicBezTo>
                    <a:pt x="46121" y="23332"/>
                    <a:pt x="46121" y="22582"/>
                    <a:pt x="46022" y="21864"/>
                  </a:cubicBezTo>
                  <a:cubicBezTo>
                    <a:pt x="45920" y="21132"/>
                    <a:pt x="45366" y="20580"/>
                    <a:pt x="44860" y="20086"/>
                  </a:cubicBezTo>
                  <a:cubicBezTo>
                    <a:pt x="44052" y="19410"/>
                    <a:pt x="42966" y="19346"/>
                    <a:pt x="41956" y="19346"/>
                  </a:cubicBezTo>
                  <a:cubicBezTo>
                    <a:pt x="41947" y="19346"/>
                    <a:pt x="41938" y="19346"/>
                    <a:pt x="41928" y="19346"/>
                  </a:cubicBezTo>
                  <a:cubicBezTo>
                    <a:pt x="40442" y="19354"/>
                    <a:pt x="38958" y="19497"/>
                    <a:pt x="37500" y="19791"/>
                  </a:cubicBezTo>
                  <a:cubicBezTo>
                    <a:pt x="37407" y="19808"/>
                    <a:pt x="37314" y="19830"/>
                    <a:pt x="37222" y="19849"/>
                  </a:cubicBezTo>
                  <a:cubicBezTo>
                    <a:pt x="37439" y="19729"/>
                    <a:pt x="37654" y="19602"/>
                    <a:pt x="37876" y="19490"/>
                  </a:cubicBezTo>
                  <a:cubicBezTo>
                    <a:pt x="39338" y="18880"/>
                    <a:pt x="40480" y="17756"/>
                    <a:pt x="41469" y="16545"/>
                  </a:cubicBezTo>
                  <a:cubicBezTo>
                    <a:pt x="42764" y="15046"/>
                    <a:pt x="43113" y="12641"/>
                    <a:pt x="41795" y="11045"/>
                  </a:cubicBezTo>
                  <a:cubicBezTo>
                    <a:pt x="41267" y="10373"/>
                    <a:pt x="40529" y="9751"/>
                    <a:pt x="39639" y="9704"/>
                  </a:cubicBezTo>
                  <a:cubicBezTo>
                    <a:pt x="39566" y="9699"/>
                    <a:pt x="39494" y="9696"/>
                    <a:pt x="39422" y="9696"/>
                  </a:cubicBezTo>
                  <a:cubicBezTo>
                    <a:pt x="38258" y="9696"/>
                    <a:pt x="37239" y="10401"/>
                    <a:pt x="36260" y="10968"/>
                  </a:cubicBezTo>
                  <a:cubicBezTo>
                    <a:pt x="35230" y="11606"/>
                    <a:pt x="34283" y="12360"/>
                    <a:pt x="33393" y="13178"/>
                  </a:cubicBezTo>
                  <a:cubicBezTo>
                    <a:pt x="33438" y="13123"/>
                    <a:pt x="33485" y="13072"/>
                    <a:pt x="33527" y="13015"/>
                  </a:cubicBezTo>
                  <a:cubicBezTo>
                    <a:pt x="34161" y="12116"/>
                    <a:pt x="34785" y="11203"/>
                    <a:pt x="35375" y="10273"/>
                  </a:cubicBezTo>
                  <a:cubicBezTo>
                    <a:pt x="35756" y="9631"/>
                    <a:pt x="35964" y="8905"/>
                    <a:pt x="36186" y="8197"/>
                  </a:cubicBezTo>
                  <a:cubicBezTo>
                    <a:pt x="36615" y="6702"/>
                    <a:pt x="36031" y="4951"/>
                    <a:pt x="34918" y="3893"/>
                  </a:cubicBezTo>
                  <a:cubicBezTo>
                    <a:pt x="34487" y="3582"/>
                    <a:pt x="33973" y="3395"/>
                    <a:pt x="33473" y="3223"/>
                  </a:cubicBezTo>
                  <a:cubicBezTo>
                    <a:pt x="33133" y="3090"/>
                    <a:pt x="32778" y="3031"/>
                    <a:pt x="32421" y="3031"/>
                  </a:cubicBezTo>
                  <a:cubicBezTo>
                    <a:pt x="32093" y="3031"/>
                    <a:pt x="31763" y="3081"/>
                    <a:pt x="31443" y="3171"/>
                  </a:cubicBezTo>
                  <a:cubicBezTo>
                    <a:pt x="30824" y="3376"/>
                    <a:pt x="30204" y="3678"/>
                    <a:pt x="29742" y="4146"/>
                  </a:cubicBezTo>
                  <a:cubicBezTo>
                    <a:pt x="29492" y="4424"/>
                    <a:pt x="29286" y="4736"/>
                    <a:pt x="29075" y="5044"/>
                  </a:cubicBezTo>
                  <a:cubicBezTo>
                    <a:pt x="28526" y="5852"/>
                    <a:pt x="28064" y="6713"/>
                    <a:pt x="27715" y="7626"/>
                  </a:cubicBezTo>
                  <a:cubicBezTo>
                    <a:pt x="27538" y="7995"/>
                    <a:pt x="27363" y="8365"/>
                    <a:pt x="27194" y="8739"/>
                  </a:cubicBezTo>
                  <a:cubicBezTo>
                    <a:pt x="27363" y="8036"/>
                    <a:pt x="27545" y="7335"/>
                    <a:pt x="27680" y="6625"/>
                  </a:cubicBezTo>
                  <a:cubicBezTo>
                    <a:pt x="27761" y="5988"/>
                    <a:pt x="27837" y="5344"/>
                    <a:pt x="27850" y="4701"/>
                  </a:cubicBezTo>
                  <a:cubicBezTo>
                    <a:pt x="27933" y="2287"/>
                    <a:pt x="26212" y="143"/>
                    <a:pt x="23739" y="35"/>
                  </a:cubicBezTo>
                  <a:cubicBezTo>
                    <a:pt x="23617" y="12"/>
                    <a:pt x="23496" y="1"/>
                    <a:pt x="2337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" name="Google Shape;1725;p40"/>
            <p:cNvSpPr/>
            <p:nvPr/>
          </p:nvSpPr>
          <p:spPr>
            <a:xfrm>
              <a:off x="2264904" y="4742818"/>
              <a:ext cx="35397" cy="25168"/>
            </a:xfrm>
            <a:custGeom>
              <a:avLst/>
              <a:gdLst/>
              <a:ahLst/>
              <a:cxnLst/>
              <a:rect l="l" t="t" r="r" b="b"/>
              <a:pathLst>
                <a:path w="828" h="589" extrusionOk="0">
                  <a:moveTo>
                    <a:pt x="409" y="1"/>
                  </a:moveTo>
                  <a:cubicBezTo>
                    <a:pt x="120" y="1"/>
                    <a:pt x="1" y="498"/>
                    <a:pt x="343" y="578"/>
                  </a:cubicBezTo>
                  <a:cubicBezTo>
                    <a:pt x="365" y="585"/>
                    <a:pt x="387" y="589"/>
                    <a:pt x="408" y="589"/>
                  </a:cubicBezTo>
                  <a:cubicBezTo>
                    <a:pt x="663" y="589"/>
                    <a:pt x="828" y="104"/>
                    <a:pt x="522" y="25"/>
                  </a:cubicBezTo>
                  <a:cubicBezTo>
                    <a:pt x="482" y="8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" name="Google Shape;1726;p40"/>
            <p:cNvSpPr/>
            <p:nvPr/>
          </p:nvSpPr>
          <p:spPr>
            <a:xfrm>
              <a:off x="2223821" y="4797469"/>
              <a:ext cx="28001" cy="24228"/>
            </a:xfrm>
            <a:custGeom>
              <a:avLst/>
              <a:gdLst/>
              <a:ahLst/>
              <a:cxnLst/>
              <a:rect l="l" t="t" r="r" b="b"/>
              <a:pathLst>
                <a:path w="655" h="567" extrusionOk="0">
                  <a:moveTo>
                    <a:pt x="315" y="1"/>
                  </a:moveTo>
                  <a:cubicBezTo>
                    <a:pt x="135" y="1"/>
                    <a:pt x="1" y="221"/>
                    <a:pt x="56" y="390"/>
                  </a:cubicBezTo>
                  <a:cubicBezTo>
                    <a:pt x="93" y="487"/>
                    <a:pt x="201" y="550"/>
                    <a:pt x="300" y="566"/>
                  </a:cubicBezTo>
                  <a:cubicBezTo>
                    <a:pt x="302" y="566"/>
                    <a:pt x="303" y="566"/>
                    <a:pt x="305" y="566"/>
                  </a:cubicBezTo>
                  <a:cubicBezTo>
                    <a:pt x="605" y="566"/>
                    <a:pt x="655" y="91"/>
                    <a:pt x="372" y="8"/>
                  </a:cubicBezTo>
                  <a:cubicBezTo>
                    <a:pt x="353" y="3"/>
                    <a:pt x="334" y="1"/>
                    <a:pt x="3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" name="Google Shape;1727;p40"/>
            <p:cNvSpPr/>
            <p:nvPr/>
          </p:nvSpPr>
          <p:spPr>
            <a:xfrm>
              <a:off x="2289827" y="4809135"/>
              <a:ext cx="30310" cy="22604"/>
            </a:xfrm>
            <a:custGeom>
              <a:avLst/>
              <a:gdLst/>
              <a:ahLst/>
              <a:cxnLst/>
              <a:rect l="l" t="t" r="r" b="b"/>
              <a:pathLst>
                <a:path w="709" h="529" extrusionOk="0">
                  <a:moveTo>
                    <a:pt x="332" y="0"/>
                  </a:moveTo>
                  <a:lnTo>
                    <a:pt x="332" y="0"/>
                  </a:lnTo>
                  <a:cubicBezTo>
                    <a:pt x="242" y="2"/>
                    <a:pt x="174" y="82"/>
                    <a:pt x="106" y="131"/>
                  </a:cubicBezTo>
                  <a:cubicBezTo>
                    <a:pt x="0" y="260"/>
                    <a:pt x="63" y="481"/>
                    <a:pt x="230" y="518"/>
                  </a:cubicBezTo>
                  <a:cubicBezTo>
                    <a:pt x="259" y="525"/>
                    <a:pt x="286" y="529"/>
                    <a:pt x="311" y="529"/>
                  </a:cubicBezTo>
                  <a:cubicBezTo>
                    <a:pt x="625" y="529"/>
                    <a:pt x="709" y="37"/>
                    <a:pt x="33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" name="Google Shape;1728;p40"/>
            <p:cNvSpPr/>
            <p:nvPr/>
          </p:nvSpPr>
          <p:spPr>
            <a:xfrm>
              <a:off x="2832966" y="4926599"/>
              <a:ext cx="31037" cy="26065"/>
            </a:xfrm>
            <a:custGeom>
              <a:avLst/>
              <a:gdLst/>
              <a:ahLst/>
              <a:cxnLst/>
              <a:rect l="l" t="t" r="r" b="b"/>
              <a:pathLst>
                <a:path w="726" h="610" extrusionOk="0">
                  <a:moveTo>
                    <a:pt x="408" y="1"/>
                  </a:moveTo>
                  <a:cubicBezTo>
                    <a:pt x="388" y="1"/>
                    <a:pt x="367" y="4"/>
                    <a:pt x="346" y="11"/>
                  </a:cubicBezTo>
                  <a:cubicBezTo>
                    <a:pt x="44" y="79"/>
                    <a:pt x="1" y="530"/>
                    <a:pt x="320" y="606"/>
                  </a:cubicBezTo>
                  <a:cubicBezTo>
                    <a:pt x="332" y="608"/>
                    <a:pt x="345" y="609"/>
                    <a:pt x="357" y="609"/>
                  </a:cubicBezTo>
                  <a:cubicBezTo>
                    <a:pt x="462" y="609"/>
                    <a:pt x="557" y="539"/>
                    <a:pt x="624" y="461"/>
                  </a:cubicBezTo>
                  <a:cubicBezTo>
                    <a:pt x="726" y="302"/>
                    <a:pt x="607" y="1"/>
                    <a:pt x="4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" name="Google Shape;1729;p40"/>
            <p:cNvSpPr/>
            <p:nvPr/>
          </p:nvSpPr>
          <p:spPr>
            <a:xfrm>
              <a:off x="2749561" y="4982576"/>
              <a:ext cx="29882" cy="22604"/>
            </a:xfrm>
            <a:custGeom>
              <a:avLst/>
              <a:gdLst/>
              <a:ahLst/>
              <a:cxnLst/>
              <a:rect l="l" t="t" r="r" b="b"/>
              <a:pathLst>
                <a:path w="699" h="529" extrusionOk="0">
                  <a:moveTo>
                    <a:pt x="321" y="0"/>
                  </a:moveTo>
                  <a:cubicBezTo>
                    <a:pt x="202" y="0"/>
                    <a:pt x="78" y="83"/>
                    <a:pt x="37" y="194"/>
                  </a:cubicBezTo>
                  <a:cubicBezTo>
                    <a:pt x="1" y="336"/>
                    <a:pt x="100" y="503"/>
                    <a:pt x="247" y="524"/>
                  </a:cubicBezTo>
                  <a:cubicBezTo>
                    <a:pt x="265" y="527"/>
                    <a:pt x="283" y="528"/>
                    <a:pt x="300" y="528"/>
                  </a:cubicBezTo>
                  <a:cubicBezTo>
                    <a:pt x="592" y="528"/>
                    <a:pt x="699" y="166"/>
                    <a:pt x="411" y="18"/>
                  </a:cubicBezTo>
                  <a:cubicBezTo>
                    <a:pt x="382" y="6"/>
                    <a:pt x="352" y="0"/>
                    <a:pt x="32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" name="Google Shape;1730;p40"/>
            <p:cNvSpPr/>
            <p:nvPr/>
          </p:nvSpPr>
          <p:spPr>
            <a:xfrm>
              <a:off x="2836172" y="5014709"/>
              <a:ext cx="28215" cy="21963"/>
            </a:xfrm>
            <a:custGeom>
              <a:avLst/>
              <a:gdLst/>
              <a:ahLst/>
              <a:cxnLst/>
              <a:rect l="l" t="t" r="r" b="b"/>
              <a:pathLst>
                <a:path w="660" h="514" extrusionOk="0">
                  <a:moveTo>
                    <a:pt x="336" y="1"/>
                  </a:moveTo>
                  <a:cubicBezTo>
                    <a:pt x="328" y="1"/>
                    <a:pt x="320" y="1"/>
                    <a:pt x="312" y="2"/>
                  </a:cubicBezTo>
                  <a:cubicBezTo>
                    <a:pt x="308" y="2"/>
                    <a:pt x="304" y="2"/>
                    <a:pt x="301" y="2"/>
                  </a:cubicBezTo>
                  <a:cubicBezTo>
                    <a:pt x="5" y="2"/>
                    <a:pt x="0" y="482"/>
                    <a:pt x="294" y="510"/>
                  </a:cubicBezTo>
                  <a:cubicBezTo>
                    <a:pt x="307" y="512"/>
                    <a:pt x="319" y="513"/>
                    <a:pt x="332" y="513"/>
                  </a:cubicBezTo>
                  <a:cubicBezTo>
                    <a:pt x="441" y="513"/>
                    <a:pt x="538" y="433"/>
                    <a:pt x="594" y="344"/>
                  </a:cubicBezTo>
                  <a:cubicBezTo>
                    <a:pt x="660" y="185"/>
                    <a:pt x="501" y="1"/>
                    <a:pt x="33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" name="Google Shape;1731;p40"/>
            <p:cNvSpPr/>
            <p:nvPr/>
          </p:nvSpPr>
          <p:spPr>
            <a:xfrm>
              <a:off x="1751220" y="5249895"/>
              <a:ext cx="85" cy="12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732" name="Google Shape;1732;p40"/>
          <p:cNvGrpSpPr/>
          <p:nvPr/>
        </p:nvGrpSpPr>
        <p:grpSpPr>
          <a:xfrm>
            <a:off x="5969324" y="1505218"/>
            <a:ext cx="218880" cy="192200"/>
            <a:chOff x="1735787" y="5200584"/>
            <a:chExt cx="109440" cy="96100"/>
          </a:xfrm>
        </p:grpSpPr>
        <p:sp>
          <p:nvSpPr>
            <p:cNvPr id="1733" name="Google Shape;1733;p40"/>
            <p:cNvSpPr/>
            <p:nvPr/>
          </p:nvSpPr>
          <p:spPr>
            <a:xfrm>
              <a:off x="1741259" y="5206353"/>
              <a:ext cx="98539" cy="84734"/>
            </a:xfrm>
            <a:custGeom>
              <a:avLst/>
              <a:gdLst/>
              <a:ahLst/>
              <a:cxnLst/>
              <a:rect l="l" t="t" r="r" b="b"/>
              <a:pathLst>
                <a:path w="2305" h="1983" extrusionOk="0">
                  <a:moveTo>
                    <a:pt x="1222" y="1"/>
                  </a:moveTo>
                  <a:cubicBezTo>
                    <a:pt x="1083" y="1"/>
                    <a:pt x="943" y="66"/>
                    <a:pt x="826" y="132"/>
                  </a:cubicBezTo>
                  <a:cubicBezTo>
                    <a:pt x="0" y="585"/>
                    <a:pt x="269" y="1982"/>
                    <a:pt x="1246" y="1982"/>
                  </a:cubicBezTo>
                  <a:cubicBezTo>
                    <a:pt x="1710" y="1972"/>
                    <a:pt x="2069" y="1527"/>
                    <a:pt x="2186" y="1112"/>
                  </a:cubicBezTo>
                  <a:cubicBezTo>
                    <a:pt x="2304" y="721"/>
                    <a:pt x="2062" y="319"/>
                    <a:pt x="1705" y="161"/>
                  </a:cubicBezTo>
                  <a:cubicBezTo>
                    <a:pt x="1684" y="143"/>
                    <a:pt x="1657" y="132"/>
                    <a:pt x="1630" y="121"/>
                  </a:cubicBezTo>
                  <a:cubicBezTo>
                    <a:pt x="1629" y="120"/>
                    <a:pt x="1628" y="120"/>
                    <a:pt x="1626" y="119"/>
                  </a:cubicBezTo>
                  <a:cubicBezTo>
                    <a:pt x="1590" y="101"/>
                    <a:pt x="1553" y="84"/>
                    <a:pt x="1515" y="69"/>
                  </a:cubicBezTo>
                  <a:cubicBezTo>
                    <a:pt x="1490" y="61"/>
                    <a:pt x="1466" y="51"/>
                    <a:pt x="1441" y="44"/>
                  </a:cubicBezTo>
                  <a:cubicBezTo>
                    <a:pt x="1425" y="39"/>
                    <a:pt x="1410" y="33"/>
                    <a:pt x="1394" y="29"/>
                  </a:cubicBezTo>
                  <a:cubicBezTo>
                    <a:pt x="1381" y="26"/>
                    <a:pt x="1368" y="23"/>
                    <a:pt x="1355" y="23"/>
                  </a:cubicBezTo>
                  <a:cubicBezTo>
                    <a:pt x="1311" y="8"/>
                    <a:pt x="1266" y="1"/>
                    <a:pt x="1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" name="Google Shape;1734;p40"/>
            <p:cNvSpPr/>
            <p:nvPr/>
          </p:nvSpPr>
          <p:spPr>
            <a:xfrm>
              <a:off x="1762036" y="5259723"/>
              <a:ext cx="64253" cy="31834"/>
            </a:xfrm>
            <a:custGeom>
              <a:avLst/>
              <a:gdLst/>
              <a:ahLst/>
              <a:cxnLst/>
              <a:rect l="l" t="t" r="r" b="b"/>
              <a:pathLst>
                <a:path w="1503" h="745" extrusionOk="0">
                  <a:moveTo>
                    <a:pt x="736" y="0"/>
                  </a:moveTo>
                  <a:cubicBezTo>
                    <a:pt x="579" y="0"/>
                    <a:pt x="425" y="39"/>
                    <a:pt x="295" y="127"/>
                  </a:cubicBezTo>
                  <a:cubicBezTo>
                    <a:pt x="186" y="214"/>
                    <a:pt x="0" y="346"/>
                    <a:pt x="22" y="500"/>
                  </a:cubicBezTo>
                  <a:cubicBezTo>
                    <a:pt x="32" y="527"/>
                    <a:pt x="56" y="538"/>
                    <a:pt x="80" y="538"/>
                  </a:cubicBezTo>
                  <a:cubicBezTo>
                    <a:pt x="90" y="569"/>
                    <a:pt x="114" y="595"/>
                    <a:pt x="145" y="595"/>
                  </a:cubicBezTo>
                  <a:cubicBezTo>
                    <a:pt x="154" y="595"/>
                    <a:pt x="165" y="593"/>
                    <a:pt x="175" y="587"/>
                  </a:cubicBezTo>
                  <a:cubicBezTo>
                    <a:pt x="221" y="631"/>
                    <a:pt x="283" y="648"/>
                    <a:pt x="340" y="668"/>
                  </a:cubicBezTo>
                  <a:cubicBezTo>
                    <a:pt x="366" y="676"/>
                    <a:pt x="396" y="692"/>
                    <a:pt x="424" y="692"/>
                  </a:cubicBezTo>
                  <a:cubicBezTo>
                    <a:pt x="428" y="692"/>
                    <a:pt x="432" y="692"/>
                    <a:pt x="436" y="691"/>
                  </a:cubicBezTo>
                  <a:cubicBezTo>
                    <a:pt x="533" y="725"/>
                    <a:pt x="648" y="730"/>
                    <a:pt x="745" y="743"/>
                  </a:cubicBezTo>
                  <a:cubicBezTo>
                    <a:pt x="753" y="743"/>
                    <a:pt x="762" y="743"/>
                    <a:pt x="770" y="743"/>
                  </a:cubicBezTo>
                  <a:cubicBezTo>
                    <a:pt x="832" y="743"/>
                    <a:pt x="894" y="729"/>
                    <a:pt x="953" y="706"/>
                  </a:cubicBezTo>
                  <a:cubicBezTo>
                    <a:pt x="955" y="711"/>
                    <a:pt x="957" y="715"/>
                    <a:pt x="961" y="720"/>
                  </a:cubicBezTo>
                  <a:cubicBezTo>
                    <a:pt x="974" y="737"/>
                    <a:pt x="993" y="744"/>
                    <a:pt x="1012" y="744"/>
                  </a:cubicBezTo>
                  <a:cubicBezTo>
                    <a:pt x="1024" y="744"/>
                    <a:pt x="1036" y="741"/>
                    <a:pt x="1047" y="736"/>
                  </a:cubicBezTo>
                  <a:cubicBezTo>
                    <a:pt x="1188" y="645"/>
                    <a:pt x="1331" y="555"/>
                    <a:pt x="1454" y="441"/>
                  </a:cubicBezTo>
                  <a:cubicBezTo>
                    <a:pt x="1462" y="434"/>
                    <a:pt x="1467" y="426"/>
                    <a:pt x="1472" y="418"/>
                  </a:cubicBezTo>
                  <a:cubicBezTo>
                    <a:pt x="1496" y="392"/>
                    <a:pt x="1503" y="347"/>
                    <a:pt x="1464" y="321"/>
                  </a:cubicBezTo>
                  <a:cubicBezTo>
                    <a:pt x="1367" y="211"/>
                    <a:pt x="1236" y="125"/>
                    <a:pt x="1094" y="69"/>
                  </a:cubicBezTo>
                  <a:cubicBezTo>
                    <a:pt x="1010" y="23"/>
                    <a:pt x="901" y="2"/>
                    <a:pt x="787" y="2"/>
                  </a:cubicBezTo>
                  <a:cubicBezTo>
                    <a:pt x="770" y="1"/>
                    <a:pt x="753" y="0"/>
                    <a:pt x="73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" name="Google Shape;1735;p40"/>
            <p:cNvSpPr/>
            <p:nvPr/>
          </p:nvSpPr>
          <p:spPr>
            <a:xfrm>
              <a:off x="1748099" y="5206609"/>
              <a:ext cx="93494" cy="47345"/>
            </a:xfrm>
            <a:custGeom>
              <a:avLst/>
              <a:gdLst/>
              <a:ahLst/>
              <a:cxnLst/>
              <a:rect l="l" t="t" r="r" b="b"/>
              <a:pathLst>
                <a:path w="2187" h="1108" extrusionOk="0">
                  <a:moveTo>
                    <a:pt x="1101" y="0"/>
                  </a:moveTo>
                  <a:cubicBezTo>
                    <a:pt x="793" y="0"/>
                    <a:pt x="488" y="158"/>
                    <a:pt x="291" y="396"/>
                  </a:cubicBezTo>
                  <a:cubicBezTo>
                    <a:pt x="227" y="481"/>
                    <a:pt x="0" y="706"/>
                    <a:pt x="191" y="763"/>
                  </a:cubicBezTo>
                  <a:cubicBezTo>
                    <a:pt x="147" y="825"/>
                    <a:pt x="12" y="927"/>
                    <a:pt x="87" y="997"/>
                  </a:cubicBezTo>
                  <a:cubicBezTo>
                    <a:pt x="83" y="1002"/>
                    <a:pt x="78" y="1008"/>
                    <a:pt x="75" y="1015"/>
                  </a:cubicBezTo>
                  <a:cubicBezTo>
                    <a:pt x="63" y="1041"/>
                    <a:pt x="67" y="1072"/>
                    <a:pt x="94" y="1094"/>
                  </a:cubicBezTo>
                  <a:cubicBezTo>
                    <a:pt x="106" y="1103"/>
                    <a:pt x="120" y="1108"/>
                    <a:pt x="133" y="1108"/>
                  </a:cubicBezTo>
                  <a:cubicBezTo>
                    <a:pt x="165" y="1108"/>
                    <a:pt x="197" y="1085"/>
                    <a:pt x="201" y="1053"/>
                  </a:cubicBezTo>
                  <a:cubicBezTo>
                    <a:pt x="443" y="707"/>
                    <a:pt x="805" y="547"/>
                    <a:pt x="1179" y="547"/>
                  </a:cubicBezTo>
                  <a:cubicBezTo>
                    <a:pt x="1482" y="547"/>
                    <a:pt x="1792" y="652"/>
                    <a:pt x="2053" y="849"/>
                  </a:cubicBezTo>
                  <a:cubicBezTo>
                    <a:pt x="2065" y="860"/>
                    <a:pt x="2079" y="865"/>
                    <a:pt x="2093" y="865"/>
                  </a:cubicBezTo>
                  <a:cubicBezTo>
                    <a:pt x="2141" y="865"/>
                    <a:pt x="2186" y="805"/>
                    <a:pt x="2148" y="758"/>
                  </a:cubicBezTo>
                  <a:cubicBezTo>
                    <a:pt x="2140" y="751"/>
                    <a:pt x="2131" y="745"/>
                    <a:pt x="2122" y="738"/>
                  </a:cubicBezTo>
                  <a:cubicBezTo>
                    <a:pt x="2173" y="667"/>
                    <a:pt x="2000" y="466"/>
                    <a:pt x="1943" y="405"/>
                  </a:cubicBezTo>
                  <a:cubicBezTo>
                    <a:pt x="1864" y="251"/>
                    <a:pt x="1588" y="118"/>
                    <a:pt x="1422" y="62"/>
                  </a:cubicBezTo>
                  <a:cubicBezTo>
                    <a:pt x="1318" y="20"/>
                    <a:pt x="1209" y="0"/>
                    <a:pt x="110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" name="Google Shape;1736;p40"/>
            <p:cNvSpPr/>
            <p:nvPr/>
          </p:nvSpPr>
          <p:spPr>
            <a:xfrm>
              <a:off x="1735787" y="5200584"/>
              <a:ext cx="109440" cy="96100"/>
            </a:xfrm>
            <a:custGeom>
              <a:avLst/>
              <a:gdLst/>
              <a:ahLst/>
              <a:cxnLst/>
              <a:rect l="l" t="t" r="r" b="b"/>
              <a:pathLst>
                <a:path w="2560" h="2249" extrusionOk="0">
                  <a:moveTo>
                    <a:pt x="1350" y="136"/>
                  </a:moveTo>
                  <a:cubicBezTo>
                    <a:pt x="1394" y="136"/>
                    <a:pt x="1439" y="142"/>
                    <a:pt x="1483" y="158"/>
                  </a:cubicBezTo>
                  <a:cubicBezTo>
                    <a:pt x="1496" y="158"/>
                    <a:pt x="1509" y="161"/>
                    <a:pt x="1521" y="164"/>
                  </a:cubicBezTo>
                  <a:cubicBezTo>
                    <a:pt x="1537" y="168"/>
                    <a:pt x="1553" y="174"/>
                    <a:pt x="1569" y="178"/>
                  </a:cubicBezTo>
                  <a:cubicBezTo>
                    <a:pt x="1593" y="186"/>
                    <a:pt x="1618" y="195"/>
                    <a:pt x="1642" y="204"/>
                  </a:cubicBezTo>
                  <a:cubicBezTo>
                    <a:pt x="1681" y="218"/>
                    <a:pt x="1718" y="236"/>
                    <a:pt x="1754" y="254"/>
                  </a:cubicBezTo>
                  <a:cubicBezTo>
                    <a:pt x="1756" y="255"/>
                    <a:pt x="1757" y="255"/>
                    <a:pt x="1758" y="256"/>
                  </a:cubicBezTo>
                  <a:cubicBezTo>
                    <a:pt x="1784" y="267"/>
                    <a:pt x="1812" y="278"/>
                    <a:pt x="1833" y="296"/>
                  </a:cubicBezTo>
                  <a:cubicBezTo>
                    <a:pt x="2191" y="454"/>
                    <a:pt x="2434" y="856"/>
                    <a:pt x="2314" y="1246"/>
                  </a:cubicBezTo>
                  <a:cubicBezTo>
                    <a:pt x="2197" y="1662"/>
                    <a:pt x="1838" y="2107"/>
                    <a:pt x="1374" y="2117"/>
                  </a:cubicBezTo>
                  <a:cubicBezTo>
                    <a:pt x="397" y="2117"/>
                    <a:pt x="128" y="720"/>
                    <a:pt x="953" y="267"/>
                  </a:cubicBezTo>
                  <a:cubicBezTo>
                    <a:pt x="1071" y="201"/>
                    <a:pt x="1211" y="136"/>
                    <a:pt x="1350" y="136"/>
                  </a:cubicBezTo>
                  <a:close/>
                  <a:moveTo>
                    <a:pt x="1373" y="1"/>
                  </a:moveTo>
                  <a:cubicBezTo>
                    <a:pt x="1351" y="1"/>
                    <a:pt x="1329" y="2"/>
                    <a:pt x="1306" y="4"/>
                  </a:cubicBezTo>
                  <a:cubicBezTo>
                    <a:pt x="9" y="177"/>
                    <a:pt x="0" y="2152"/>
                    <a:pt x="1329" y="2248"/>
                  </a:cubicBezTo>
                  <a:cubicBezTo>
                    <a:pt x="1337" y="2249"/>
                    <a:pt x="1345" y="2249"/>
                    <a:pt x="1354" y="2249"/>
                  </a:cubicBezTo>
                  <a:cubicBezTo>
                    <a:pt x="2012" y="2248"/>
                    <a:pt x="2559" y="1495"/>
                    <a:pt x="2460" y="867"/>
                  </a:cubicBezTo>
                  <a:cubicBezTo>
                    <a:pt x="2397" y="549"/>
                    <a:pt x="2157" y="276"/>
                    <a:pt x="1854" y="166"/>
                  </a:cubicBezTo>
                  <a:cubicBezTo>
                    <a:pt x="1704" y="77"/>
                    <a:pt x="1547" y="1"/>
                    <a:pt x="13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743" name="Google Shape;1743;p40"/>
          <p:cNvGrpSpPr/>
          <p:nvPr/>
        </p:nvGrpSpPr>
        <p:grpSpPr>
          <a:xfrm>
            <a:off x="6629400" y="2190136"/>
            <a:ext cx="1480290" cy="521346"/>
            <a:chOff x="8047125" y="1102275"/>
            <a:chExt cx="318000" cy="114275"/>
          </a:xfrm>
        </p:grpSpPr>
        <p:sp>
          <p:nvSpPr>
            <p:cNvPr id="1744" name="Google Shape;1744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" name="Google Shape;1745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" name="Google Shape;1746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" name="Google Shape;1747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" name="Google Shape;1748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" name="Google Shape;1749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" name="Google Shape;1750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751" name="Google Shape;1751;p40"/>
          <p:cNvGrpSpPr/>
          <p:nvPr/>
        </p:nvGrpSpPr>
        <p:grpSpPr>
          <a:xfrm flipH="1">
            <a:off x="15523131" y="4114121"/>
            <a:ext cx="1480290" cy="521346"/>
            <a:chOff x="8047125" y="1102275"/>
            <a:chExt cx="318000" cy="114275"/>
          </a:xfrm>
        </p:grpSpPr>
        <p:sp>
          <p:nvSpPr>
            <p:cNvPr id="1752" name="Google Shape;1752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" name="Google Shape;1753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" name="Google Shape;1754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" name="Google Shape;1755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" name="Google Shape;1756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" name="Google Shape;1757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" name="Google Shape;1758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759" name="Google Shape;1759;p40"/>
          <p:cNvGrpSpPr/>
          <p:nvPr/>
        </p:nvGrpSpPr>
        <p:grpSpPr>
          <a:xfrm flipH="1">
            <a:off x="12192603" y="7170223"/>
            <a:ext cx="843486" cy="362238"/>
            <a:chOff x="1768913" y="866050"/>
            <a:chExt cx="181200" cy="79400"/>
          </a:xfrm>
        </p:grpSpPr>
        <p:sp>
          <p:nvSpPr>
            <p:cNvPr id="1760" name="Google Shape;1760;p4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" name="Google Shape;1761;p4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" name="Google Shape;1762;p4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" name="Google Shape;1763;p4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" name="Google Shape;1764;p4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765" name="Google Shape;1765;p40"/>
          <p:cNvGrpSpPr/>
          <p:nvPr/>
        </p:nvGrpSpPr>
        <p:grpSpPr>
          <a:xfrm>
            <a:off x="1391725" y="3649081"/>
            <a:ext cx="1352742" cy="465002"/>
            <a:chOff x="7331200" y="1084150"/>
            <a:chExt cx="290600" cy="101925"/>
          </a:xfrm>
        </p:grpSpPr>
        <p:sp>
          <p:nvSpPr>
            <p:cNvPr id="1766" name="Google Shape;1766;p40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" name="Google Shape;1767;p40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" name="Google Shape;1768;p40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" name="Google Shape;1769;p40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" name="Google Shape;1770;p40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" name="Google Shape;1771;p40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" name="Google Shape;1772;p40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" name="Google Shape;1773;p40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26" name="TextBox 225">
            <a:extLst>
              <a:ext uri="{FF2B5EF4-FFF2-40B4-BE49-F238E27FC236}">
                <a16:creationId xmlns:a16="http://schemas.microsoft.com/office/drawing/2014/main" id="{07CF40F6-4610-142D-B869-92C03F5D6AD5}"/>
              </a:ext>
            </a:extLst>
          </p:cNvPr>
          <p:cNvSpPr txBox="1"/>
          <p:nvPr/>
        </p:nvSpPr>
        <p:spPr>
          <a:xfrm>
            <a:off x="4928237" y="4197744"/>
            <a:ext cx="10552223" cy="1615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6600" b="1" dirty="0">
                <a:solidFill>
                  <a:schemeClr val="tx2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CHĂM SÓC CÂY TRỒNG</a:t>
            </a: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62156" y="37123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6873655" y="8801100"/>
            <a:ext cx="1140622" cy="113646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256251" y="534055"/>
            <a:ext cx="5514443" cy="1004465"/>
            <a:chOff x="2438400" y="826294"/>
            <a:chExt cx="6118390" cy="1224100"/>
          </a:xfrm>
        </p:grpSpPr>
        <p:pic>
          <p:nvPicPr>
            <p:cNvPr id="97" name="Picture 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2438400" y="826294"/>
              <a:ext cx="1305707" cy="1224100"/>
            </a:xfrm>
            <a:prstGeom prst="rect">
              <a:avLst/>
            </a:prstGeom>
          </p:spPr>
        </p:pic>
        <p:sp>
          <p:nvSpPr>
            <p:cNvPr id="98" name="Rectangle 97"/>
            <p:cNvSpPr/>
            <p:nvPr/>
          </p:nvSpPr>
          <p:spPr>
            <a:xfrm>
              <a:off x="3962400" y="1045929"/>
              <a:ext cx="4594390" cy="86267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000" b="1" dirty="0" err="1">
                  <a:solidFill>
                    <a:schemeClr val="accent5"/>
                  </a:solidFill>
                </a:rPr>
                <a:t>Thảo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luận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nhóm</a:t>
              </a:r>
              <a:endParaRPr lang="en-US" sz="4000" b="1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99" name="TextBox 98">
            <a:extLst>
              <a:ext uri="{FF2B5EF4-FFF2-40B4-BE49-F238E27FC236}">
                <a16:creationId xmlns:a16="http://schemas.microsoft.com/office/drawing/2014/main" id="{23555D34-95C4-4780-5240-D6CDA9E7CEDB}"/>
              </a:ext>
            </a:extLst>
          </p:cNvPr>
          <p:cNvSpPr txBox="1"/>
          <p:nvPr/>
        </p:nvSpPr>
        <p:spPr>
          <a:xfrm>
            <a:off x="652988" y="1538520"/>
            <a:ext cx="17099983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4000" b="1" i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Hoạt động 1.1: </a:t>
            </a:r>
            <a:r>
              <a:rPr lang="nl-NL" sz="4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Q</a:t>
            </a:r>
            <a:r>
              <a:rPr lang="nl-NL" sz="4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uan sát hình 1.</a:t>
            </a:r>
          </a:p>
          <a:p>
            <a:pPr marL="571500" indent="-571500" algn="just">
              <a:lnSpc>
                <a:spcPct val="150000"/>
              </a:lnSpc>
              <a:buFontTx/>
              <a:buChar char="-"/>
            </a:pP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Nêu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tên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từng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chăm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sóc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trồng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nhỏ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hình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71500" indent="-571500" algn="just">
              <a:lnSpc>
                <a:spcPct val="150000"/>
              </a:lnSpc>
              <a:buFontTx/>
              <a:buChar char="-"/>
            </a:pP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Cho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đó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ứng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nhu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cầu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sống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401" y="4729222"/>
            <a:ext cx="8191156" cy="5221042"/>
          </a:xfrm>
          <a:prstGeom prst="rect">
            <a:avLst/>
          </a:prstGeom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6386340" y="168645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6873655" y="8801100"/>
            <a:ext cx="1140622" cy="113646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cxnSp>
        <p:nvCxnSpPr>
          <p:cNvPr id="96" name="Straight Connector 95"/>
          <p:cNvCxnSpPr/>
          <p:nvPr/>
        </p:nvCxnSpPr>
        <p:spPr>
          <a:xfrm>
            <a:off x="9067800" y="622879"/>
            <a:ext cx="0" cy="9118088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/>
          <p:cNvCxnSpPr/>
          <p:nvPr/>
        </p:nvCxnSpPr>
        <p:spPr>
          <a:xfrm flipH="1">
            <a:off x="914400" y="5228930"/>
            <a:ext cx="16466212" cy="0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b="54568"/>
          <a:stretch/>
        </p:blipFill>
        <p:spPr>
          <a:xfrm>
            <a:off x="11236280" y="482665"/>
            <a:ext cx="4736299" cy="2743128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 b="54568"/>
          <a:stretch/>
        </p:blipFill>
        <p:spPr>
          <a:xfrm>
            <a:off x="3048000" y="469965"/>
            <a:ext cx="4445000" cy="274312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00" r="50000" b="5170"/>
          <a:stretch/>
        </p:blipFill>
        <p:spPr>
          <a:xfrm>
            <a:off x="2946399" y="5524500"/>
            <a:ext cx="4648201" cy="2730428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0000" b="5170"/>
          <a:stretch/>
        </p:blipFill>
        <p:spPr>
          <a:xfrm>
            <a:off x="11236280" y="5524500"/>
            <a:ext cx="4736299" cy="2730428"/>
          </a:xfrm>
          <a:prstGeom prst="rect">
            <a:avLst/>
          </a:prstGeom>
        </p:spPr>
      </p:pic>
      <p:sp>
        <p:nvSpPr>
          <p:cNvPr id="104" name="Rectangle 103"/>
          <p:cNvSpPr/>
          <p:nvPr/>
        </p:nvSpPr>
        <p:spPr>
          <a:xfrm>
            <a:off x="3071821" y="3213093"/>
            <a:ext cx="4397358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b="1" i="1" dirty="0" err="1"/>
              <a:t>Hình</a:t>
            </a:r>
            <a:r>
              <a:rPr lang="en-US" sz="4000" b="1" i="1" dirty="0"/>
              <a:t> 1a: </a:t>
            </a:r>
            <a:r>
              <a:rPr lang="en-US" sz="4000" dirty="0" err="1"/>
              <a:t>Tưới</a:t>
            </a:r>
            <a:r>
              <a:rPr lang="en-US" sz="4000" dirty="0"/>
              <a:t> </a:t>
            </a:r>
            <a:r>
              <a:rPr lang="en-US" sz="4000" dirty="0" err="1"/>
              <a:t>cây</a:t>
            </a:r>
            <a:endParaRPr lang="en-US" sz="4000" dirty="0"/>
          </a:p>
          <a:p>
            <a:pPr algn="just">
              <a:lnSpc>
                <a:spcPct val="150000"/>
              </a:lnSpc>
            </a:pPr>
            <a:r>
              <a:rPr lang="en-US" sz="4000" dirty="0"/>
              <a:t>→ </a:t>
            </a:r>
            <a:r>
              <a:rPr lang="en-US" sz="4000" dirty="0" err="1"/>
              <a:t>Nhu</a:t>
            </a:r>
            <a:r>
              <a:rPr lang="en-US" sz="4000" dirty="0"/>
              <a:t> </a:t>
            </a:r>
            <a:r>
              <a:rPr lang="en-US" sz="4000" dirty="0" err="1"/>
              <a:t>cầu</a:t>
            </a:r>
            <a:r>
              <a:rPr lang="en-US" sz="4000" dirty="0"/>
              <a:t> </a:t>
            </a:r>
            <a:r>
              <a:rPr lang="en-US" sz="4000" dirty="0" err="1"/>
              <a:t>nước</a:t>
            </a:r>
            <a:endParaRPr lang="en-US" sz="4000" dirty="0"/>
          </a:p>
        </p:txBody>
      </p:sp>
      <p:sp>
        <p:nvSpPr>
          <p:cNvPr id="105" name="Rectangle 104"/>
          <p:cNvSpPr/>
          <p:nvPr/>
        </p:nvSpPr>
        <p:spPr>
          <a:xfrm>
            <a:off x="10759741" y="3213092"/>
            <a:ext cx="5689378" cy="182492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i="1" dirty="0" err="1"/>
              <a:t>Hình</a:t>
            </a:r>
            <a:r>
              <a:rPr lang="en-US" sz="4000" b="1" i="1" dirty="0"/>
              <a:t> 1b: </a:t>
            </a:r>
            <a:r>
              <a:rPr lang="en-US" sz="4000" dirty="0" err="1"/>
              <a:t>Bón</a:t>
            </a:r>
            <a:r>
              <a:rPr lang="en-US" sz="4000" dirty="0"/>
              <a:t> </a:t>
            </a:r>
            <a:r>
              <a:rPr lang="en-US" sz="4000" dirty="0" err="1"/>
              <a:t>phân</a:t>
            </a:r>
            <a:endParaRPr lang="en-US" sz="4000" dirty="0"/>
          </a:p>
          <a:p>
            <a:pPr algn="ctr">
              <a:lnSpc>
                <a:spcPct val="150000"/>
              </a:lnSpc>
            </a:pPr>
            <a:r>
              <a:rPr lang="en-US" sz="4000" dirty="0"/>
              <a:t>→ </a:t>
            </a:r>
            <a:r>
              <a:rPr lang="en-US" sz="4000" dirty="0" err="1"/>
              <a:t>Nhu</a:t>
            </a:r>
            <a:r>
              <a:rPr lang="en-US" sz="4000" dirty="0"/>
              <a:t> </a:t>
            </a:r>
            <a:r>
              <a:rPr lang="en-US" sz="4000" dirty="0" err="1"/>
              <a:t>cầu</a:t>
            </a:r>
            <a:r>
              <a:rPr lang="en-US" sz="4000" dirty="0"/>
              <a:t> </a:t>
            </a:r>
            <a:r>
              <a:rPr lang="en-US" sz="4000" dirty="0" err="1"/>
              <a:t>chất</a:t>
            </a:r>
            <a:r>
              <a:rPr lang="en-US" sz="4000" dirty="0"/>
              <a:t> </a:t>
            </a:r>
            <a:r>
              <a:rPr lang="en-US" sz="4000" dirty="0" err="1"/>
              <a:t>khoáng</a:t>
            </a:r>
            <a:endParaRPr lang="en-US" sz="4000" dirty="0"/>
          </a:p>
        </p:txBody>
      </p:sp>
      <p:sp>
        <p:nvSpPr>
          <p:cNvPr id="106" name="Rectangle 105"/>
          <p:cNvSpPr/>
          <p:nvPr/>
        </p:nvSpPr>
        <p:spPr>
          <a:xfrm>
            <a:off x="3271393" y="8243361"/>
            <a:ext cx="3998210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b="1" i="1" dirty="0" err="1"/>
              <a:t>Hình</a:t>
            </a:r>
            <a:r>
              <a:rPr lang="en-US" sz="4000" b="1" i="1" dirty="0"/>
              <a:t> 1c: </a:t>
            </a:r>
            <a:r>
              <a:rPr lang="en-US" sz="4000" dirty="0" err="1"/>
              <a:t>Xới</a:t>
            </a:r>
            <a:r>
              <a:rPr lang="en-US" sz="4000" dirty="0"/>
              <a:t> </a:t>
            </a:r>
            <a:r>
              <a:rPr lang="en-US" sz="4000" dirty="0" err="1"/>
              <a:t>đất</a:t>
            </a:r>
            <a:endParaRPr lang="en-US" sz="4000" dirty="0"/>
          </a:p>
          <a:p>
            <a:pPr algn="just">
              <a:lnSpc>
                <a:spcPct val="150000"/>
              </a:lnSpc>
            </a:pPr>
            <a:r>
              <a:rPr lang="en-US" sz="4000" dirty="0"/>
              <a:t>→ </a:t>
            </a:r>
            <a:r>
              <a:rPr lang="en-US" sz="4000" dirty="0" err="1"/>
              <a:t>Nhu</a:t>
            </a:r>
            <a:r>
              <a:rPr lang="en-US" sz="4000" dirty="0"/>
              <a:t> </a:t>
            </a:r>
            <a:r>
              <a:rPr lang="en-US" sz="4000" dirty="0" err="1"/>
              <a:t>cầu</a:t>
            </a:r>
            <a:r>
              <a:rPr lang="en-US" sz="4000" dirty="0"/>
              <a:t> </a:t>
            </a:r>
            <a:r>
              <a:rPr lang="en-US" sz="4000" dirty="0" err="1"/>
              <a:t>khí</a:t>
            </a:r>
            <a:endParaRPr lang="en-US" sz="4000" dirty="0"/>
          </a:p>
        </p:txBody>
      </p:sp>
      <p:sp>
        <p:nvSpPr>
          <p:cNvPr id="107" name="Rectangle 106"/>
          <p:cNvSpPr/>
          <p:nvPr/>
        </p:nvSpPr>
        <p:spPr>
          <a:xfrm>
            <a:off x="10504062" y="8204128"/>
            <a:ext cx="6200736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b="1" i="1" dirty="0" err="1"/>
              <a:t>Hình</a:t>
            </a:r>
            <a:r>
              <a:rPr lang="en-US" sz="4000" b="1" i="1" dirty="0"/>
              <a:t> 1d: </a:t>
            </a:r>
            <a:r>
              <a:rPr lang="en-US" sz="4000" dirty="0" err="1"/>
              <a:t>Đưa</a:t>
            </a:r>
            <a:r>
              <a:rPr lang="en-US" sz="4000" dirty="0"/>
              <a:t> </a:t>
            </a:r>
            <a:r>
              <a:rPr lang="en-US" sz="4000" dirty="0" err="1"/>
              <a:t>cây</a:t>
            </a:r>
            <a:r>
              <a:rPr lang="en-US" sz="4000" dirty="0"/>
              <a:t> </a:t>
            </a:r>
            <a:r>
              <a:rPr lang="en-US" sz="4000" dirty="0" err="1"/>
              <a:t>ra</a:t>
            </a:r>
            <a:r>
              <a:rPr lang="en-US" sz="4000" dirty="0"/>
              <a:t> </a:t>
            </a:r>
            <a:r>
              <a:rPr lang="en-US" sz="4000" dirty="0" err="1"/>
              <a:t>nắng</a:t>
            </a:r>
            <a:endParaRPr lang="en-US" sz="4000" dirty="0"/>
          </a:p>
          <a:p>
            <a:pPr algn="just">
              <a:lnSpc>
                <a:spcPct val="150000"/>
              </a:lnSpc>
            </a:pPr>
            <a:r>
              <a:rPr lang="en-US" sz="4000" dirty="0"/>
              <a:t>→ </a:t>
            </a:r>
            <a:r>
              <a:rPr lang="en-US" sz="4000" dirty="0" err="1"/>
              <a:t>Nhu</a:t>
            </a:r>
            <a:r>
              <a:rPr lang="en-US" sz="4000" dirty="0"/>
              <a:t> </a:t>
            </a:r>
            <a:r>
              <a:rPr lang="en-US" sz="4000" dirty="0" err="1"/>
              <a:t>cầu</a:t>
            </a:r>
            <a:r>
              <a:rPr lang="en-US" sz="4000" dirty="0"/>
              <a:t> </a:t>
            </a:r>
            <a:r>
              <a:rPr lang="en-US" sz="4000" dirty="0" err="1"/>
              <a:t>ánh</a:t>
            </a:r>
            <a:r>
              <a:rPr lang="en-US" sz="4000" dirty="0"/>
              <a:t> </a:t>
            </a:r>
            <a:r>
              <a:rPr lang="en-US" sz="4000" dirty="0" err="1"/>
              <a:t>sáng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626175477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38"/>
          <p:cNvGrpSpPr/>
          <p:nvPr/>
        </p:nvGrpSpPr>
        <p:grpSpPr>
          <a:xfrm flipH="1">
            <a:off x="17204527" y="1080009"/>
            <a:ext cx="680158" cy="302578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13262156" y="371237"/>
            <a:ext cx="1325888" cy="457194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16873655" y="8801100"/>
            <a:ext cx="1140622" cy="113646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1697443"/>
            <a:ext cx="8012617" cy="7968833"/>
          </a:xfrm>
          <a:prstGeom prst="rect">
            <a:avLst/>
          </a:prstGeom>
        </p:spPr>
      </p:pic>
      <p:grpSp>
        <p:nvGrpSpPr>
          <p:cNvPr id="97" name="Group 96"/>
          <p:cNvGrpSpPr/>
          <p:nvPr/>
        </p:nvGrpSpPr>
        <p:grpSpPr>
          <a:xfrm>
            <a:off x="2256251" y="379547"/>
            <a:ext cx="5913591" cy="1004465"/>
            <a:chOff x="2438400" y="826294"/>
            <a:chExt cx="6561253" cy="1224100"/>
          </a:xfrm>
        </p:grpSpPr>
        <p:pic>
          <p:nvPicPr>
            <p:cNvPr id="98" name="Picture 15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2438400" y="826294"/>
              <a:ext cx="1305707" cy="1224100"/>
            </a:xfrm>
            <a:prstGeom prst="rect">
              <a:avLst/>
            </a:prstGeom>
          </p:spPr>
        </p:pic>
        <p:sp>
          <p:nvSpPr>
            <p:cNvPr id="99" name="Rectangle 98"/>
            <p:cNvSpPr/>
            <p:nvPr/>
          </p:nvSpPr>
          <p:spPr>
            <a:xfrm>
              <a:off x="3962400" y="1045929"/>
              <a:ext cx="5037253" cy="86267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000" b="1" dirty="0" err="1">
                  <a:solidFill>
                    <a:schemeClr val="accent5"/>
                  </a:solidFill>
                </a:rPr>
                <a:t>Thảo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luận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cặp</a:t>
              </a:r>
              <a:r>
                <a:rPr lang="en-US" sz="4000" b="1" dirty="0">
                  <a:solidFill>
                    <a:schemeClr val="accent5"/>
                  </a:solidFill>
                </a:rPr>
                <a:t> </a:t>
              </a:r>
              <a:r>
                <a:rPr lang="en-US" sz="4000" b="1" dirty="0" err="1">
                  <a:solidFill>
                    <a:schemeClr val="accent5"/>
                  </a:solidFill>
                </a:rPr>
                <a:t>đôi</a:t>
              </a:r>
              <a:endParaRPr lang="en-US" sz="4000" b="1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23555D34-95C4-4780-5240-D6CDA9E7CEDB}"/>
              </a:ext>
            </a:extLst>
          </p:cNvPr>
          <p:cNvSpPr txBox="1"/>
          <p:nvPr/>
        </p:nvSpPr>
        <p:spPr>
          <a:xfrm>
            <a:off x="8859745" y="3229153"/>
            <a:ext cx="9075872" cy="47089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4000" b="1" i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Hoạt động 1.2: </a:t>
            </a:r>
            <a:r>
              <a:rPr lang="nl-NL" sz="4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Q</a:t>
            </a:r>
            <a:r>
              <a:rPr lang="nl-NL" sz="4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uan sát hình </a:t>
            </a:r>
            <a:r>
              <a:rPr lang="nl-NL" sz="4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nl-NL" sz="4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marL="571500" indent="-571500" algn="just">
              <a:lnSpc>
                <a:spcPct val="150000"/>
              </a:lnSpc>
              <a:buFontTx/>
              <a:buChar char="-"/>
            </a:pP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thích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trồng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nơi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bóng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râm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nhiều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nắng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  <a:p>
            <a:pPr marL="571500" indent="-571500" algn="just">
              <a:lnSpc>
                <a:spcPct val="150000"/>
              </a:lnSpc>
              <a:buFontTx/>
              <a:buChar char="-"/>
            </a:pP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ít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nước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nhiều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nước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để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phát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triển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441531505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4"/>
</p:tagLst>
</file>

<file path=ppt/theme/theme1.xml><?xml version="1.0" encoding="utf-8"?>
<a:theme xmlns:a="http://schemas.openxmlformats.org/drawingml/2006/main" name="Biology Subject for Pre-K: Parts of a Plant by Slidesgo">
  <a:themeElements>
    <a:clrScheme name="Simple Light">
      <a:dk1>
        <a:srgbClr val="4F8AAA"/>
      </a:dk1>
      <a:lt1>
        <a:srgbClr val="94BC7E"/>
      </a:lt1>
      <a:dk2>
        <a:srgbClr val="F6C03A"/>
      </a:dk2>
      <a:lt2>
        <a:srgbClr val="EF9E41"/>
      </a:lt2>
      <a:accent1>
        <a:srgbClr val="BB6346"/>
      </a:accent1>
      <a:accent2>
        <a:srgbClr val="A7ACAE"/>
      </a:accent2>
      <a:accent3>
        <a:srgbClr val="3B9766"/>
      </a:accent3>
      <a:accent4>
        <a:srgbClr val="EAACD6"/>
      </a:accent4>
      <a:accent5>
        <a:srgbClr val="DE3E26"/>
      </a:accent5>
      <a:accent6>
        <a:srgbClr val="CDE6EE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584</TotalTime>
  <Words>1377</Words>
  <Application>Microsoft Office PowerPoint</Application>
  <PresentationFormat>Custom</PresentationFormat>
  <Paragraphs>202</Paragraphs>
  <Slides>30</Slides>
  <Notes>25</Notes>
  <HiddenSlides>0</HiddenSlides>
  <MMClips>5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#9Slide02 Noi dung dai</vt:lpstr>
      <vt:lpstr>Pompiere</vt:lpstr>
      <vt:lpstr>#9Slide02 Tieu de dai</vt:lpstr>
      <vt:lpstr>iCiel Cadena</vt:lpstr>
      <vt:lpstr>Sulphur Point</vt:lpstr>
      <vt:lpstr>Calibri</vt:lpstr>
      <vt:lpstr>Biology Subject for Pre-K: Parts of a Plant by Slidesgo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01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02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03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BIOLOGY SUBJECT FOR PRE-K: PARTS OF A PLANT</dc:title>
  <dc:creator>FPT SHOP</dc:creator>
  <cp:lastModifiedBy>FPT SHOP</cp:lastModifiedBy>
  <cp:revision>38</cp:revision>
  <dcterms:modified xsi:type="dcterms:W3CDTF">2026-01-03T09:15:53Z</dcterms:modified>
</cp:coreProperties>
</file>